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38F_EA684E36.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4" r:id="rId4"/>
    <p:sldMasterId id="2147483782" r:id="rId5"/>
    <p:sldMasterId id="2147484039" r:id="rId6"/>
    <p:sldMasterId id="2147484138" r:id="rId7"/>
  </p:sldMasterIdLst>
  <p:notesMasterIdLst>
    <p:notesMasterId r:id="rId52"/>
  </p:notesMasterIdLst>
  <p:sldIdLst>
    <p:sldId id="707" r:id="rId8"/>
    <p:sldId id="708" r:id="rId9"/>
    <p:sldId id="733" r:id="rId10"/>
    <p:sldId id="785" r:id="rId11"/>
    <p:sldId id="840" r:id="rId12"/>
    <p:sldId id="888" r:id="rId13"/>
    <p:sldId id="889" r:id="rId14"/>
    <p:sldId id="881" r:id="rId15"/>
    <p:sldId id="882" r:id="rId16"/>
    <p:sldId id="887" r:id="rId17"/>
    <p:sldId id="883" r:id="rId18"/>
    <p:sldId id="890" r:id="rId19"/>
    <p:sldId id="910" r:id="rId20"/>
    <p:sldId id="911" r:id="rId21"/>
    <p:sldId id="884" r:id="rId22"/>
    <p:sldId id="885" r:id="rId23"/>
    <p:sldId id="891" r:id="rId24"/>
    <p:sldId id="892" r:id="rId25"/>
    <p:sldId id="893" r:id="rId26"/>
    <p:sldId id="894" r:id="rId27"/>
    <p:sldId id="895" r:id="rId28"/>
    <p:sldId id="876" r:id="rId29"/>
    <p:sldId id="903" r:id="rId30"/>
    <p:sldId id="844" r:id="rId31"/>
    <p:sldId id="473" r:id="rId32"/>
    <p:sldId id="480" r:id="rId33"/>
    <p:sldId id="462" r:id="rId34"/>
    <p:sldId id="474" r:id="rId35"/>
    <p:sldId id="904" r:id="rId36"/>
    <p:sldId id="905" r:id="rId37"/>
    <p:sldId id="817" r:id="rId38"/>
    <p:sldId id="896" r:id="rId39"/>
    <p:sldId id="899" r:id="rId40"/>
    <p:sldId id="900" r:id="rId41"/>
    <p:sldId id="906" r:id="rId42"/>
    <p:sldId id="898" r:id="rId43"/>
    <p:sldId id="776" r:id="rId44"/>
    <p:sldId id="897" r:id="rId45"/>
    <p:sldId id="495" r:id="rId46"/>
    <p:sldId id="717" r:id="rId47"/>
    <p:sldId id="718" r:id="rId48"/>
    <p:sldId id="719" r:id="rId49"/>
    <p:sldId id="330" r:id="rId50"/>
    <p:sldId id="908" r:id="rId51"/>
  </p:sldIdLst>
  <p:sldSz cx="12192000" cy="6858000"/>
  <p:notesSz cx="16256000" cy="9144000"/>
  <p:embeddedFontLst>
    <p:embeddedFont>
      <p:font typeface="Calibri" panose="020F0502020204030204" pitchFamily="34" charset="0"/>
      <p:regular r:id="rId53"/>
      <p:bold r:id="rId54"/>
      <p:italic r:id="rId55"/>
      <p:boldItalic r:id="rId56"/>
    </p:embeddedFont>
    <p:embeddedFont>
      <p:font typeface="Nunito Sans" panose="00000500000000000000" pitchFamily="2" charset="0"/>
      <p:regular r:id="rId57"/>
      <p:bold r:id="rId58"/>
      <p:italic r:id="rId59"/>
      <p:boldItalic r:id="rId60"/>
    </p:embeddedFont>
    <p:embeddedFont>
      <p:font typeface="Nunito Sans Black" panose="00000A00000000000000" pitchFamily="2" charset="0"/>
      <p:bold r:id="rId61"/>
      <p:boldItalic r:id="rId62"/>
    </p:embeddedFont>
    <p:embeddedFont>
      <p:font typeface="Nunito Sans ExtraBold" panose="00000900000000000000" pitchFamily="2" charset="0"/>
      <p:bold r:id="rId63"/>
      <p:boldItalic r:id="rId64"/>
    </p:embeddedFont>
    <p:embeddedFont>
      <p:font typeface="Segoe UI" panose="020B0502040204020203" pitchFamily="34" charset="0"/>
      <p:regular r:id="rId65"/>
      <p:bold r:id="rId66"/>
      <p:italic r:id="rId67"/>
      <p:boldItalic r:id="rId68"/>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30A23612-EC69-DF99-8E3C-8FC1F2535C8D}" name="Rebecca Young" initials="RY" userId="S::rebecca.young@scouts.org.uk::f555593b-33da-495a-aad4-0af475238730" providerId="AD"/>
  <p188:author id="{1A523E19-15C1-E9D4-4FD2-7AEF2AE34E0B}" name="Adam Ray" initials="AR" userId="S::adam.ray@scouts.org.uk::55e35bce-ead9-4df5-9235-184f6cd38396" providerId="AD"/>
  <p188:author id="{380A2322-47BA-B565-A126-E3D264C782EC}" name="Ben Powlesland" initials="BP" userId="S::benjamin.powlesland@scouts.org.uk::baa67bed-c541-40ef-a4f5-2220a2e8bccf" providerId="AD"/>
  <p188:author id="{3C815923-39DB-63F5-A443-18923E457571}" name="Pete Jeffreys" initials="PJ" userId="S::Pete.Jeffreys@scouts.org.uk::25ad60b4-1396-428f-a660-10ca608ac5be" providerId="AD"/>
  <p188:author id="{02FF092D-6D72-A9F1-59AF-F6CA8A495047}" name="Jack Caine" initials="JC" userId="S::jack.caine@scouts.org.uk::64d406e3-071f-4895-a778-14919809e9a5" providerId="AD"/>
  <p188:author id="{E1DBFD33-56EB-8CE8-DD2C-D9FF7E16F56F}" name="Pete Jeffreys" initials="PJ" userId="S::pete.jeffreys@scouts.org.uk::25ad60b4-1396-428f-a660-10ca608ac5be" providerId="AD"/>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09EE0762-028D-C496-A63A-38CA9AB7D99D}" name="Alison Fell" initials="AF" userId="S::alison.fell@scouts.org.uk::5b1de8e2-dda0-40e6-9071-5ec3be7418c5" providerId="AD"/>
  <p188:author id="{18651C69-2D9F-5889-DCD6-A21DDFDF980E}" name="Elizabeth Stormfield" initials="ES" userId="S::elizabeth.stormfield@scouts.org.uk::143790e4-f836-4071-8725-fc18b1c0af50" providerId="AD"/>
  <p188:author id="{874E6E74-72D9-576B-FBA3-9BE0DB0285FC}" name="James Booker" initials="JB" userId="S::james.booker@scouts.org.uk::201249a4-d410-4cab-99cc-746650975179" providerId="AD"/>
  <p188:author id="{0D831884-2401-F86D-55D7-E40AB25E776F}" name="Alison Fell" initials="AF" userId="S::alison.fell@cycscouts.org.uk::9470677d-65ca-4e5e-97ca-08ffce19d652" providerId="AD"/>
  <p188:author id="{D13BF18C-1455-CC9B-F8B2-C181FA239493}" name="Lara Burns" initials="LB" userId="S::lara.burns@scouts.org.uk::3ecee4ae-a55c-4804-ac20-4479182acad9" providerId="AD"/>
  <p188:author id="{B51194AF-4837-2DA3-2C6D-1A429DC20A59}" name="Elizabeth Cash" initials="EC" userId="S::elizabeth.cash@scouts.org.uk::05f927b3-ca14-43d5-b50a-5c0f73879942" providerId="AD"/>
  <p188:author id="{49AAC8C7-16BA-D461-223F-9B2126E520F6}" name="Anders Wulff" initials="AW" userId="S::anders.wulff@scouts.org.uk::712cb9ff-b7b2-40ee-9b23-9483bf4b62f6" providerId="AD"/>
  <p188:author id="{3D79F3C7-D0F4-A591-84AB-43B7BEC64F9F}" name="Craig Turpie" initials="CT" userId="S::craig.turpie@scouts.org.uk::0a9270cd-ff07-4281-8a79-9ac34e6992a5" providerId="AD"/>
  <p188:author id="{544CD2D0-1776-E026-85BB-ED66046B37CD}" name="Eleanor Coker" initials="EC" userId="S::eleanor.coker@scouts.org.uk::f2e34377-7a42-4171-897d-815de199653d" providerId="AD"/>
  <p188:author id="{ED1FD4DE-6FB5-8603-65E2-74F7500488B7}" name="Kirsty Waugh" initials="KW" userId="S::kirsty.waugh@scouts.org.uk::3c8af125-a979-4ee5-804b-4b718550c0d7" providerId="AD"/>
  <p188:author id="{DA38F2E9-F69D-34CD-27F0-99B9E7CC527C}" name="Lauren Golding" initials="LG" userId="S::lauren.golding@scouts.org.uk::5ecf11f9-6101-44b0-9678-ad82d7c1bed9" providerId="AD"/>
  <p188:author id="{BCA007F3-E7CA-0934-D7EC-8256E13732B6}" name="Robert Groves" initials="RG" userId="S::Robert.Groves@scouts.org.uk::18340ee5-2ee2-4523-a1bd-00715d104e64" providerId="AD"/>
  <p188:author id="{7AD9B1F9-B7F8-0530-DF4C-8159C57300DA}" name="Emily Hatcher" initials="EH" userId="S::emily.hatcher@scouts.org.uk::5248c6d0-681c-48eb-bcdd-736a1e594407" providerId="AD"/>
  <p188:author id="{1A9ADFFA-76F0-13C9-E8AC-813C7AFD6AFD}" name="Hamish Stout" initials="HS" userId="S::hamish.stout@scouts.org.uk::15f0d1f2-19d0-420e-bacb-e7d8d634b31c" providerId="AD"/>
  <p188:author id="{3CFDCDFF-C6B2-5F68-6369-EA6051CD0E23}" name="Heather Smith" initials="HS" userId="S::heather.smith@scouts.org.uk::d8df1e46-fb49-4870-8d1d-1072af296b9c" providerId="AD"/>
  <p188:author id="{B306D6FF-6E8A-051B-9139-7245D0F1B46A}" name="Pete Jeffreys" initials="PJ" userId="Pete Jeffrey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a:srgbClr val="FFFFFF"/>
    <a:srgbClr val="FF912A"/>
    <a:srgbClr val="205A41"/>
    <a:srgbClr val="23A950"/>
    <a:srgbClr val="00A793"/>
    <a:srgbClr val="003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72"/>
      </p:cViewPr>
      <p:guideLst>
        <p:guide orient="horz" pos="216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Master" Target="slideMasters/slideMaster2.xml"/><Relationship Id="rId61" Type="http://schemas.openxmlformats.org/officeDocument/2006/relationships/font" Target="fonts/font9.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5.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3.fntdata"/><Relationship Id="rId7" Type="http://schemas.openxmlformats.org/officeDocument/2006/relationships/slideMaster" Target="slideMasters/slideMaster4.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Sheet1!$C$3</c:f>
              <c:strCache>
                <c:ptCount val="1"/>
                <c:pt idx="0">
                  <c:v>RAG Overall</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CC18-41E4-908E-E015629174DE}"/>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CC18-41E4-908E-E015629174DE}"/>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CC18-41E4-908E-E015629174DE}"/>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6-1CF2-42ED-8DE6-8081D1AE8F24}"/>
              </c:ext>
            </c:extLst>
          </c:dPt>
          <c:dLbls>
            <c:dLbl>
              <c:idx val="0"/>
              <c:layout>
                <c:manualLayout>
                  <c:x val="-1.8819264205046968E-2"/>
                  <c:y val="0.1091953889724474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C18-41E4-908E-E015629174DE}"/>
                </c:ext>
              </c:extLst>
            </c:dLbl>
            <c:dLbl>
              <c:idx val="1"/>
              <c:layout>
                <c:manualLayout>
                  <c:x val="-0.1835385383693991"/>
                  <c:y val="-8.6629129459376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18-41E4-908E-E015629174DE}"/>
                </c:ext>
              </c:extLst>
            </c:dLbl>
            <c:dLbl>
              <c:idx val="2"/>
              <c:layout>
                <c:manualLayout>
                  <c:x val="0.13871660519123838"/>
                  <c:y val="-0.1945776052969690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C18-41E4-908E-E015629174DE}"/>
                </c:ext>
              </c:extLst>
            </c:dLbl>
            <c:dLbl>
              <c:idx val="3"/>
              <c:layout>
                <c:manualLayout>
                  <c:x val="6.6673361321573921E-2"/>
                  <c:y val="0.1600043846289244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CF2-42ED-8DE6-8081D1AE8F2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Sheet1!$D$2:$G$2</c:f>
              <c:strCache>
                <c:ptCount val="4"/>
                <c:pt idx="0">
                  <c:v>Green</c:v>
                </c:pt>
                <c:pt idx="1">
                  <c:v>Amber</c:v>
                </c:pt>
                <c:pt idx="2">
                  <c:v>Red</c:v>
                </c:pt>
                <c:pt idx="3">
                  <c:v>Grey</c:v>
                </c:pt>
              </c:strCache>
            </c:strRef>
          </c:cat>
          <c:val>
            <c:numRef>
              <c:f>Sheet1!$D$3:$G$3</c:f>
              <c:numCache>
                <c:formatCode>General</c:formatCode>
                <c:ptCount val="4"/>
                <c:pt idx="0">
                  <c:v>4</c:v>
                </c:pt>
                <c:pt idx="1">
                  <c:v>38</c:v>
                </c:pt>
                <c:pt idx="2">
                  <c:v>39</c:v>
                </c:pt>
                <c:pt idx="3">
                  <c:v>15</c:v>
                </c:pt>
              </c:numCache>
            </c:numRef>
          </c:val>
          <c:extLst>
            <c:ext xmlns:c16="http://schemas.microsoft.com/office/drawing/2014/chart" uri="{C3380CC4-5D6E-409C-BE32-E72D297353CC}">
              <c16:uniqueId val="{00000006-CC18-41E4-908E-E015629174DE}"/>
            </c:ext>
          </c:extLst>
        </c:ser>
        <c:dLbls>
          <c:dLblPos val="inEnd"/>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tx>
            <c:strRef>
              <c:f>Sheet1!$C$4</c:f>
              <c:strCache>
                <c:ptCount val="1"/>
                <c:pt idx="0">
                  <c:v>Predicated RAG at go-live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E4DF-4F4E-B04F-0AE1B060F7D0}"/>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E4DF-4F4E-B04F-0AE1B060F7D0}"/>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E4DF-4F4E-B04F-0AE1B060F7D0}"/>
              </c:ext>
            </c:extLst>
          </c:dPt>
          <c:dLbls>
            <c:dLbl>
              <c:idx val="2"/>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E4DF-4F4E-B04F-0AE1B060F7D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Sheet1!$D$2:$F$2</c:f>
              <c:strCache>
                <c:ptCount val="3"/>
                <c:pt idx="0">
                  <c:v>Green</c:v>
                </c:pt>
                <c:pt idx="1">
                  <c:v>Amber</c:v>
                </c:pt>
                <c:pt idx="2">
                  <c:v>Red</c:v>
                </c:pt>
              </c:strCache>
            </c:strRef>
          </c:cat>
          <c:val>
            <c:numRef>
              <c:f>Sheet1!$D$4:$F$4</c:f>
              <c:numCache>
                <c:formatCode>General</c:formatCode>
                <c:ptCount val="3"/>
                <c:pt idx="0">
                  <c:v>21</c:v>
                </c:pt>
                <c:pt idx="1">
                  <c:v>40</c:v>
                </c:pt>
                <c:pt idx="2">
                  <c:v>8</c:v>
                </c:pt>
              </c:numCache>
            </c:numRef>
          </c:val>
          <c:extLst>
            <c:ext xmlns:c16="http://schemas.microsoft.com/office/drawing/2014/chart" uri="{C3380CC4-5D6E-409C-BE32-E72D297353CC}">
              <c16:uniqueId val="{00000006-E4DF-4F4E-B04F-0AE1B060F7D0}"/>
            </c:ext>
          </c:extLst>
        </c:ser>
        <c:dLbls>
          <c:dLblPos val="ctr"/>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Sheet1!$C$2</c:f>
              <c:strCache>
                <c:ptCount val="1"/>
                <c:pt idx="0">
                  <c:v>Green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Sheet1!$B$3:$B$14</c:f>
              <c:strCache>
                <c:ptCount val="12"/>
                <c:pt idx="0">
                  <c:v>Trustee Boards operating with new purpose</c:v>
                </c:pt>
                <c:pt idx="1">
                  <c:v>Trustee Boards managing risks of change</c:v>
                </c:pt>
                <c:pt idx="2">
                  <c:v>Local support structure for changes</c:v>
                </c:pt>
                <c:pt idx="3">
                  <c:v>Local processes reviewed</c:v>
                </c:pt>
                <c:pt idx="4">
                  <c:v>Ready to add accreditations</c:v>
                </c:pt>
                <c:pt idx="5">
                  <c:v>Role Title conversations</c:v>
                </c:pt>
                <c:pt idx="6">
                  <c:v>Districts &amp; Groups confirmed new structure</c:v>
                </c:pt>
                <c:pt idx="7">
                  <c:v>County confirmed new structure</c:v>
                </c:pt>
                <c:pt idx="8">
                  <c:v>Appointments Progress</c:v>
                </c:pt>
                <c:pt idx="9">
                  <c:v>Updating email addresses</c:v>
                </c:pt>
                <c:pt idx="10">
                  <c:v>Communcation</c:v>
                </c:pt>
                <c:pt idx="11">
                  <c:v>Change Plan</c:v>
                </c:pt>
              </c:strCache>
            </c:strRef>
          </c:cat>
          <c:val>
            <c:numRef>
              <c:f>Sheet1!$C$3:$C$14</c:f>
              <c:numCache>
                <c:formatCode>General</c:formatCode>
                <c:ptCount val="12"/>
                <c:pt idx="0">
                  <c:v>19</c:v>
                </c:pt>
                <c:pt idx="1">
                  <c:v>6</c:v>
                </c:pt>
                <c:pt idx="2">
                  <c:v>5</c:v>
                </c:pt>
                <c:pt idx="3">
                  <c:v>6</c:v>
                </c:pt>
                <c:pt idx="4">
                  <c:v>3</c:v>
                </c:pt>
                <c:pt idx="5">
                  <c:v>3</c:v>
                </c:pt>
                <c:pt idx="6">
                  <c:v>2</c:v>
                </c:pt>
                <c:pt idx="7">
                  <c:v>17</c:v>
                </c:pt>
                <c:pt idx="8">
                  <c:v>20</c:v>
                </c:pt>
                <c:pt idx="9">
                  <c:v>22</c:v>
                </c:pt>
                <c:pt idx="10">
                  <c:v>20</c:v>
                </c:pt>
                <c:pt idx="11">
                  <c:v>43</c:v>
                </c:pt>
              </c:numCache>
            </c:numRef>
          </c:val>
          <c:extLst>
            <c:ext xmlns:c16="http://schemas.microsoft.com/office/drawing/2014/chart" uri="{C3380CC4-5D6E-409C-BE32-E72D297353CC}">
              <c16:uniqueId val="{00000000-38F4-4438-B68B-96330DBA2AEF}"/>
            </c:ext>
          </c:extLst>
        </c:ser>
        <c:ser>
          <c:idx val="1"/>
          <c:order val="1"/>
          <c:tx>
            <c:strRef>
              <c:f>Sheet1!$D$2</c:f>
              <c:strCache>
                <c:ptCount val="1"/>
                <c:pt idx="0">
                  <c:v>Amber</c:v>
                </c:pt>
              </c:strCache>
            </c:strRef>
          </c:tx>
          <c:spPr>
            <a:solidFill>
              <a:srgbClr val="FF912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Sheet1!$B$3:$B$14</c:f>
              <c:strCache>
                <c:ptCount val="12"/>
                <c:pt idx="0">
                  <c:v>Trustee Boards operating with new purpose</c:v>
                </c:pt>
                <c:pt idx="1">
                  <c:v>Trustee Boards managing risks of change</c:v>
                </c:pt>
                <c:pt idx="2">
                  <c:v>Local support structure for changes</c:v>
                </c:pt>
                <c:pt idx="3">
                  <c:v>Local processes reviewed</c:v>
                </c:pt>
                <c:pt idx="4">
                  <c:v>Ready to add accreditations</c:v>
                </c:pt>
                <c:pt idx="5">
                  <c:v>Role Title conversations</c:v>
                </c:pt>
                <c:pt idx="6">
                  <c:v>Districts &amp; Groups confirmed new structure</c:v>
                </c:pt>
                <c:pt idx="7">
                  <c:v>County confirmed new structure</c:v>
                </c:pt>
                <c:pt idx="8">
                  <c:v>Appointments Progress</c:v>
                </c:pt>
                <c:pt idx="9">
                  <c:v>Updating email addresses</c:v>
                </c:pt>
                <c:pt idx="10">
                  <c:v>Communcation</c:v>
                </c:pt>
                <c:pt idx="11">
                  <c:v>Change Plan</c:v>
                </c:pt>
              </c:strCache>
            </c:strRef>
          </c:cat>
          <c:val>
            <c:numRef>
              <c:f>Sheet1!$D$3:$D$14</c:f>
              <c:numCache>
                <c:formatCode>General</c:formatCode>
                <c:ptCount val="12"/>
                <c:pt idx="0">
                  <c:v>32</c:v>
                </c:pt>
                <c:pt idx="1">
                  <c:v>13</c:v>
                </c:pt>
                <c:pt idx="2">
                  <c:v>30</c:v>
                </c:pt>
                <c:pt idx="3">
                  <c:v>26</c:v>
                </c:pt>
                <c:pt idx="4">
                  <c:v>33</c:v>
                </c:pt>
                <c:pt idx="5">
                  <c:v>22</c:v>
                </c:pt>
                <c:pt idx="6">
                  <c:v>20</c:v>
                </c:pt>
                <c:pt idx="7">
                  <c:v>44</c:v>
                </c:pt>
                <c:pt idx="8">
                  <c:v>46</c:v>
                </c:pt>
                <c:pt idx="9">
                  <c:v>39</c:v>
                </c:pt>
                <c:pt idx="10">
                  <c:v>14</c:v>
                </c:pt>
                <c:pt idx="11">
                  <c:v>22</c:v>
                </c:pt>
              </c:numCache>
            </c:numRef>
          </c:val>
          <c:extLst>
            <c:ext xmlns:c16="http://schemas.microsoft.com/office/drawing/2014/chart" uri="{C3380CC4-5D6E-409C-BE32-E72D297353CC}">
              <c16:uniqueId val="{00000001-38F4-4438-B68B-96330DBA2AEF}"/>
            </c:ext>
          </c:extLst>
        </c:ser>
        <c:ser>
          <c:idx val="2"/>
          <c:order val="2"/>
          <c:tx>
            <c:strRef>
              <c:f>Sheet1!$E$2</c:f>
              <c:strCache>
                <c:ptCount val="1"/>
                <c:pt idx="0">
                  <c:v>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Sheet1!$B$3:$B$14</c:f>
              <c:strCache>
                <c:ptCount val="12"/>
                <c:pt idx="0">
                  <c:v>Trustee Boards operating with new purpose</c:v>
                </c:pt>
                <c:pt idx="1">
                  <c:v>Trustee Boards managing risks of change</c:v>
                </c:pt>
                <c:pt idx="2">
                  <c:v>Local support structure for changes</c:v>
                </c:pt>
                <c:pt idx="3">
                  <c:v>Local processes reviewed</c:v>
                </c:pt>
                <c:pt idx="4">
                  <c:v>Ready to add accreditations</c:v>
                </c:pt>
                <c:pt idx="5">
                  <c:v>Role Title conversations</c:v>
                </c:pt>
                <c:pt idx="6">
                  <c:v>Districts &amp; Groups confirmed new structure</c:v>
                </c:pt>
                <c:pt idx="7">
                  <c:v>County confirmed new structure</c:v>
                </c:pt>
                <c:pt idx="8">
                  <c:v>Appointments Progress</c:v>
                </c:pt>
                <c:pt idx="9">
                  <c:v>Updating email addresses</c:v>
                </c:pt>
                <c:pt idx="10">
                  <c:v>Communcation</c:v>
                </c:pt>
                <c:pt idx="11">
                  <c:v>Change Plan</c:v>
                </c:pt>
              </c:strCache>
            </c:strRef>
          </c:cat>
          <c:val>
            <c:numRef>
              <c:f>Sheet1!$E$3:$E$14</c:f>
              <c:numCache>
                <c:formatCode>General</c:formatCode>
                <c:ptCount val="12"/>
                <c:pt idx="0">
                  <c:v>18</c:v>
                </c:pt>
                <c:pt idx="1">
                  <c:v>50</c:v>
                </c:pt>
                <c:pt idx="2">
                  <c:v>34</c:v>
                </c:pt>
                <c:pt idx="3">
                  <c:v>37</c:v>
                </c:pt>
                <c:pt idx="4">
                  <c:v>33</c:v>
                </c:pt>
                <c:pt idx="5">
                  <c:v>44</c:v>
                </c:pt>
                <c:pt idx="6">
                  <c:v>47</c:v>
                </c:pt>
                <c:pt idx="7">
                  <c:v>8</c:v>
                </c:pt>
                <c:pt idx="8">
                  <c:v>3</c:v>
                </c:pt>
                <c:pt idx="9">
                  <c:v>8</c:v>
                </c:pt>
                <c:pt idx="10">
                  <c:v>35</c:v>
                </c:pt>
                <c:pt idx="11">
                  <c:v>4</c:v>
                </c:pt>
              </c:numCache>
            </c:numRef>
          </c:val>
          <c:extLst>
            <c:ext xmlns:c16="http://schemas.microsoft.com/office/drawing/2014/chart" uri="{C3380CC4-5D6E-409C-BE32-E72D297353CC}">
              <c16:uniqueId val="{00000002-38F4-4438-B68B-96330DBA2AEF}"/>
            </c:ext>
          </c:extLst>
        </c:ser>
        <c:dLbls>
          <c:dLblPos val="ctr"/>
          <c:showLegendKey val="0"/>
          <c:showVal val="1"/>
          <c:showCatName val="0"/>
          <c:showSerName val="0"/>
          <c:showPercent val="0"/>
          <c:showBubbleSize val="0"/>
        </c:dLbls>
        <c:gapWidth val="150"/>
        <c:overlap val="100"/>
        <c:axId val="322624360"/>
        <c:axId val="322624752"/>
      </c:barChart>
      <c:catAx>
        <c:axId val="322624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22624752"/>
        <c:crosses val="autoZero"/>
        <c:auto val="1"/>
        <c:lblAlgn val="ctr"/>
        <c:lblOffset val="100"/>
        <c:noMultiLvlLbl val="0"/>
      </c:catAx>
      <c:valAx>
        <c:axId val="322624752"/>
        <c:scaling>
          <c:orientation val="minMax"/>
          <c:max val="7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624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38F_EA684E36.xml><?xml version="1.0" encoding="utf-8"?>
<p188:cmLst xmlns:a="http://schemas.openxmlformats.org/drawingml/2006/main" xmlns:r="http://schemas.openxmlformats.org/officeDocument/2006/relationships" xmlns:p188="http://schemas.microsoft.com/office/powerpoint/2018/8/main">
  <p188:cm id="{B84A5B53-FFF8-4FB0-AC10-F9A49D8F060B}" authorId="{09EE0762-028D-C496-A63A-38CA9AB7D99D}" status="resolved" created="2023-11-26T18:50:33.343" complete="100000">
    <ac:txMkLst xmlns:ac="http://schemas.microsoft.com/office/drawing/2013/main/command">
      <pc:docMk xmlns:pc="http://schemas.microsoft.com/office/powerpoint/2013/main/command"/>
      <pc:sldMk xmlns:pc="http://schemas.microsoft.com/office/powerpoint/2013/main/command" cId="3932704310" sldId="911"/>
      <ac:spMk id="4" creationId="{CBD90E45-0841-E2AB-039B-7D779329376B}"/>
      <ac:txMk cp="335">
        <ac:context len="585" hash="2998011557"/>
      </ac:txMk>
    </ac:txMkLst>
    <p188:pos x="1198485" y="2396970"/>
    <p188:txBody>
      <a:bodyPr/>
      <a:lstStyle/>
      <a:p>
        <a:r>
          <a:rPr lang="en-GB"/>
          <a:t>should we not write this in the present tense rather than future, i.e. have been built rather than will be?</a:t>
        </a:r>
      </a:p>
    </p188:txBody>
  </p188:cm>
</p188:cmLst>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60000"/>
            <a:lumOff val="40000"/>
          </a:schemeClr>
        </a:solidFill>
      </dgm:spPr>
      <dgm:t>
        <a:bodyPr/>
        <a:lstStyle/>
        <a:p>
          <a:r>
            <a:rPr lang="en-GB">
              <a:solidFill>
                <a:schemeClr val="tx1"/>
              </a:solidFill>
            </a:rPr>
            <a:t>The digital system will remind volunteers when learning must be renewed</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60000"/>
            <a:lumOff val="40000"/>
          </a:schemeClr>
        </a:solidFill>
      </dgm:spPr>
      <dgm:t>
        <a:bodyPr/>
        <a:lstStyle/>
        <a:p>
          <a:pPr rtl="0"/>
          <a:r>
            <a:rPr lang="en-GB">
              <a:solidFill>
                <a:schemeClr val="tx1"/>
              </a:solidFill>
            </a:rPr>
            <a:t>Volunteer undertakes the learning</a:t>
          </a:r>
          <a:r>
            <a:rPr lang="en-GB">
              <a:solidFill>
                <a:schemeClr val="tx1"/>
              </a:solidFill>
              <a:latin typeface="Nunito Sans"/>
            </a:rPr>
            <a:t>. Completion</a:t>
          </a:r>
          <a:r>
            <a:rPr lang="en-GB">
              <a:solidFill>
                <a:schemeClr val="tx1"/>
              </a:solidFill>
            </a:rPr>
            <a:t> is automatically recorded by the digital system on the volunteer’s record or manually by a training assessor (e.g. First Aid)</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34B51C68-F00E-4594-BA46-40573DF29084}">
      <dgm:prSet phldrT="[Text]"/>
      <dgm:spPr>
        <a:solidFill>
          <a:schemeClr val="accent6">
            <a:lumMod val="60000"/>
            <a:lumOff val="40000"/>
          </a:schemeClr>
        </a:solidFill>
      </dgm:spPr>
      <dgm:t>
        <a:bodyPr/>
        <a:lstStyle/>
        <a:p>
          <a:pPr rtl="0"/>
          <a:r>
            <a:rPr lang="en-GB">
              <a:solidFill>
                <a:schemeClr val="tx1"/>
              </a:solidFill>
            </a:rPr>
            <a:t>Volunteering Development </a:t>
          </a:r>
          <a:r>
            <a:rPr lang="en-GB">
              <a:solidFill>
                <a:schemeClr val="tx1"/>
              </a:solidFill>
              <a:latin typeface="Nunito Sans"/>
            </a:rPr>
            <a:t>Teams and</a:t>
          </a:r>
          <a:r>
            <a:rPr lang="en-GB">
              <a:solidFill>
                <a:schemeClr val="tx1"/>
              </a:solidFill>
            </a:rPr>
            <a:t> </a:t>
          </a:r>
          <a:r>
            <a:rPr lang="en-GB">
              <a:solidFill>
                <a:schemeClr val="tx1"/>
              </a:solidFill>
              <a:latin typeface="Nunito Sans"/>
            </a:rPr>
            <a:t>Lead Volunteers </a:t>
          </a:r>
          <a:r>
            <a:rPr lang="en-GB">
              <a:solidFill>
                <a:schemeClr val="tx1"/>
              </a:solidFill>
            </a:rPr>
            <a:t>can track compliance via the dashboards</a:t>
          </a:r>
        </a:p>
      </dgm:t>
    </dgm:pt>
    <dgm:pt modelId="{0D4C28C5-4F8F-4872-8B7B-A40DC551FC6D}" type="parTrans" cxnId="{6C59D301-47B1-4E1D-B7C9-C7B533477F1D}">
      <dgm:prSet/>
      <dgm:spPr/>
      <dgm:t>
        <a:bodyPr/>
        <a:lstStyle/>
        <a:p>
          <a:endParaRPr lang="en-GB"/>
        </a:p>
      </dgm:t>
    </dgm:pt>
    <dgm:pt modelId="{71A9BFF9-7C0D-47CA-A625-7CB60963437D}" type="sibTrans" cxnId="{6C59D301-47B1-4E1D-B7C9-C7B533477F1D}">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4E02BE46-C631-478C-8172-4FF67ACF4F5C}" type="pres">
      <dgm:prSet presAssocID="{4DCC442E-B802-4669-A4D2-7C744261F497}" presName="node" presStyleLbl="node1" presStyleIdx="1" presStyleCnt="3">
        <dgm:presLayoutVars>
          <dgm:bulletEnabled val="1"/>
        </dgm:presLayoutVars>
      </dgm:prSet>
      <dgm:spPr/>
    </dgm:pt>
    <dgm:pt modelId="{3F6C2FA4-64E6-4319-82A7-274AA67E170A}" type="pres">
      <dgm:prSet presAssocID="{8222208C-F9CD-4E23-8BB0-6130A01A71FD}" presName="sibTrans" presStyleLbl="sibTrans2D1" presStyleIdx="1" presStyleCnt="2"/>
      <dgm:spPr/>
    </dgm:pt>
    <dgm:pt modelId="{AA8FE383-156D-48FA-B29D-A6CE7192B31C}" type="pres">
      <dgm:prSet presAssocID="{8222208C-F9CD-4E23-8BB0-6130A01A71FD}" presName="connectorText" presStyleLbl="sibTrans2D1" presStyleIdx="1" presStyleCnt="2"/>
      <dgm:spPr/>
    </dgm:pt>
    <dgm:pt modelId="{AFFE7613-4DDB-4796-868E-A8E8C0ADBF52}" type="pres">
      <dgm:prSet presAssocID="{34B51C68-F00E-4594-BA46-40573DF29084}" presName="node" presStyleLbl="node1" presStyleIdx="2" presStyleCnt="3">
        <dgm:presLayoutVars>
          <dgm:bulletEnabled val="1"/>
        </dgm:presLayoutVars>
      </dgm:prSet>
      <dgm:spPr/>
    </dgm:pt>
  </dgm:ptLst>
  <dgm:cxnLst>
    <dgm:cxn modelId="{6C59D301-47B1-4E1D-B7C9-C7B533477F1D}" srcId="{E8002D6A-0C88-4ACB-8347-7791A957725E}" destId="{34B51C68-F00E-4594-BA46-40573DF29084}" srcOrd="2" destOrd="0" parTransId="{0D4C28C5-4F8F-4872-8B7B-A40DC551FC6D}" sibTransId="{71A9BFF9-7C0D-47CA-A625-7CB60963437D}"/>
    <dgm:cxn modelId="{08004D0C-C637-4F6D-8B64-4134B3873791}" type="presOf" srcId="{4DCC442E-B802-4669-A4D2-7C744261F497}" destId="{4E02BE46-C631-478C-8172-4FF67ACF4F5C}" srcOrd="0" destOrd="0" presId="urn:microsoft.com/office/officeart/2005/8/layout/process1"/>
    <dgm:cxn modelId="{119E182A-1520-4168-8F10-A8F7EAE63912}" type="presOf" srcId="{8222208C-F9CD-4E23-8BB0-6130A01A71FD}" destId="{AA8FE383-156D-48FA-B29D-A6CE7192B31C}" srcOrd="1"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E4712190-E408-4D0F-8B42-AE7543C361F0}" type="presOf" srcId="{34B51C68-F00E-4594-BA46-40573DF29084}" destId="{AFFE7613-4DDB-4796-868E-A8E8C0ADBF52}" srcOrd="0" destOrd="0" presId="urn:microsoft.com/office/officeart/2005/8/layout/process1"/>
    <dgm:cxn modelId="{3E229A9F-5116-4AA1-95B4-99E3F55A586C}" type="presOf" srcId="{8222208C-F9CD-4E23-8BB0-6130A01A71FD}" destId="{3F6C2FA4-64E6-4319-82A7-274AA67E170A}" srcOrd="0" destOrd="0" presId="urn:microsoft.com/office/officeart/2005/8/layout/process1"/>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2" destOrd="0" presId="urn:microsoft.com/office/officeart/2005/8/layout/process1"/>
    <dgm:cxn modelId="{BA68D9E5-DB5F-4D63-BD05-614631728C6C}" type="presParOf" srcId="{0A7C1DAC-E1A3-451B-8353-83779A5614BB}" destId="{3F6C2FA4-64E6-4319-82A7-274AA67E170A}" srcOrd="3" destOrd="0" presId="urn:microsoft.com/office/officeart/2005/8/layout/process1"/>
    <dgm:cxn modelId="{54852573-ADC9-4B1E-B2DD-313813493A23}" type="presParOf" srcId="{3F6C2FA4-64E6-4319-82A7-274AA67E170A}" destId="{AA8FE383-156D-48FA-B29D-A6CE7192B31C}" srcOrd="0" destOrd="0" presId="urn:microsoft.com/office/officeart/2005/8/layout/process1"/>
    <dgm:cxn modelId="{F881D16D-1FB7-41AF-863F-D6C3B550A615}" type="presParOf" srcId="{0A7C1DAC-E1A3-451B-8353-83779A5614BB}" destId="{AFFE7613-4DDB-4796-868E-A8E8C0ADBF5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60000"/>
            <a:lumOff val="40000"/>
          </a:schemeClr>
        </a:solidFill>
      </dgm:spPr>
      <dgm:t>
        <a:bodyPr/>
        <a:lstStyle/>
        <a:p>
          <a:r>
            <a:rPr lang="en-GB">
              <a:solidFill>
                <a:schemeClr val="tx1"/>
              </a:solidFill>
              <a:latin typeface="Nunito Sans"/>
            </a:rPr>
            <a:t>Volunteers</a:t>
          </a:r>
          <a:r>
            <a:rPr lang="en-GB">
              <a:solidFill>
                <a:schemeClr val="tx1"/>
              </a:solidFill>
            </a:rPr>
            <a:t> </a:t>
          </a:r>
          <a:r>
            <a:rPr lang="en-GB">
              <a:solidFill>
                <a:schemeClr val="tx1"/>
              </a:solidFill>
              <a:latin typeface="Nunito Sans"/>
            </a:rPr>
            <a:t>will</a:t>
          </a:r>
          <a:r>
            <a:rPr lang="en-GB">
              <a:solidFill>
                <a:schemeClr val="tx1"/>
              </a:solidFill>
            </a:rPr>
            <a:t> be able to select from a range of additional learning opportunities.</a:t>
          </a:r>
        </a:p>
        <a:p>
          <a:pPr rtl="0"/>
          <a:r>
            <a:rPr lang="en-GB">
              <a:solidFill>
                <a:schemeClr val="tx1"/>
              </a:solidFill>
            </a:rPr>
            <a:t>Some of these will provide skills for their specific role within their team.</a:t>
          </a:r>
          <a:r>
            <a:rPr lang="en-GB">
              <a:solidFill>
                <a:schemeClr val="tx1"/>
              </a:solidFill>
              <a:latin typeface="Nunito Sans"/>
            </a:rPr>
            <a:t> </a:t>
          </a:r>
          <a:r>
            <a:rPr lang="en-GB">
              <a:solidFill>
                <a:schemeClr val="tx1"/>
              </a:solidFill>
            </a:rPr>
            <a:t>Others will be optional learnings</a:t>
          </a:r>
          <a:r>
            <a:rPr lang="en-GB">
              <a:solidFill>
                <a:schemeClr val="tx1"/>
              </a:solidFill>
              <a:latin typeface="Nunito Sans"/>
            </a:rPr>
            <a:t> </a:t>
          </a:r>
          <a:r>
            <a:rPr lang="en-GB">
              <a:solidFill>
                <a:schemeClr val="tx1"/>
              </a:solidFill>
            </a:rPr>
            <a:t>of interest</a:t>
          </a:r>
          <a:r>
            <a:rPr lang="en-GB">
              <a:latin typeface="Nunito Sans"/>
            </a:rPr>
            <a:t> </a:t>
          </a:r>
          <a:r>
            <a:rPr lang="en-GB">
              <a:solidFill>
                <a:schemeClr val="tx1"/>
              </a:solidFill>
              <a:latin typeface="Nunito Sans"/>
            </a:rPr>
            <a:t>to volunteers</a:t>
          </a:r>
          <a:r>
            <a:rPr lang="en-GB">
              <a:solidFill>
                <a:schemeClr val="tx1"/>
              </a:solidFill>
            </a:rPr>
            <a:t>.</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60000"/>
            <a:lumOff val="40000"/>
          </a:schemeClr>
        </a:solidFill>
      </dgm:spPr>
      <dgm:t>
        <a:bodyPr/>
        <a:lstStyle/>
        <a:p>
          <a:r>
            <a:rPr lang="en-GB">
              <a:solidFill>
                <a:schemeClr val="tx1"/>
              </a:solidFill>
            </a:rPr>
            <a:t>As the volunteer completes their learning, this is recorded on the digital system by a learning assessor / Volunteering Development Team (this will be automatic in the case of digital learning modules)</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34B51C68-F00E-4594-BA46-40573DF29084}">
      <dgm:prSet phldrT="[Text]"/>
      <dgm:spPr>
        <a:solidFill>
          <a:schemeClr val="accent6">
            <a:lumMod val="60000"/>
            <a:lumOff val="40000"/>
          </a:schemeClr>
        </a:solidFill>
      </dgm:spPr>
      <dgm:t>
        <a:bodyPr/>
        <a:lstStyle/>
        <a:p>
          <a:r>
            <a:rPr lang="en-GB">
              <a:solidFill>
                <a:schemeClr val="tx1"/>
              </a:solidFill>
            </a:rPr>
            <a:t>This additional learning may, if the volunteer wishes, lead to the award of the Wood Badge</a:t>
          </a:r>
        </a:p>
      </dgm:t>
    </dgm:pt>
    <dgm:pt modelId="{0D4C28C5-4F8F-4872-8B7B-A40DC551FC6D}" type="parTrans" cxnId="{6C59D301-47B1-4E1D-B7C9-C7B533477F1D}">
      <dgm:prSet/>
      <dgm:spPr/>
      <dgm:t>
        <a:bodyPr/>
        <a:lstStyle/>
        <a:p>
          <a:endParaRPr lang="en-GB"/>
        </a:p>
      </dgm:t>
    </dgm:pt>
    <dgm:pt modelId="{71A9BFF9-7C0D-47CA-A625-7CB60963437D}" type="sibTrans" cxnId="{6C59D301-47B1-4E1D-B7C9-C7B533477F1D}">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4E02BE46-C631-478C-8172-4FF67ACF4F5C}" type="pres">
      <dgm:prSet presAssocID="{4DCC442E-B802-4669-A4D2-7C744261F497}" presName="node" presStyleLbl="node1" presStyleIdx="1" presStyleCnt="3">
        <dgm:presLayoutVars>
          <dgm:bulletEnabled val="1"/>
        </dgm:presLayoutVars>
      </dgm:prSet>
      <dgm:spPr/>
    </dgm:pt>
    <dgm:pt modelId="{3F6C2FA4-64E6-4319-82A7-274AA67E170A}" type="pres">
      <dgm:prSet presAssocID="{8222208C-F9CD-4E23-8BB0-6130A01A71FD}" presName="sibTrans" presStyleLbl="sibTrans2D1" presStyleIdx="1" presStyleCnt="2"/>
      <dgm:spPr/>
    </dgm:pt>
    <dgm:pt modelId="{AA8FE383-156D-48FA-B29D-A6CE7192B31C}" type="pres">
      <dgm:prSet presAssocID="{8222208C-F9CD-4E23-8BB0-6130A01A71FD}" presName="connectorText" presStyleLbl="sibTrans2D1" presStyleIdx="1" presStyleCnt="2"/>
      <dgm:spPr/>
    </dgm:pt>
    <dgm:pt modelId="{AFFE7613-4DDB-4796-868E-A8E8C0ADBF52}" type="pres">
      <dgm:prSet presAssocID="{34B51C68-F00E-4594-BA46-40573DF29084}" presName="node" presStyleLbl="node1" presStyleIdx="2" presStyleCnt="3">
        <dgm:presLayoutVars>
          <dgm:bulletEnabled val="1"/>
        </dgm:presLayoutVars>
      </dgm:prSet>
      <dgm:spPr/>
    </dgm:pt>
  </dgm:ptLst>
  <dgm:cxnLst>
    <dgm:cxn modelId="{6C59D301-47B1-4E1D-B7C9-C7B533477F1D}" srcId="{E8002D6A-0C88-4ACB-8347-7791A957725E}" destId="{34B51C68-F00E-4594-BA46-40573DF29084}" srcOrd="2" destOrd="0" parTransId="{0D4C28C5-4F8F-4872-8B7B-A40DC551FC6D}" sibTransId="{71A9BFF9-7C0D-47CA-A625-7CB60963437D}"/>
    <dgm:cxn modelId="{08004D0C-C637-4F6D-8B64-4134B3873791}" type="presOf" srcId="{4DCC442E-B802-4669-A4D2-7C744261F497}" destId="{4E02BE46-C631-478C-8172-4FF67ACF4F5C}" srcOrd="0" destOrd="0" presId="urn:microsoft.com/office/officeart/2005/8/layout/process1"/>
    <dgm:cxn modelId="{119E182A-1520-4168-8F10-A8F7EAE63912}" type="presOf" srcId="{8222208C-F9CD-4E23-8BB0-6130A01A71FD}" destId="{AA8FE383-156D-48FA-B29D-A6CE7192B31C}" srcOrd="1"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E4712190-E408-4D0F-8B42-AE7543C361F0}" type="presOf" srcId="{34B51C68-F00E-4594-BA46-40573DF29084}" destId="{AFFE7613-4DDB-4796-868E-A8E8C0ADBF52}" srcOrd="0" destOrd="0" presId="urn:microsoft.com/office/officeart/2005/8/layout/process1"/>
    <dgm:cxn modelId="{3E229A9F-5116-4AA1-95B4-99E3F55A586C}" type="presOf" srcId="{8222208C-F9CD-4E23-8BB0-6130A01A71FD}" destId="{3F6C2FA4-64E6-4319-82A7-274AA67E170A}" srcOrd="0" destOrd="0" presId="urn:microsoft.com/office/officeart/2005/8/layout/process1"/>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2" destOrd="0" presId="urn:microsoft.com/office/officeart/2005/8/layout/process1"/>
    <dgm:cxn modelId="{BA68D9E5-DB5F-4D63-BD05-614631728C6C}" type="presParOf" srcId="{0A7C1DAC-E1A3-451B-8353-83779A5614BB}" destId="{3F6C2FA4-64E6-4319-82A7-274AA67E170A}" srcOrd="3" destOrd="0" presId="urn:microsoft.com/office/officeart/2005/8/layout/process1"/>
    <dgm:cxn modelId="{54852573-ADC9-4B1E-B2DD-313813493A23}" type="presParOf" srcId="{3F6C2FA4-64E6-4319-82A7-274AA67E170A}" destId="{AA8FE383-156D-48FA-B29D-A6CE7192B31C}" srcOrd="0" destOrd="0" presId="urn:microsoft.com/office/officeart/2005/8/layout/process1"/>
    <dgm:cxn modelId="{F881D16D-1FB7-41AF-863F-D6C3B550A615}" type="presParOf" srcId="{0A7C1DAC-E1A3-451B-8353-83779A5614BB}" destId="{AFFE7613-4DDB-4796-868E-A8E8C0ADBF5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51792"/>
          <a:ext cx="2925423" cy="2248918"/>
        </a:xfrm>
        <a:prstGeom prst="roundRect">
          <a:avLst>
            <a:gd name="adj" fmla="val 10000"/>
          </a:avLst>
        </a:prstGeom>
        <a:solidFill>
          <a:schemeClr val="accent6">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rPr>
            <a:t>The digital system will remind volunteers when learning must be renewed</a:t>
          </a:r>
        </a:p>
      </dsp:txBody>
      <dsp:txXfrm>
        <a:off x="75656" y="117661"/>
        <a:ext cx="2793685" cy="2117180"/>
      </dsp:txXfrm>
    </dsp:sp>
    <dsp:sp modelId="{35B837E2-F2C9-4C99-98AC-A39D588F9264}">
      <dsp:nvSpPr>
        <dsp:cNvPr id="0" name=""/>
        <dsp:cNvSpPr/>
      </dsp:nvSpPr>
      <dsp:spPr>
        <a:xfrm>
          <a:off x="3227753" y="813499"/>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227753" y="958600"/>
        <a:ext cx="434132" cy="435302"/>
      </dsp:txXfrm>
    </dsp:sp>
    <dsp:sp modelId="{4E02BE46-C631-478C-8172-4FF67ACF4F5C}">
      <dsp:nvSpPr>
        <dsp:cNvPr id="0" name=""/>
        <dsp:cNvSpPr/>
      </dsp:nvSpPr>
      <dsp:spPr>
        <a:xfrm>
          <a:off x="4105379" y="51792"/>
          <a:ext cx="2925423" cy="2248918"/>
        </a:xfrm>
        <a:prstGeom prst="roundRect">
          <a:avLst>
            <a:gd name="adj" fmla="val 10000"/>
          </a:avLst>
        </a:prstGeom>
        <a:solidFill>
          <a:schemeClr val="accent6">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a:solidFill>
                <a:schemeClr val="tx1"/>
              </a:solidFill>
            </a:rPr>
            <a:t>Volunteer undertakes the learning</a:t>
          </a:r>
          <a:r>
            <a:rPr lang="en-GB" sz="1800" kern="1200">
              <a:solidFill>
                <a:schemeClr val="tx1"/>
              </a:solidFill>
              <a:latin typeface="Nunito Sans"/>
            </a:rPr>
            <a:t>. Completion</a:t>
          </a:r>
          <a:r>
            <a:rPr lang="en-GB" sz="1800" kern="1200">
              <a:solidFill>
                <a:schemeClr val="tx1"/>
              </a:solidFill>
            </a:rPr>
            <a:t> is automatically recorded by the digital system on the volunteer’s record or manually by a training assessor (e.g. First Aid)</a:t>
          </a:r>
        </a:p>
      </dsp:txBody>
      <dsp:txXfrm>
        <a:off x="4171248" y="117661"/>
        <a:ext cx="2793685" cy="2117180"/>
      </dsp:txXfrm>
    </dsp:sp>
    <dsp:sp modelId="{3F6C2FA4-64E6-4319-82A7-274AA67E170A}">
      <dsp:nvSpPr>
        <dsp:cNvPr id="0" name=""/>
        <dsp:cNvSpPr/>
      </dsp:nvSpPr>
      <dsp:spPr>
        <a:xfrm>
          <a:off x="7323345" y="813499"/>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323345" y="958600"/>
        <a:ext cx="434132" cy="435302"/>
      </dsp:txXfrm>
    </dsp:sp>
    <dsp:sp modelId="{AFFE7613-4DDB-4796-868E-A8E8C0ADBF52}">
      <dsp:nvSpPr>
        <dsp:cNvPr id="0" name=""/>
        <dsp:cNvSpPr/>
      </dsp:nvSpPr>
      <dsp:spPr>
        <a:xfrm>
          <a:off x="8200972" y="51792"/>
          <a:ext cx="2925423" cy="2248918"/>
        </a:xfrm>
        <a:prstGeom prst="roundRect">
          <a:avLst>
            <a:gd name="adj" fmla="val 10000"/>
          </a:avLst>
        </a:prstGeom>
        <a:solidFill>
          <a:schemeClr val="accent6">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a:solidFill>
                <a:schemeClr val="tx1"/>
              </a:solidFill>
            </a:rPr>
            <a:t>Volunteering Development </a:t>
          </a:r>
          <a:r>
            <a:rPr lang="en-GB" sz="1800" kern="1200">
              <a:solidFill>
                <a:schemeClr val="tx1"/>
              </a:solidFill>
              <a:latin typeface="Nunito Sans"/>
            </a:rPr>
            <a:t>Teams and</a:t>
          </a:r>
          <a:r>
            <a:rPr lang="en-GB" sz="1800" kern="1200">
              <a:solidFill>
                <a:schemeClr val="tx1"/>
              </a:solidFill>
            </a:rPr>
            <a:t> </a:t>
          </a:r>
          <a:r>
            <a:rPr lang="en-GB" sz="1800" kern="1200">
              <a:solidFill>
                <a:schemeClr val="tx1"/>
              </a:solidFill>
              <a:latin typeface="Nunito Sans"/>
            </a:rPr>
            <a:t>Lead Volunteers </a:t>
          </a:r>
          <a:r>
            <a:rPr lang="en-GB" sz="1800" kern="1200">
              <a:solidFill>
                <a:schemeClr val="tx1"/>
              </a:solidFill>
            </a:rPr>
            <a:t>can track compliance via the dashboards</a:t>
          </a:r>
        </a:p>
      </dsp:txBody>
      <dsp:txXfrm>
        <a:off x="8266841" y="117661"/>
        <a:ext cx="2793685" cy="21171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31412"/>
          <a:ext cx="2925423" cy="2660306"/>
        </a:xfrm>
        <a:prstGeom prst="roundRect">
          <a:avLst>
            <a:gd name="adj" fmla="val 10000"/>
          </a:avLst>
        </a:prstGeom>
        <a:solidFill>
          <a:schemeClr val="accent6">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chemeClr val="tx1"/>
              </a:solidFill>
              <a:latin typeface="Nunito Sans"/>
            </a:rPr>
            <a:t>Volunteers</a:t>
          </a:r>
          <a:r>
            <a:rPr lang="en-GB" sz="1600" kern="1200">
              <a:solidFill>
                <a:schemeClr val="tx1"/>
              </a:solidFill>
            </a:rPr>
            <a:t> </a:t>
          </a:r>
          <a:r>
            <a:rPr lang="en-GB" sz="1600" kern="1200">
              <a:solidFill>
                <a:schemeClr val="tx1"/>
              </a:solidFill>
              <a:latin typeface="Nunito Sans"/>
            </a:rPr>
            <a:t>will</a:t>
          </a:r>
          <a:r>
            <a:rPr lang="en-GB" sz="1600" kern="1200">
              <a:solidFill>
                <a:schemeClr val="tx1"/>
              </a:solidFill>
            </a:rPr>
            <a:t> be able to select from a range of additional learning opportunities.</a:t>
          </a:r>
        </a:p>
        <a:p>
          <a:pPr marL="0" lvl="0" indent="0" algn="ctr" defTabSz="711200" rtl="0">
            <a:lnSpc>
              <a:spcPct val="90000"/>
            </a:lnSpc>
            <a:spcBef>
              <a:spcPct val="0"/>
            </a:spcBef>
            <a:spcAft>
              <a:spcPct val="35000"/>
            </a:spcAft>
            <a:buNone/>
          </a:pPr>
          <a:r>
            <a:rPr lang="en-GB" sz="1600" kern="1200">
              <a:solidFill>
                <a:schemeClr val="tx1"/>
              </a:solidFill>
            </a:rPr>
            <a:t>Some of these will provide skills for their specific role within their team.</a:t>
          </a:r>
          <a:r>
            <a:rPr lang="en-GB" sz="1600" kern="1200">
              <a:solidFill>
                <a:schemeClr val="tx1"/>
              </a:solidFill>
              <a:latin typeface="Nunito Sans"/>
            </a:rPr>
            <a:t> </a:t>
          </a:r>
          <a:r>
            <a:rPr lang="en-GB" sz="1600" kern="1200">
              <a:solidFill>
                <a:schemeClr val="tx1"/>
              </a:solidFill>
            </a:rPr>
            <a:t>Others will be optional learnings</a:t>
          </a:r>
          <a:r>
            <a:rPr lang="en-GB" sz="1600" kern="1200">
              <a:solidFill>
                <a:schemeClr val="tx1"/>
              </a:solidFill>
              <a:latin typeface="Nunito Sans"/>
            </a:rPr>
            <a:t> </a:t>
          </a:r>
          <a:r>
            <a:rPr lang="en-GB" sz="1600" kern="1200">
              <a:solidFill>
                <a:schemeClr val="tx1"/>
              </a:solidFill>
            </a:rPr>
            <a:t>of interest</a:t>
          </a:r>
          <a:r>
            <a:rPr lang="en-GB" sz="1600" kern="1200">
              <a:latin typeface="Nunito Sans"/>
            </a:rPr>
            <a:t> </a:t>
          </a:r>
          <a:r>
            <a:rPr lang="en-GB" sz="1600" kern="1200">
              <a:solidFill>
                <a:schemeClr val="tx1"/>
              </a:solidFill>
              <a:latin typeface="Nunito Sans"/>
            </a:rPr>
            <a:t>to volunteers</a:t>
          </a:r>
          <a:r>
            <a:rPr lang="en-GB" sz="1600" kern="1200">
              <a:solidFill>
                <a:schemeClr val="tx1"/>
              </a:solidFill>
            </a:rPr>
            <a:t>.</a:t>
          </a:r>
        </a:p>
      </dsp:txBody>
      <dsp:txXfrm>
        <a:off x="87705" y="109330"/>
        <a:ext cx="2769587" cy="2504470"/>
      </dsp:txXfrm>
    </dsp:sp>
    <dsp:sp modelId="{35B837E2-F2C9-4C99-98AC-A39D588F9264}">
      <dsp:nvSpPr>
        <dsp:cNvPr id="0" name=""/>
        <dsp:cNvSpPr/>
      </dsp:nvSpPr>
      <dsp:spPr>
        <a:xfrm>
          <a:off x="3227753" y="998813"/>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3227753" y="1143914"/>
        <a:ext cx="434132" cy="435302"/>
      </dsp:txXfrm>
    </dsp:sp>
    <dsp:sp modelId="{4E02BE46-C631-478C-8172-4FF67ACF4F5C}">
      <dsp:nvSpPr>
        <dsp:cNvPr id="0" name=""/>
        <dsp:cNvSpPr/>
      </dsp:nvSpPr>
      <dsp:spPr>
        <a:xfrm>
          <a:off x="4105379" y="31412"/>
          <a:ext cx="2925423" cy="2660306"/>
        </a:xfrm>
        <a:prstGeom prst="roundRect">
          <a:avLst>
            <a:gd name="adj" fmla="val 10000"/>
          </a:avLst>
        </a:prstGeom>
        <a:solidFill>
          <a:schemeClr val="accent6">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chemeClr val="tx1"/>
              </a:solidFill>
            </a:rPr>
            <a:t>As the volunteer completes their learning, this is recorded on the digital system by a learning assessor / Volunteering Development Team (this will be automatic in the case of digital learning modules)</a:t>
          </a:r>
        </a:p>
      </dsp:txBody>
      <dsp:txXfrm>
        <a:off x="4183297" y="109330"/>
        <a:ext cx="2769587" cy="2504470"/>
      </dsp:txXfrm>
    </dsp:sp>
    <dsp:sp modelId="{3F6C2FA4-64E6-4319-82A7-274AA67E170A}">
      <dsp:nvSpPr>
        <dsp:cNvPr id="0" name=""/>
        <dsp:cNvSpPr/>
      </dsp:nvSpPr>
      <dsp:spPr>
        <a:xfrm>
          <a:off x="7323345" y="998813"/>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7323345" y="1143914"/>
        <a:ext cx="434132" cy="435302"/>
      </dsp:txXfrm>
    </dsp:sp>
    <dsp:sp modelId="{AFFE7613-4DDB-4796-868E-A8E8C0ADBF52}">
      <dsp:nvSpPr>
        <dsp:cNvPr id="0" name=""/>
        <dsp:cNvSpPr/>
      </dsp:nvSpPr>
      <dsp:spPr>
        <a:xfrm>
          <a:off x="8200972" y="31412"/>
          <a:ext cx="2925423" cy="2660306"/>
        </a:xfrm>
        <a:prstGeom prst="roundRect">
          <a:avLst>
            <a:gd name="adj" fmla="val 10000"/>
          </a:avLst>
        </a:prstGeom>
        <a:solidFill>
          <a:schemeClr val="accent6">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chemeClr val="tx1"/>
              </a:solidFill>
            </a:rPr>
            <a:t>This additional learning may, if the volunteer wishes, lead to the award of the Wood Badge</a:t>
          </a:r>
        </a:p>
      </dsp:txBody>
      <dsp:txXfrm>
        <a:off x="8278890" y="109330"/>
        <a:ext cx="2769587" cy="250447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01/12/2023</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722880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069939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711977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41592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41861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368973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779190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3802373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11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381121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299633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264919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061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458116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828104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2261272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3750701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099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290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314441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36</a:t>
            </a:fld>
            <a:endParaRPr lang="en-GB"/>
          </a:p>
        </p:txBody>
      </p:sp>
    </p:spTree>
    <p:extLst>
      <p:ext uri="{BB962C8B-B14F-4D97-AF65-F5344CB8AC3E}">
        <p14:creationId xmlns:p14="http://schemas.microsoft.com/office/powerpoint/2010/main" val="3814675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029735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423990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38</a:t>
            </a:fld>
            <a:endParaRPr lang="en-GB"/>
          </a:p>
        </p:txBody>
      </p:sp>
    </p:spTree>
    <p:extLst>
      <p:ext uri="{BB962C8B-B14F-4D97-AF65-F5344CB8AC3E}">
        <p14:creationId xmlns:p14="http://schemas.microsoft.com/office/powerpoint/2010/main" val="1755542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39</a:t>
            </a:fld>
            <a:endParaRPr lang="en-GB"/>
          </a:p>
        </p:txBody>
      </p:sp>
    </p:spTree>
    <p:extLst>
      <p:ext uri="{BB962C8B-B14F-4D97-AF65-F5344CB8AC3E}">
        <p14:creationId xmlns:p14="http://schemas.microsoft.com/office/powerpoint/2010/main" val="2233475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40</a:t>
            </a:fld>
            <a:endParaRPr lang="en-GB"/>
          </a:p>
        </p:txBody>
      </p:sp>
    </p:spTree>
    <p:extLst>
      <p:ext uri="{BB962C8B-B14F-4D97-AF65-F5344CB8AC3E}">
        <p14:creationId xmlns:p14="http://schemas.microsoft.com/office/powerpoint/2010/main" val="4137198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3705" indent="0">
              <a:spcBef>
                <a:spcPts val="600"/>
              </a:spcBef>
              <a:spcAft>
                <a:spcPts val="600"/>
              </a:spcAft>
              <a:buClr>
                <a:srgbClr val="7414DC"/>
              </a:buClr>
              <a:buSzPct val="125000"/>
              <a:buFont typeface="Arial" panose="020B0604020202020204" pitchFamily="34" charset="0"/>
              <a:buNone/>
            </a:pPr>
            <a:endParaRPr lang="en-GB" sz="1050"/>
          </a:p>
        </p:txBody>
      </p:sp>
      <p:sp>
        <p:nvSpPr>
          <p:cNvPr id="4" name="Slide Number Placeholder 3"/>
          <p:cNvSpPr>
            <a:spLocks noGrp="1"/>
          </p:cNvSpPr>
          <p:nvPr>
            <p:ph type="sldNum" sz="quarter" idx="5"/>
          </p:nvPr>
        </p:nvSpPr>
        <p:spPr/>
        <p:txBody>
          <a:bodyPr/>
          <a:lstStyle/>
          <a:p>
            <a:fld id="{DC81CCE8-8669-844C-8A1E-83EDDE9464AC}" type="slidenum">
              <a:rPr lang="en-GB" smtClean="0"/>
              <a:pPr/>
              <a:t>41</a:t>
            </a:fld>
            <a:endParaRPr lang="en-GB"/>
          </a:p>
        </p:txBody>
      </p:sp>
    </p:spTree>
    <p:extLst>
      <p:ext uri="{BB962C8B-B14F-4D97-AF65-F5344CB8AC3E}">
        <p14:creationId xmlns:p14="http://schemas.microsoft.com/office/powerpoint/2010/main" val="3210560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42</a:t>
            </a:fld>
            <a:endParaRPr lang="en-GB"/>
          </a:p>
        </p:txBody>
      </p:sp>
    </p:spTree>
    <p:extLst>
      <p:ext uri="{BB962C8B-B14F-4D97-AF65-F5344CB8AC3E}">
        <p14:creationId xmlns:p14="http://schemas.microsoft.com/office/powerpoint/2010/main" val="1689391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4DA806A-0AB2-4936-99EF-3BDC7353D85A}" type="slidenum">
              <a:rPr lang="en-GB" smtClean="0"/>
              <a:t>43</a:t>
            </a:fld>
            <a:endParaRPr lang="en-GB"/>
          </a:p>
        </p:txBody>
      </p:sp>
    </p:spTree>
    <p:extLst>
      <p:ext uri="{BB962C8B-B14F-4D97-AF65-F5344CB8AC3E}">
        <p14:creationId xmlns:p14="http://schemas.microsoft.com/office/powerpoint/2010/main" val="2492151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44</a:t>
            </a:fld>
            <a:endParaRPr lang="en-GB"/>
          </a:p>
        </p:txBody>
      </p:sp>
    </p:spTree>
    <p:extLst>
      <p:ext uri="{BB962C8B-B14F-4D97-AF65-F5344CB8AC3E}">
        <p14:creationId xmlns:p14="http://schemas.microsoft.com/office/powerpoint/2010/main" val="62978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0680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853518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3594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423772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401553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447581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26.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85455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985458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6960889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050095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476294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528733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12/1/2023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12/1/2023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446619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12/1/2023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0B93-D5A9-C64C-B9E3-99F0DE57CF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25826E-1172-9040-B965-877B3DAB4D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9FCB17-8BA5-D243-ABFF-5AD120C4A2C3}"/>
              </a:ext>
            </a:extLst>
          </p:cNvPr>
          <p:cNvSpPr>
            <a:spLocks noGrp="1"/>
          </p:cNvSpPr>
          <p:nvPr>
            <p:ph type="dt" sz="half" idx="10"/>
          </p:nvPr>
        </p:nvSpPr>
        <p:spPr/>
        <p:txBody>
          <a:bodyPr/>
          <a:lstStyle/>
          <a:p>
            <a:fld id="{A45B43EB-0F14-8440-952E-EC24169DF45A}" type="datetimeFigureOut">
              <a:rPr lang="en-US" smtClean="0">
                <a:solidFill>
                  <a:prstClr val="black">
                    <a:tint val="75000"/>
                  </a:prstClr>
                </a:solidFill>
              </a:rPr>
              <a:pPr/>
              <a:t>12/1/2023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DB9A1EF-0CBD-5246-A34E-CF7D2486DA0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3EC30AC-82E2-F74F-872A-AA11E96816F0}"/>
              </a:ext>
            </a:extLst>
          </p:cNvPr>
          <p:cNvSpPr>
            <a:spLocks noGrp="1"/>
          </p:cNvSpPr>
          <p:nvPr>
            <p:ph type="sldNum" sz="quarter" idx="12"/>
          </p:nvPr>
        </p:nvSpPr>
        <p:spPr/>
        <p:txBody>
          <a:bodyPr/>
          <a:lstStyle/>
          <a:p>
            <a:fld id="{B41D449C-94DD-4940-9A2C-8439EE4FA5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833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2_Title and media conten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34B393-18D5-78DD-FC7F-DB26E7F2C3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
        <p:nvSpPr>
          <p:cNvPr id="5" name="Title 5">
            <a:extLst>
              <a:ext uri="{FF2B5EF4-FFF2-40B4-BE49-F238E27FC236}">
                <a16:creationId xmlns:a16="http://schemas.microsoft.com/office/drawing/2014/main" id="{E33F6D90-F493-B2A8-5EFC-1FE7799E7015}"/>
              </a:ext>
            </a:extLst>
          </p:cNvPr>
          <p:cNvSpPr>
            <a:spLocks noGrp="1"/>
          </p:cNvSpPr>
          <p:nvPr>
            <p:ph type="title" hasCustomPrompt="1"/>
          </p:nvPr>
        </p:nvSpPr>
        <p:spPr>
          <a:xfrm>
            <a:off x="345675" y="554977"/>
            <a:ext cx="3120539" cy="297705"/>
          </a:xfrm>
          <a:prstGeom prst="rect">
            <a:avLst/>
          </a:prstGeom>
        </p:spPr>
        <p:txBody>
          <a:bodyPr/>
          <a:lstStyle>
            <a:lvl1pPr>
              <a:defRPr b="0">
                <a:solidFill>
                  <a:schemeClr val="tx1"/>
                </a:solidFill>
              </a:defRPr>
            </a:lvl1pPr>
          </a:lstStyle>
          <a:p>
            <a:pPr marL="0" indent="0">
              <a:buNone/>
              <a:tabLst/>
            </a:pPr>
            <a:r>
              <a:rPr lang="en-GB" sz="1200" b="1">
                <a:solidFill>
                  <a:schemeClr val="bg1"/>
                </a:solidFill>
              </a:rPr>
              <a:t>Page header here</a:t>
            </a:r>
          </a:p>
        </p:txBody>
      </p:sp>
    </p:spTree>
    <p:extLst>
      <p:ext uri="{BB962C8B-B14F-4D97-AF65-F5344CB8AC3E}">
        <p14:creationId xmlns:p14="http://schemas.microsoft.com/office/powerpoint/2010/main" val="10436716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1_Title and media conten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34B393-18D5-78DD-FC7F-DB26E7F2C3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
        <p:nvSpPr>
          <p:cNvPr id="16" name="Title 5">
            <a:extLst>
              <a:ext uri="{FF2B5EF4-FFF2-40B4-BE49-F238E27FC236}">
                <a16:creationId xmlns:a16="http://schemas.microsoft.com/office/drawing/2014/main" id="{46AD6631-5F15-9282-72C0-14566CB79281}"/>
              </a:ext>
            </a:extLst>
          </p:cNvPr>
          <p:cNvSpPr>
            <a:spLocks noGrp="1"/>
          </p:cNvSpPr>
          <p:nvPr>
            <p:ph type="title" hasCustomPrompt="1"/>
          </p:nvPr>
        </p:nvSpPr>
        <p:spPr>
          <a:xfrm>
            <a:off x="345675" y="554977"/>
            <a:ext cx="3333190" cy="297705"/>
          </a:xfrm>
          <a:prstGeom prst="rect">
            <a:avLst/>
          </a:prstGeom>
        </p:spPr>
        <p:txBody>
          <a:bodyPr/>
          <a:lstStyle>
            <a:lvl1pPr>
              <a:defRPr>
                <a:solidFill>
                  <a:schemeClr val="tx1"/>
                </a:solidFill>
              </a:defRPr>
            </a:lvl1pPr>
          </a:lstStyle>
          <a:p>
            <a:pPr marL="0" indent="0">
              <a:buNone/>
              <a:tabLst/>
            </a:pPr>
            <a:r>
              <a:rPr lang="en-GB" sz="1200" b="1">
                <a:solidFill>
                  <a:schemeClr val="bg1"/>
                </a:solidFill>
              </a:rPr>
              <a:t>Page header here</a:t>
            </a:r>
          </a:p>
        </p:txBody>
      </p:sp>
    </p:spTree>
    <p:extLst>
      <p:ext uri="{BB962C8B-B14F-4D97-AF65-F5344CB8AC3E}">
        <p14:creationId xmlns:p14="http://schemas.microsoft.com/office/powerpoint/2010/main" val="33993536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3" name="Holder 3"/>
          <p:cNvSpPr>
            <a:spLocks noGrp="1"/>
          </p:cNvSpPr>
          <p:nvPr>
            <p:ph type="subTitle" idx="4"/>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4A12C18-D1A5-40F6-9266-72CAC6BCF757}" type="datetime1">
              <a:rPr lang="en-US" smtClean="0"/>
              <a:t>12/1/2023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12/1/2023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12/1/2023</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12/1/2023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7" name="bk object 16">
            <a:extLst>
              <a:ext uri="{FF2B5EF4-FFF2-40B4-BE49-F238E27FC236}">
                <a16:creationId xmlns:a16="http://schemas.microsoft.com/office/drawing/2014/main" id="{BC598312-155A-8F4D-D38B-61C2D4D8E668}"/>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12/1/2023</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8" name="bk object 16">
            <a:extLst>
              <a:ext uri="{FF2B5EF4-FFF2-40B4-BE49-F238E27FC236}">
                <a16:creationId xmlns:a16="http://schemas.microsoft.com/office/drawing/2014/main" id="{F3ADF8A0-C8A8-641C-1A98-6279B267A6F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12/1/2023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12/1/2023</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6256000" h="9144000">
                <a:moveTo>
                  <a:pt x="0" y="9144000"/>
                </a:moveTo>
                <a:lnTo>
                  <a:pt x="16255746" y="9144000"/>
                </a:lnTo>
                <a:lnTo>
                  <a:pt x="16255746" y="0"/>
                </a:lnTo>
                <a:lnTo>
                  <a:pt x="0" y="0"/>
                </a:lnTo>
                <a:lnTo>
                  <a:pt x="0" y="9144000"/>
                </a:lnTo>
                <a:close/>
              </a:path>
            </a:pathLst>
          </a:custGeom>
          <a:solidFill>
            <a:srgbClr val="7413DC"/>
          </a:solid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FFFA35D-27D3-4C44-A44C-B71912A4B12C}" type="datetime1">
              <a:rPr lang="en-US" smtClean="0"/>
              <a:t>12/1/2023</a:t>
            </a:fld>
            <a:endParaRPr lang="en-US"/>
          </a:p>
        </p:txBody>
      </p:sp>
      <p:sp>
        <p:nvSpPr>
          <p:cNvPr id="5" name="Holder 5"/>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12/1/2023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12/1/2023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3105CBA8-6BE2-F8B0-6DDA-EB0E5BFB086C}"/>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12/1/2023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5527041" y="8503920"/>
            <a:ext cx="5201920"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a:xfrm>
            <a:off x="609600" y="6377941"/>
            <a:ext cx="2804160" cy="215444"/>
          </a:xfrm>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a:xfrm>
            <a:off x="14522857" y="8691423"/>
            <a:ext cx="831215"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FFFFFF"/>
                </a:solidFill>
              </a:rPr>
              <a:pPr marL="19049">
                <a:spcBef>
                  <a:spcPts val="83"/>
                </a:spcBef>
              </a:pPr>
              <a:t>‹#›</a:t>
            </a:fld>
            <a:endParaRPr lang="uk-UA" spc="26">
              <a:solidFill>
                <a:srgbClr val="FFFFFF"/>
              </a:solidFill>
            </a:endParaRPr>
          </a:p>
        </p:txBody>
      </p:sp>
      <p:grpSp>
        <p:nvGrpSpPr>
          <p:cNvPr id="20" name="Group 19">
            <a:extLst>
              <a:ext uri="{FF2B5EF4-FFF2-40B4-BE49-F238E27FC236}">
                <a16:creationId xmlns:a16="http://schemas.microsoft.com/office/drawing/2014/main" id="{0A31EF12-2A4A-2A4F-A864-E57F1522B63E}"/>
              </a:ext>
            </a:extLst>
          </p:cNvPr>
          <p:cNvGrpSpPr/>
          <p:nvPr userDrawn="1"/>
        </p:nvGrpSpPr>
        <p:grpSpPr>
          <a:xfrm>
            <a:off x="4206002" y="1581153"/>
            <a:ext cx="3787619" cy="2765276"/>
            <a:chOff x="1243080" y="996480"/>
            <a:chExt cx="7627680" cy="5568840"/>
          </a:xfrm>
          <a:solidFill>
            <a:schemeClr val="bg1"/>
          </a:solidFill>
        </p:grpSpPr>
        <p:sp>
          <p:nvSpPr>
            <p:cNvPr id="21" name="Freeform 1">
              <a:extLst>
                <a:ext uri="{FF2B5EF4-FFF2-40B4-BE49-F238E27FC236}">
                  <a16:creationId xmlns:a16="http://schemas.microsoft.com/office/drawing/2014/main"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9" y="4569518"/>
            <a:ext cx="8229325" cy="1019175"/>
          </a:xfrm>
        </p:spPr>
        <p:txBody>
          <a:bodyPr>
            <a:noAutofit/>
          </a:bodyPr>
          <a:lstStyle>
            <a:lvl1pPr marL="0" algn="ctr" defTabSz="685783" rtl="0" eaLnBrk="1" latinLnBrk="0" hangingPunct="1">
              <a:defRPr lang="en-US" sz="4050" b="1" kern="1200" dirty="0" smtClean="0">
                <a:solidFill>
                  <a:schemeClr val="bg1"/>
                </a:solidFill>
                <a:latin typeface="Nunito Sans ExtraBold" pitchFamily="2" charset="77"/>
                <a:ea typeface="+mn-ea"/>
                <a:cs typeface="+mn-cs"/>
              </a:defRPr>
            </a:lvl1pPr>
          </a:lstStyle>
          <a:p>
            <a:pPr lvl="0"/>
            <a:r>
              <a:rPr lang="en-US"/>
              <a:t>Insert name here</a:t>
            </a:r>
          </a:p>
        </p:txBody>
      </p:sp>
    </p:spTree>
    <p:extLst>
      <p:ext uri="{BB962C8B-B14F-4D97-AF65-F5344CB8AC3E}">
        <p14:creationId xmlns:p14="http://schemas.microsoft.com/office/powerpoint/2010/main" val="26618975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3960010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5255360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1292478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33693097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0240689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89535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41436298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1375458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3044231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1552077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32800527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000409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757388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105501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9834714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836383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979288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2648414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1097346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5984954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8531115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4749406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6282591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3386894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2555012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212301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4199166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9711977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0570449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3903036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5847171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9567909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8757768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1838111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5802016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712648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8873791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81377841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2960238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42453116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2343888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0955244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2432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8765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452609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960953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5266656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3943532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54680219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9561500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619853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21519045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32606197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9190983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9776591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1_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129909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_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0796508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0466144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_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9350611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_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233072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_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8231836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3614777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7739086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0342395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5463974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079749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7570867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203688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812565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2582389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19858089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8523260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797780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5870892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4613987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86198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01649384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10740000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82300266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206037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08950603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18620187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76927571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998666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77621005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1_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304600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104986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5363798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9696544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6267414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1_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34843279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1_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5064956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7068862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495392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848698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12/1/2023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84031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12/1/2023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03524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117812622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383647135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8105377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spcBef>
                <a:spcPts val="75"/>
              </a:spcBef>
            </a:pPr>
            <a:r>
              <a:rPr sz="4050" spc="-4">
                <a:solidFill>
                  <a:srgbClr val="FFFFFF"/>
                </a:solidFill>
                <a:latin typeface="Nunito Sans Black" pitchFamily="2" charset="77"/>
                <a:ea typeface="Nunito Sans Black" charset="0"/>
                <a:cs typeface="Nunito Sans Black" charset="0"/>
              </a:rPr>
              <a:t>Thank</a:t>
            </a:r>
            <a:r>
              <a:rPr sz="4050" spc="-30">
                <a:solidFill>
                  <a:srgbClr val="FFFFFF"/>
                </a:solidFill>
                <a:latin typeface="Nunito Sans Black" pitchFamily="2" charset="77"/>
                <a:ea typeface="Nunito Sans Black" charset="0"/>
                <a:cs typeface="Nunito Sans Black" charset="0"/>
              </a:rPr>
              <a:t> </a:t>
            </a:r>
            <a:r>
              <a:rPr sz="4050" spc="-98">
                <a:solidFill>
                  <a:srgbClr val="FFFFFF"/>
                </a:solidFill>
                <a:latin typeface="Nunito Sans Black" pitchFamily="2" charset="77"/>
                <a:ea typeface="Nunito Sans Black" charset="0"/>
                <a:cs typeface="Nunito Sans Black" charset="0"/>
              </a:rPr>
              <a:t>you</a:t>
            </a:r>
            <a:endParaRPr sz="4050">
              <a:solidFill>
                <a:srgbClr val="000000"/>
              </a:solidFill>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773449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8694767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268816928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33562635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33805024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167113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62094327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3402026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7672472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62042545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11491280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07893687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FFFFFF"/>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FFFFFF"/>
                </a:solidFill>
                <a:latin typeface="Nunito Sans Black" charset="0"/>
                <a:ea typeface="Nunito Sans Black" charset="0"/>
                <a:cs typeface="Nunito Sans Black" charset="0"/>
              </a:rPr>
              <a:t>Do </a:t>
            </a:r>
            <a:r>
              <a:rPr>
                <a:solidFill>
                  <a:srgbClr val="FFFFFF"/>
                </a:solidFill>
                <a:latin typeface="Nunito Sans Black" charset="0"/>
                <a:ea typeface="Nunito Sans Black" charset="0"/>
                <a:cs typeface="Nunito Sans Black" charset="0"/>
              </a:rPr>
              <a:t>more. Share more. </a:t>
            </a:r>
            <a:r>
              <a:rPr spc="-34">
                <a:solidFill>
                  <a:srgbClr val="FFFFFF"/>
                </a:solidFill>
                <a:latin typeface="Nunito Sans Black" charset="0"/>
                <a:ea typeface="Nunito Sans Black" charset="0"/>
                <a:cs typeface="Nunito Sans Black" charset="0"/>
              </a:rPr>
              <a:t>Be</a:t>
            </a:r>
            <a:r>
              <a:rPr spc="-11">
                <a:solidFill>
                  <a:srgbClr val="FFFFFF"/>
                </a:solidFill>
                <a:latin typeface="Nunito Sans Black" charset="0"/>
                <a:ea typeface="Nunito Sans Black" charset="0"/>
                <a:cs typeface="Nunito Sans Black" charset="0"/>
              </a:rPr>
              <a:t> </a:t>
            </a:r>
            <a:r>
              <a:rPr>
                <a:solidFill>
                  <a:srgbClr val="FFFFFF"/>
                </a:solidFill>
                <a:latin typeface="Nunito Sans Black" charset="0"/>
                <a:ea typeface="Nunito Sans Black" charset="0"/>
                <a:cs typeface="Nunito Sans Black" charset="0"/>
              </a:rPr>
              <a:t>more.</a:t>
            </a:r>
            <a:endParaRPr>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412578985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FFFFFF"/>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FFFFFF"/>
                </a:solidFill>
                <a:latin typeface="Nunito Sans Black" charset="0"/>
                <a:ea typeface="Nunito Sans Black" charset="0"/>
                <a:cs typeface="Nunito Sans Black" charset="0"/>
              </a:rPr>
              <a:t>Do </a:t>
            </a:r>
            <a:r>
              <a:rPr>
                <a:solidFill>
                  <a:srgbClr val="FFFFFF"/>
                </a:solidFill>
                <a:latin typeface="Nunito Sans Black" charset="0"/>
                <a:ea typeface="Nunito Sans Black" charset="0"/>
                <a:cs typeface="Nunito Sans Black" charset="0"/>
              </a:rPr>
              <a:t>more. Share more. </a:t>
            </a:r>
            <a:r>
              <a:rPr spc="-34">
                <a:solidFill>
                  <a:srgbClr val="FFFFFF"/>
                </a:solidFill>
                <a:latin typeface="Nunito Sans Black" charset="0"/>
                <a:ea typeface="Nunito Sans Black" charset="0"/>
                <a:cs typeface="Nunito Sans Black" charset="0"/>
              </a:rPr>
              <a:t>Be</a:t>
            </a:r>
            <a:r>
              <a:rPr spc="-11">
                <a:solidFill>
                  <a:srgbClr val="FFFFFF"/>
                </a:solidFill>
                <a:latin typeface="Nunito Sans Black" charset="0"/>
                <a:ea typeface="Nunito Sans Black" charset="0"/>
                <a:cs typeface="Nunito Sans Black" charset="0"/>
              </a:rPr>
              <a:t> </a:t>
            </a:r>
            <a:r>
              <a:rPr>
                <a:solidFill>
                  <a:srgbClr val="FFFFFF"/>
                </a:solidFill>
                <a:latin typeface="Nunito Sans Black" charset="0"/>
                <a:ea typeface="Nunito Sans Black" charset="0"/>
                <a:cs typeface="Nunito Sans Black" charset="0"/>
              </a:rPr>
              <a:t>more.</a:t>
            </a:r>
            <a:endParaRPr>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37945184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5168382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643790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31955984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70594844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1327707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018475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4143459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7907425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54413887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9502311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47288809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171206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40571455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381347231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0444543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6767340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1890262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80285619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99417452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416283375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0501743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720606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37439351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387843405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70116253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93503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1695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26046228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384393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84127579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2067656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pic>
        <p:nvPicPr>
          <p:cNvPr id="36" name="Picture 3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793432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6453527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8215222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12843829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69283991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35166439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1_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122491231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1_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25772713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1_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69559342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1_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79443830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1_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29959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1_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8892883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1_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46782307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30891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50126174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6412169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8807122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4805255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66929172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68740493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8441322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418841723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252951368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46668149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24905258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59992718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28689582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53805811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5450709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6014239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32362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7357117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67969350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50364943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96536726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11950370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205981980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1_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7102821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6863973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57471678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911922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19244129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1_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80828347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1_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91572251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99094327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Tree>
    <p:extLst>
      <p:ext uri="{BB962C8B-B14F-4D97-AF65-F5344CB8AC3E}">
        <p14:creationId xmlns:p14="http://schemas.microsoft.com/office/powerpoint/2010/main" val="30916618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Tree>
    <p:extLst>
      <p:ext uri="{BB962C8B-B14F-4D97-AF65-F5344CB8AC3E}">
        <p14:creationId xmlns:p14="http://schemas.microsoft.com/office/powerpoint/2010/main" val="147300531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solidFill>
                  <a:srgbClr val="000000">
                    <a:tint val="75000"/>
                  </a:srgbClr>
                </a:solidFill>
              </a:rPr>
              <a:pPr/>
              <a:t>12/1/2023</a:t>
            </a:fld>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Tree>
    <p:extLst>
      <p:ext uri="{BB962C8B-B14F-4D97-AF65-F5344CB8AC3E}">
        <p14:creationId xmlns:p14="http://schemas.microsoft.com/office/powerpoint/2010/main" val="9819901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solidFill>
                  <a:srgbClr val="000000">
                    <a:tint val="75000"/>
                  </a:srgbClr>
                </a:solidFill>
              </a:rPr>
              <a:pPr/>
              <a:t>12/1/2023</a:t>
            </a:fld>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40460000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400">
              <a:spcBef>
                <a:spcPts val="300"/>
              </a:spcBef>
              <a:spcAft>
                <a:spcPts val="300"/>
              </a:spcAft>
            </a:pPr>
            <a:endParaRPr lang="en-US" sz="2500" b="1">
              <a:solidFill>
                <a:srgbClr val="FFFFFF"/>
              </a:solidFill>
              <a:latin typeface="Arial" panose="020B0604020202020204" pitchFamily="34" charset="0"/>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794326" y="637721"/>
            <a:ext cx="10842937"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a:solidFill>
                <a:srgbClr val="000000"/>
              </a:solidFill>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794326"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914400"/>
            <a:r>
              <a:rPr lang="en-US">
                <a:solidFill>
                  <a:srgbClr val="000000"/>
                </a:solidFill>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794326"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794326" y="172212"/>
            <a:ext cx="10842937"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1753309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096947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94290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781859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076330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5450871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304020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051003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9416803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22779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07838277"/>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theme" Target="../theme/theme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6"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2.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79.xml"/><Relationship Id="rId21" Type="http://schemas.openxmlformats.org/officeDocument/2006/relationships/slideLayout" Target="../slideLayouts/slideLayout174.xml"/><Relationship Id="rId42" Type="http://schemas.openxmlformats.org/officeDocument/2006/relationships/slideLayout" Target="../slideLayouts/slideLayout195.xml"/><Relationship Id="rId47" Type="http://schemas.openxmlformats.org/officeDocument/2006/relationships/slideLayout" Target="../slideLayouts/slideLayout200.xml"/><Relationship Id="rId63" Type="http://schemas.openxmlformats.org/officeDocument/2006/relationships/slideLayout" Target="../slideLayouts/slideLayout216.xml"/><Relationship Id="rId68" Type="http://schemas.openxmlformats.org/officeDocument/2006/relationships/slideLayout" Target="../slideLayouts/slideLayout221.xml"/><Relationship Id="rId84" Type="http://schemas.openxmlformats.org/officeDocument/2006/relationships/slideLayout" Target="../slideLayouts/slideLayout237.xml"/><Relationship Id="rId89" Type="http://schemas.openxmlformats.org/officeDocument/2006/relationships/slideLayout" Target="../slideLayouts/slideLayout242.xml"/><Relationship Id="rId16" Type="http://schemas.openxmlformats.org/officeDocument/2006/relationships/slideLayout" Target="../slideLayouts/slideLayout169.xml"/><Relationship Id="rId11" Type="http://schemas.openxmlformats.org/officeDocument/2006/relationships/slideLayout" Target="../slideLayouts/slideLayout164.xml"/><Relationship Id="rId32" Type="http://schemas.openxmlformats.org/officeDocument/2006/relationships/slideLayout" Target="../slideLayouts/slideLayout185.xml"/><Relationship Id="rId37" Type="http://schemas.openxmlformats.org/officeDocument/2006/relationships/slideLayout" Target="../slideLayouts/slideLayout190.xml"/><Relationship Id="rId53" Type="http://schemas.openxmlformats.org/officeDocument/2006/relationships/slideLayout" Target="../slideLayouts/slideLayout206.xml"/><Relationship Id="rId58" Type="http://schemas.openxmlformats.org/officeDocument/2006/relationships/slideLayout" Target="../slideLayouts/slideLayout211.xml"/><Relationship Id="rId74" Type="http://schemas.openxmlformats.org/officeDocument/2006/relationships/slideLayout" Target="../slideLayouts/slideLayout227.xml"/><Relationship Id="rId79" Type="http://schemas.openxmlformats.org/officeDocument/2006/relationships/slideLayout" Target="../slideLayouts/slideLayout232.xml"/><Relationship Id="rId5" Type="http://schemas.openxmlformats.org/officeDocument/2006/relationships/slideLayout" Target="../slideLayouts/slideLayout158.xml"/><Relationship Id="rId90" Type="http://schemas.openxmlformats.org/officeDocument/2006/relationships/slideLayout" Target="../slideLayouts/slideLayout243.xml"/><Relationship Id="rId95" Type="http://schemas.openxmlformats.org/officeDocument/2006/relationships/slideLayout" Target="../slideLayouts/slideLayout248.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43" Type="http://schemas.openxmlformats.org/officeDocument/2006/relationships/slideLayout" Target="../slideLayouts/slideLayout196.xml"/><Relationship Id="rId48" Type="http://schemas.openxmlformats.org/officeDocument/2006/relationships/slideLayout" Target="../slideLayouts/slideLayout201.xml"/><Relationship Id="rId64" Type="http://schemas.openxmlformats.org/officeDocument/2006/relationships/slideLayout" Target="../slideLayouts/slideLayout217.xml"/><Relationship Id="rId69" Type="http://schemas.openxmlformats.org/officeDocument/2006/relationships/slideLayout" Target="../slideLayouts/slideLayout222.xml"/><Relationship Id="rId80" Type="http://schemas.openxmlformats.org/officeDocument/2006/relationships/slideLayout" Target="../slideLayouts/slideLayout233.xml"/><Relationship Id="rId85" Type="http://schemas.openxmlformats.org/officeDocument/2006/relationships/slideLayout" Target="../slideLayouts/slideLayout238.xml"/><Relationship Id="rId3" Type="http://schemas.openxmlformats.org/officeDocument/2006/relationships/slideLayout" Target="../slideLayouts/slideLayout156.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slideLayout" Target="../slideLayouts/slideLayout186.xml"/><Relationship Id="rId38" Type="http://schemas.openxmlformats.org/officeDocument/2006/relationships/slideLayout" Target="../slideLayouts/slideLayout191.xml"/><Relationship Id="rId46" Type="http://schemas.openxmlformats.org/officeDocument/2006/relationships/slideLayout" Target="../slideLayouts/slideLayout199.xml"/><Relationship Id="rId59" Type="http://schemas.openxmlformats.org/officeDocument/2006/relationships/slideLayout" Target="../slideLayouts/slideLayout212.xml"/><Relationship Id="rId67" Type="http://schemas.openxmlformats.org/officeDocument/2006/relationships/slideLayout" Target="../slideLayouts/slideLayout220.xml"/><Relationship Id="rId20" Type="http://schemas.openxmlformats.org/officeDocument/2006/relationships/slideLayout" Target="../slideLayouts/slideLayout173.xml"/><Relationship Id="rId41" Type="http://schemas.openxmlformats.org/officeDocument/2006/relationships/slideLayout" Target="../slideLayouts/slideLayout194.xml"/><Relationship Id="rId54" Type="http://schemas.openxmlformats.org/officeDocument/2006/relationships/slideLayout" Target="../slideLayouts/slideLayout207.xml"/><Relationship Id="rId62" Type="http://schemas.openxmlformats.org/officeDocument/2006/relationships/slideLayout" Target="../slideLayouts/slideLayout215.xml"/><Relationship Id="rId70" Type="http://schemas.openxmlformats.org/officeDocument/2006/relationships/slideLayout" Target="../slideLayouts/slideLayout223.xml"/><Relationship Id="rId75" Type="http://schemas.openxmlformats.org/officeDocument/2006/relationships/slideLayout" Target="../slideLayouts/slideLayout228.xml"/><Relationship Id="rId83" Type="http://schemas.openxmlformats.org/officeDocument/2006/relationships/slideLayout" Target="../slideLayouts/slideLayout236.xml"/><Relationship Id="rId88" Type="http://schemas.openxmlformats.org/officeDocument/2006/relationships/slideLayout" Target="../slideLayouts/slideLayout241.xml"/><Relationship Id="rId91" Type="http://schemas.openxmlformats.org/officeDocument/2006/relationships/slideLayout" Target="../slideLayouts/slideLayout244.xml"/><Relationship Id="rId96" Type="http://schemas.openxmlformats.org/officeDocument/2006/relationships/slideLayout" Target="../slideLayouts/slideLayout249.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36" Type="http://schemas.openxmlformats.org/officeDocument/2006/relationships/slideLayout" Target="../slideLayouts/slideLayout189.xml"/><Relationship Id="rId49" Type="http://schemas.openxmlformats.org/officeDocument/2006/relationships/slideLayout" Target="../slideLayouts/slideLayout202.xml"/><Relationship Id="rId57" Type="http://schemas.openxmlformats.org/officeDocument/2006/relationships/slideLayout" Target="../slideLayouts/slideLayout210.xml"/><Relationship Id="rId10" Type="http://schemas.openxmlformats.org/officeDocument/2006/relationships/slideLayout" Target="../slideLayouts/slideLayout163.xml"/><Relationship Id="rId31" Type="http://schemas.openxmlformats.org/officeDocument/2006/relationships/slideLayout" Target="../slideLayouts/slideLayout184.xml"/><Relationship Id="rId44" Type="http://schemas.openxmlformats.org/officeDocument/2006/relationships/slideLayout" Target="../slideLayouts/slideLayout197.xml"/><Relationship Id="rId52" Type="http://schemas.openxmlformats.org/officeDocument/2006/relationships/slideLayout" Target="../slideLayouts/slideLayout205.xml"/><Relationship Id="rId60" Type="http://schemas.openxmlformats.org/officeDocument/2006/relationships/slideLayout" Target="../slideLayouts/slideLayout213.xml"/><Relationship Id="rId65" Type="http://schemas.openxmlformats.org/officeDocument/2006/relationships/slideLayout" Target="../slideLayouts/slideLayout218.xml"/><Relationship Id="rId73" Type="http://schemas.openxmlformats.org/officeDocument/2006/relationships/slideLayout" Target="../slideLayouts/slideLayout226.xml"/><Relationship Id="rId78" Type="http://schemas.openxmlformats.org/officeDocument/2006/relationships/slideLayout" Target="../slideLayouts/slideLayout231.xml"/><Relationship Id="rId81" Type="http://schemas.openxmlformats.org/officeDocument/2006/relationships/slideLayout" Target="../slideLayouts/slideLayout234.xml"/><Relationship Id="rId86" Type="http://schemas.openxmlformats.org/officeDocument/2006/relationships/slideLayout" Target="../slideLayouts/slideLayout239.xml"/><Relationship Id="rId94" Type="http://schemas.openxmlformats.org/officeDocument/2006/relationships/slideLayout" Target="../slideLayouts/slideLayout247.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9" Type="http://schemas.openxmlformats.org/officeDocument/2006/relationships/slideLayout" Target="../slideLayouts/slideLayout192.xml"/><Relationship Id="rId34" Type="http://schemas.openxmlformats.org/officeDocument/2006/relationships/slideLayout" Target="../slideLayouts/slideLayout187.xml"/><Relationship Id="rId50" Type="http://schemas.openxmlformats.org/officeDocument/2006/relationships/slideLayout" Target="../slideLayouts/slideLayout203.xml"/><Relationship Id="rId55" Type="http://schemas.openxmlformats.org/officeDocument/2006/relationships/slideLayout" Target="../slideLayouts/slideLayout208.xml"/><Relationship Id="rId76" Type="http://schemas.openxmlformats.org/officeDocument/2006/relationships/slideLayout" Target="../slideLayouts/slideLayout229.xml"/><Relationship Id="rId97" Type="http://schemas.openxmlformats.org/officeDocument/2006/relationships/slideLayout" Target="../slideLayouts/slideLayout250.xml"/><Relationship Id="rId7" Type="http://schemas.openxmlformats.org/officeDocument/2006/relationships/slideLayout" Target="../slideLayouts/slideLayout160.xml"/><Relationship Id="rId71" Type="http://schemas.openxmlformats.org/officeDocument/2006/relationships/slideLayout" Target="../slideLayouts/slideLayout224.xml"/><Relationship Id="rId92" Type="http://schemas.openxmlformats.org/officeDocument/2006/relationships/slideLayout" Target="../slideLayouts/slideLayout245.xml"/><Relationship Id="rId2" Type="http://schemas.openxmlformats.org/officeDocument/2006/relationships/slideLayout" Target="../slideLayouts/slideLayout155.xml"/><Relationship Id="rId29" Type="http://schemas.openxmlformats.org/officeDocument/2006/relationships/slideLayout" Target="../slideLayouts/slideLayout182.xml"/><Relationship Id="rId24" Type="http://schemas.openxmlformats.org/officeDocument/2006/relationships/slideLayout" Target="../slideLayouts/slideLayout177.xml"/><Relationship Id="rId40" Type="http://schemas.openxmlformats.org/officeDocument/2006/relationships/slideLayout" Target="../slideLayouts/slideLayout193.xml"/><Relationship Id="rId45" Type="http://schemas.openxmlformats.org/officeDocument/2006/relationships/slideLayout" Target="../slideLayouts/slideLayout198.xml"/><Relationship Id="rId66" Type="http://schemas.openxmlformats.org/officeDocument/2006/relationships/slideLayout" Target="../slideLayouts/slideLayout219.xml"/><Relationship Id="rId87" Type="http://schemas.openxmlformats.org/officeDocument/2006/relationships/slideLayout" Target="../slideLayouts/slideLayout240.xml"/><Relationship Id="rId61" Type="http://schemas.openxmlformats.org/officeDocument/2006/relationships/slideLayout" Target="../slideLayouts/slideLayout214.xml"/><Relationship Id="rId82" Type="http://schemas.openxmlformats.org/officeDocument/2006/relationships/slideLayout" Target="../slideLayouts/slideLayout235.xml"/><Relationship Id="rId19" Type="http://schemas.openxmlformats.org/officeDocument/2006/relationships/slideLayout" Target="../slideLayouts/slideLayout172.xml"/><Relationship Id="rId14" Type="http://schemas.openxmlformats.org/officeDocument/2006/relationships/slideLayout" Target="../slideLayouts/slideLayout167.xml"/><Relationship Id="rId30" Type="http://schemas.openxmlformats.org/officeDocument/2006/relationships/slideLayout" Target="../slideLayouts/slideLayout183.xml"/><Relationship Id="rId35" Type="http://schemas.openxmlformats.org/officeDocument/2006/relationships/slideLayout" Target="../slideLayouts/slideLayout188.xml"/><Relationship Id="rId56" Type="http://schemas.openxmlformats.org/officeDocument/2006/relationships/slideLayout" Target="../slideLayouts/slideLayout209.xml"/><Relationship Id="rId77" Type="http://schemas.openxmlformats.org/officeDocument/2006/relationships/slideLayout" Target="../slideLayouts/slideLayout230.xml"/><Relationship Id="rId8" Type="http://schemas.openxmlformats.org/officeDocument/2006/relationships/slideLayout" Target="../slideLayouts/slideLayout161.xml"/><Relationship Id="rId51" Type="http://schemas.openxmlformats.org/officeDocument/2006/relationships/slideLayout" Target="../slideLayouts/slideLayout204.xml"/><Relationship Id="rId72" Type="http://schemas.openxmlformats.org/officeDocument/2006/relationships/slideLayout" Target="../slideLayouts/slideLayout225.xml"/><Relationship Id="rId93" Type="http://schemas.openxmlformats.org/officeDocument/2006/relationships/slideLayout" Target="../slideLayouts/slideLayout246.xml"/><Relationship Id="rId98"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76.xml"/><Relationship Id="rId21" Type="http://schemas.openxmlformats.org/officeDocument/2006/relationships/slideLayout" Target="../slideLayouts/slideLayout271.xml"/><Relationship Id="rId42" Type="http://schemas.openxmlformats.org/officeDocument/2006/relationships/slideLayout" Target="../slideLayouts/slideLayout292.xml"/><Relationship Id="rId47" Type="http://schemas.openxmlformats.org/officeDocument/2006/relationships/slideLayout" Target="../slideLayouts/slideLayout297.xml"/><Relationship Id="rId63" Type="http://schemas.openxmlformats.org/officeDocument/2006/relationships/slideLayout" Target="../slideLayouts/slideLayout313.xml"/><Relationship Id="rId68" Type="http://schemas.openxmlformats.org/officeDocument/2006/relationships/slideLayout" Target="../slideLayouts/slideLayout318.xml"/><Relationship Id="rId84" Type="http://schemas.openxmlformats.org/officeDocument/2006/relationships/slideLayout" Target="../slideLayouts/slideLayout334.xml"/><Relationship Id="rId89" Type="http://schemas.openxmlformats.org/officeDocument/2006/relationships/slideLayout" Target="../slideLayouts/slideLayout339.xml"/><Relationship Id="rId16" Type="http://schemas.openxmlformats.org/officeDocument/2006/relationships/slideLayout" Target="../slideLayouts/slideLayout266.xml"/><Relationship Id="rId11" Type="http://schemas.openxmlformats.org/officeDocument/2006/relationships/slideLayout" Target="../slideLayouts/slideLayout261.xml"/><Relationship Id="rId32" Type="http://schemas.openxmlformats.org/officeDocument/2006/relationships/slideLayout" Target="../slideLayouts/slideLayout282.xml"/><Relationship Id="rId37" Type="http://schemas.openxmlformats.org/officeDocument/2006/relationships/slideLayout" Target="../slideLayouts/slideLayout287.xml"/><Relationship Id="rId53" Type="http://schemas.openxmlformats.org/officeDocument/2006/relationships/slideLayout" Target="../slideLayouts/slideLayout303.xml"/><Relationship Id="rId58" Type="http://schemas.openxmlformats.org/officeDocument/2006/relationships/slideLayout" Target="../slideLayouts/slideLayout308.xml"/><Relationship Id="rId74" Type="http://schemas.openxmlformats.org/officeDocument/2006/relationships/slideLayout" Target="../slideLayouts/slideLayout324.xml"/><Relationship Id="rId79" Type="http://schemas.openxmlformats.org/officeDocument/2006/relationships/slideLayout" Target="../slideLayouts/slideLayout329.xml"/><Relationship Id="rId5" Type="http://schemas.openxmlformats.org/officeDocument/2006/relationships/slideLayout" Target="../slideLayouts/slideLayout255.xml"/><Relationship Id="rId90" Type="http://schemas.openxmlformats.org/officeDocument/2006/relationships/slideLayout" Target="../slideLayouts/slideLayout340.xml"/><Relationship Id="rId95" Type="http://schemas.openxmlformats.org/officeDocument/2006/relationships/slideLayout" Target="../slideLayouts/slideLayout345.xml"/><Relationship Id="rId22" Type="http://schemas.openxmlformats.org/officeDocument/2006/relationships/slideLayout" Target="../slideLayouts/slideLayout272.xml"/><Relationship Id="rId27" Type="http://schemas.openxmlformats.org/officeDocument/2006/relationships/slideLayout" Target="../slideLayouts/slideLayout277.xml"/><Relationship Id="rId43" Type="http://schemas.openxmlformats.org/officeDocument/2006/relationships/slideLayout" Target="../slideLayouts/slideLayout293.xml"/><Relationship Id="rId48" Type="http://schemas.openxmlformats.org/officeDocument/2006/relationships/slideLayout" Target="../slideLayouts/slideLayout298.xml"/><Relationship Id="rId64" Type="http://schemas.openxmlformats.org/officeDocument/2006/relationships/slideLayout" Target="../slideLayouts/slideLayout314.xml"/><Relationship Id="rId69" Type="http://schemas.openxmlformats.org/officeDocument/2006/relationships/slideLayout" Target="../slideLayouts/slideLayout319.xml"/><Relationship Id="rId80" Type="http://schemas.openxmlformats.org/officeDocument/2006/relationships/slideLayout" Target="../slideLayouts/slideLayout330.xml"/><Relationship Id="rId85" Type="http://schemas.openxmlformats.org/officeDocument/2006/relationships/slideLayout" Target="../slideLayouts/slideLayout335.xml"/><Relationship Id="rId3" Type="http://schemas.openxmlformats.org/officeDocument/2006/relationships/slideLayout" Target="../slideLayouts/slideLayout253.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slideLayout" Target="../slideLayouts/slideLayout275.xml"/><Relationship Id="rId33" Type="http://schemas.openxmlformats.org/officeDocument/2006/relationships/slideLayout" Target="../slideLayouts/slideLayout283.xml"/><Relationship Id="rId38" Type="http://schemas.openxmlformats.org/officeDocument/2006/relationships/slideLayout" Target="../slideLayouts/slideLayout288.xml"/><Relationship Id="rId46" Type="http://schemas.openxmlformats.org/officeDocument/2006/relationships/slideLayout" Target="../slideLayouts/slideLayout296.xml"/><Relationship Id="rId59" Type="http://schemas.openxmlformats.org/officeDocument/2006/relationships/slideLayout" Target="../slideLayouts/slideLayout309.xml"/><Relationship Id="rId67" Type="http://schemas.openxmlformats.org/officeDocument/2006/relationships/slideLayout" Target="../slideLayouts/slideLayout317.xml"/><Relationship Id="rId20" Type="http://schemas.openxmlformats.org/officeDocument/2006/relationships/slideLayout" Target="../slideLayouts/slideLayout270.xml"/><Relationship Id="rId41" Type="http://schemas.openxmlformats.org/officeDocument/2006/relationships/slideLayout" Target="../slideLayouts/slideLayout291.xml"/><Relationship Id="rId54" Type="http://schemas.openxmlformats.org/officeDocument/2006/relationships/slideLayout" Target="../slideLayouts/slideLayout304.xml"/><Relationship Id="rId62" Type="http://schemas.openxmlformats.org/officeDocument/2006/relationships/slideLayout" Target="../slideLayouts/slideLayout312.xml"/><Relationship Id="rId70" Type="http://schemas.openxmlformats.org/officeDocument/2006/relationships/slideLayout" Target="../slideLayouts/slideLayout320.xml"/><Relationship Id="rId75" Type="http://schemas.openxmlformats.org/officeDocument/2006/relationships/slideLayout" Target="../slideLayouts/slideLayout325.xml"/><Relationship Id="rId83" Type="http://schemas.openxmlformats.org/officeDocument/2006/relationships/slideLayout" Target="../slideLayouts/slideLayout333.xml"/><Relationship Id="rId88" Type="http://schemas.openxmlformats.org/officeDocument/2006/relationships/slideLayout" Target="../slideLayouts/slideLayout338.xml"/><Relationship Id="rId91" Type="http://schemas.openxmlformats.org/officeDocument/2006/relationships/slideLayout" Target="../slideLayouts/slideLayout341.xml"/><Relationship Id="rId96" Type="http://schemas.openxmlformats.org/officeDocument/2006/relationships/slideLayout" Target="../slideLayouts/slideLayout346.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28" Type="http://schemas.openxmlformats.org/officeDocument/2006/relationships/slideLayout" Target="../slideLayouts/slideLayout278.xml"/><Relationship Id="rId36" Type="http://schemas.openxmlformats.org/officeDocument/2006/relationships/slideLayout" Target="../slideLayouts/slideLayout286.xml"/><Relationship Id="rId49" Type="http://schemas.openxmlformats.org/officeDocument/2006/relationships/slideLayout" Target="../slideLayouts/slideLayout299.xml"/><Relationship Id="rId57" Type="http://schemas.openxmlformats.org/officeDocument/2006/relationships/slideLayout" Target="../slideLayouts/slideLayout307.xml"/><Relationship Id="rId10" Type="http://schemas.openxmlformats.org/officeDocument/2006/relationships/slideLayout" Target="../slideLayouts/slideLayout260.xml"/><Relationship Id="rId31" Type="http://schemas.openxmlformats.org/officeDocument/2006/relationships/slideLayout" Target="../slideLayouts/slideLayout281.xml"/><Relationship Id="rId44" Type="http://schemas.openxmlformats.org/officeDocument/2006/relationships/slideLayout" Target="../slideLayouts/slideLayout294.xml"/><Relationship Id="rId52" Type="http://schemas.openxmlformats.org/officeDocument/2006/relationships/slideLayout" Target="../slideLayouts/slideLayout302.xml"/><Relationship Id="rId60" Type="http://schemas.openxmlformats.org/officeDocument/2006/relationships/slideLayout" Target="../slideLayouts/slideLayout310.xml"/><Relationship Id="rId65" Type="http://schemas.openxmlformats.org/officeDocument/2006/relationships/slideLayout" Target="../slideLayouts/slideLayout315.xml"/><Relationship Id="rId73" Type="http://schemas.openxmlformats.org/officeDocument/2006/relationships/slideLayout" Target="../slideLayouts/slideLayout323.xml"/><Relationship Id="rId78" Type="http://schemas.openxmlformats.org/officeDocument/2006/relationships/slideLayout" Target="../slideLayouts/slideLayout328.xml"/><Relationship Id="rId81" Type="http://schemas.openxmlformats.org/officeDocument/2006/relationships/slideLayout" Target="../slideLayouts/slideLayout331.xml"/><Relationship Id="rId86" Type="http://schemas.openxmlformats.org/officeDocument/2006/relationships/slideLayout" Target="../slideLayouts/slideLayout336.xml"/><Relationship Id="rId94" Type="http://schemas.openxmlformats.org/officeDocument/2006/relationships/slideLayout" Target="../slideLayouts/slideLayout344.xml"/><Relationship Id="rId99" Type="http://schemas.openxmlformats.org/officeDocument/2006/relationships/theme" Target="../theme/theme4.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39" Type="http://schemas.openxmlformats.org/officeDocument/2006/relationships/slideLayout" Target="../slideLayouts/slideLayout289.xml"/><Relationship Id="rId34" Type="http://schemas.openxmlformats.org/officeDocument/2006/relationships/slideLayout" Target="../slideLayouts/slideLayout284.xml"/><Relationship Id="rId50" Type="http://schemas.openxmlformats.org/officeDocument/2006/relationships/slideLayout" Target="../slideLayouts/slideLayout300.xml"/><Relationship Id="rId55" Type="http://schemas.openxmlformats.org/officeDocument/2006/relationships/slideLayout" Target="../slideLayouts/slideLayout305.xml"/><Relationship Id="rId76" Type="http://schemas.openxmlformats.org/officeDocument/2006/relationships/slideLayout" Target="../slideLayouts/slideLayout326.xml"/><Relationship Id="rId97" Type="http://schemas.openxmlformats.org/officeDocument/2006/relationships/slideLayout" Target="../slideLayouts/slideLayout347.xml"/><Relationship Id="rId7" Type="http://schemas.openxmlformats.org/officeDocument/2006/relationships/slideLayout" Target="../slideLayouts/slideLayout257.xml"/><Relationship Id="rId71" Type="http://schemas.openxmlformats.org/officeDocument/2006/relationships/slideLayout" Target="../slideLayouts/slideLayout321.xml"/><Relationship Id="rId92" Type="http://schemas.openxmlformats.org/officeDocument/2006/relationships/slideLayout" Target="../slideLayouts/slideLayout342.xml"/><Relationship Id="rId2" Type="http://schemas.openxmlformats.org/officeDocument/2006/relationships/slideLayout" Target="../slideLayouts/slideLayout252.xml"/><Relationship Id="rId29" Type="http://schemas.openxmlformats.org/officeDocument/2006/relationships/slideLayout" Target="../slideLayouts/slideLayout279.xml"/><Relationship Id="rId24" Type="http://schemas.openxmlformats.org/officeDocument/2006/relationships/slideLayout" Target="../slideLayouts/slideLayout274.xml"/><Relationship Id="rId40" Type="http://schemas.openxmlformats.org/officeDocument/2006/relationships/slideLayout" Target="../slideLayouts/slideLayout290.xml"/><Relationship Id="rId45" Type="http://schemas.openxmlformats.org/officeDocument/2006/relationships/slideLayout" Target="../slideLayouts/slideLayout295.xml"/><Relationship Id="rId66" Type="http://schemas.openxmlformats.org/officeDocument/2006/relationships/slideLayout" Target="../slideLayouts/slideLayout316.xml"/><Relationship Id="rId87" Type="http://schemas.openxmlformats.org/officeDocument/2006/relationships/slideLayout" Target="../slideLayouts/slideLayout337.xml"/><Relationship Id="rId61" Type="http://schemas.openxmlformats.org/officeDocument/2006/relationships/slideLayout" Target="../slideLayouts/slideLayout311.xml"/><Relationship Id="rId82" Type="http://schemas.openxmlformats.org/officeDocument/2006/relationships/slideLayout" Target="../slideLayouts/slideLayout332.xml"/><Relationship Id="rId19" Type="http://schemas.openxmlformats.org/officeDocument/2006/relationships/slideLayout" Target="../slideLayouts/slideLayout269.xml"/><Relationship Id="rId14" Type="http://schemas.openxmlformats.org/officeDocument/2006/relationships/slideLayout" Target="../slideLayouts/slideLayout264.xml"/><Relationship Id="rId30" Type="http://schemas.openxmlformats.org/officeDocument/2006/relationships/slideLayout" Target="../slideLayouts/slideLayout280.xml"/><Relationship Id="rId35" Type="http://schemas.openxmlformats.org/officeDocument/2006/relationships/slideLayout" Target="../slideLayouts/slideLayout285.xml"/><Relationship Id="rId56" Type="http://schemas.openxmlformats.org/officeDocument/2006/relationships/slideLayout" Target="../slideLayouts/slideLayout306.xml"/><Relationship Id="rId77" Type="http://schemas.openxmlformats.org/officeDocument/2006/relationships/slideLayout" Target="../slideLayouts/slideLayout327.xml"/><Relationship Id="rId8" Type="http://schemas.openxmlformats.org/officeDocument/2006/relationships/slideLayout" Target="../slideLayouts/slideLayout258.xml"/><Relationship Id="rId51" Type="http://schemas.openxmlformats.org/officeDocument/2006/relationships/slideLayout" Target="../slideLayouts/slideLayout301.xml"/><Relationship Id="rId72" Type="http://schemas.openxmlformats.org/officeDocument/2006/relationships/slideLayout" Target="../slideLayouts/slideLayout322.xml"/><Relationship Id="rId93" Type="http://schemas.openxmlformats.org/officeDocument/2006/relationships/slideLayout" Target="../slideLayouts/slideLayout343.xml"/><Relationship Id="rId98" Type="http://schemas.openxmlformats.org/officeDocument/2006/relationships/slideLayout" Target="../slideLayouts/slideLayout3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59" r:id="rId3"/>
    <p:sldLayoutId id="2147483706" r:id="rId4"/>
    <p:sldLayoutId id="2147483891" r:id="rId5"/>
    <p:sldLayoutId id="2147483691" r:id="rId6"/>
    <p:sldLayoutId id="2147483894" r:id="rId7"/>
    <p:sldLayoutId id="2147483895" r:id="rId8"/>
    <p:sldLayoutId id="2147483896" r:id="rId9"/>
    <p:sldLayoutId id="2147483897" r:id="rId10"/>
    <p:sldLayoutId id="2147484037"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864" r:id="rId53"/>
    <p:sldLayoutId id="2147483865" r:id="rId54"/>
    <p:sldLayoutId id="2147483866" r:id="rId55"/>
    <p:sldLayoutId id="2147483860" r:id="rId56"/>
    <p:sldLayoutId id="2147483867" r:id="rId57"/>
    <p:sldLayoutId id="2147483868" r:id="rId58"/>
    <p:sldLayoutId id="2147484024" r:id="rId59"/>
    <p:sldLayoutId id="2147484025" r:id="rId60"/>
    <p:sldLayoutId id="2147484026" r:id="rId61"/>
    <p:sldLayoutId id="2147484027" r:id="rId62"/>
    <p:sldLayoutId id="2147483869" r:id="rId63"/>
    <p:sldLayoutId id="2147483870" r:id="rId64"/>
    <p:sldLayoutId id="2147483871" r:id="rId65"/>
    <p:sldLayoutId id="2147483872" r:id="rId66"/>
    <p:sldLayoutId id="2147483873" r:id="rId67"/>
    <p:sldLayoutId id="2147483713" r:id="rId68"/>
    <p:sldLayoutId id="2147484028" r:id="rId69"/>
    <p:sldLayoutId id="2147484029" r:id="rId70"/>
    <p:sldLayoutId id="2147484030" r:id="rId71"/>
    <p:sldLayoutId id="2147484031" r:id="rId72"/>
    <p:sldLayoutId id="2147484032" r:id="rId73"/>
    <p:sldLayoutId id="2147484033" r:id="rId74"/>
    <p:sldLayoutId id="2147483874" r:id="rId75"/>
    <p:sldLayoutId id="2147483714" r:id="rId76"/>
    <p:sldLayoutId id="2147483875" r:id="rId77"/>
    <p:sldLayoutId id="2147483715" r:id="rId78"/>
    <p:sldLayoutId id="2147483721" r:id="rId79"/>
    <p:sldLayoutId id="2147483876" r:id="rId80"/>
    <p:sldLayoutId id="2147483995" r:id="rId81"/>
    <p:sldLayoutId id="2147483681" r:id="rId82"/>
    <p:sldLayoutId id="2147483877" r:id="rId83"/>
    <p:sldLayoutId id="2147483692" r:id="rId84"/>
    <p:sldLayoutId id="2147483996" r:id="rId85"/>
    <p:sldLayoutId id="2147483997" r:id="rId86"/>
    <p:sldLayoutId id="2147483998" r:id="rId87"/>
    <p:sldLayoutId id="2147483999" r:id="rId88"/>
    <p:sldLayoutId id="2147484000" r:id="rId89"/>
    <p:sldLayoutId id="2147484001" r:id="rId90"/>
    <p:sldLayoutId id="2147484002" r:id="rId91"/>
    <p:sldLayoutId id="2147484003" r:id="rId92"/>
    <p:sldLayoutId id="2147484004" r:id="rId93"/>
    <p:sldLayoutId id="2147484005" r:id="rId94"/>
    <p:sldLayoutId id="2147484006" r:id="rId95"/>
    <p:sldLayoutId id="2147484007" r:id="rId96"/>
    <p:sldLayoutId id="2147484008" r:id="rId97"/>
    <p:sldLayoutId id="2147484009" r:id="rId98"/>
    <p:sldLayoutId id="2147484010" r:id="rId99"/>
    <p:sldLayoutId id="2147484011" r:id="rId100"/>
    <p:sldLayoutId id="2147484012" r:id="rId101"/>
    <p:sldLayoutId id="2147484013" r:id="rId102"/>
    <p:sldLayoutId id="2147484014" r:id="rId103"/>
    <p:sldLayoutId id="2147484015" r:id="rId104"/>
    <p:sldLayoutId id="2147484016" r:id="rId105"/>
    <p:sldLayoutId id="2147484017" r:id="rId106"/>
    <p:sldLayoutId id="2147484018" r:id="rId107"/>
    <p:sldLayoutId id="2147484019" r:id="rId108"/>
    <p:sldLayoutId id="2147483711" r:id="rId109"/>
    <p:sldLayoutId id="2147483878" r:id="rId110"/>
    <p:sldLayoutId id="2147483683" r:id="rId111"/>
    <p:sldLayoutId id="2147483707" r:id="rId112"/>
    <p:sldLayoutId id="2147483697" r:id="rId113"/>
    <p:sldLayoutId id="2147483708" r:id="rId114"/>
    <p:sldLayoutId id="2147483701" r:id="rId115"/>
    <p:sldLayoutId id="2147483709" r:id="rId116"/>
    <p:sldLayoutId id="2147483702" r:id="rId117"/>
    <p:sldLayoutId id="2147483710" r:id="rId118"/>
    <p:sldLayoutId id="2147483687" r:id="rId119"/>
    <p:sldLayoutId id="2147483712" r:id="rId120"/>
    <p:sldLayoutId id="2147483699" r:id="rId121"/>
    <p:sldLayoutId id="2147483716" r:id="rId122"/>
    <p:sldLayoutId id="2147483717" r:id="rId123"/>
    <p:sldLayoutId id="2147483698" r:id="rId124"/>
    <p:sldLayoutId id="2147483722" r:id="rId125"/>
    <p:sldLayoutId id="2147483723" r:id="rId126"/>
    <p:sldLayoutId id="2147483700" r:id="rId127"/>
    <p:sldLayoutId id="2147483718" r:id="rId128"/>
    <p:sldLayoutId id="2147483719" r:id="rId129"/>
    <p:sldLayoutId id="2147483720" r:id="rId130"/>
    <p:sldLayoutId id="2147483689" r:id="rId131"/>
    <p:sldLayoutId id="2147483696" r:id="rId132"/>
    <p:sldLayoutId id="2147483703" r:id="rId133"/>
    <p:sldLayoutId id="2147483704" r:id="rId134"/>
    <p:sldLayoutId id="2147483705" r:id="rId135"/>
    <p:sldLayoutId id="2147483940" r:id="rId136"/>
    <p:sldLayoutId id="2147484020" r:id="rId137"/>
    <p:sldLayoutId id="2147483724" r:id="rId138"/>
    <p:sldLayoutId id="2147484038" r:id="rId139"/>
    <p:sldLayoutId id="2147484237" r:id="rId140"/>
    <p:sldLayoutId id="2147484238" r:id="rId141"/>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492443"/>
          </a:xfrm>
          <a:prstGeom prst="rect">
            <a:avLst/>
          </a:prstGeom>
        </p:spPr>
        <p:txBody>
          <a:bodyPr wrap="square" lIns="0" tIns="0" rIns="0" bIns="0">
            <a:spAutoFit/>
          </a:bodyPr>
          <a:lstStyle>
            <a:lvl1pPr>
              <a:defRPr sz="32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615553"/>
          </a:xfrm>
          <a:prstGeom prst="rect">
            <a:avLst/>
          </a:prstGeom>
        </p:spPr>
        <p:txBody>
          <a:bodyPr wrap="square" lIns="0" tIns="0" rIns="0" bIns="0">
            <a:spAutoFit/>
          </a:bodyPr>
          <a:lstStyle>
            <a:lvl1pPr>
              <a:defRPr sz="4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fld id="{B294464F-98B3-404C-85F7-DFE056AC4D6F}" type="datetime1">
              <a:rPr lang="en-US" smtClean="0"/>
              <a:t>12/1/2023</a:t>
            </a:fld>
            <a:endParaRPr lang="en-US"/>
          </a:p>
        </p:txBody>
      </p:sp>
      <p:sp>
        <p:nvSpPr>
          <p:cNvPr id="6" name="Holder 6"/>
          <p:cNvSpPr>
            <a:spLocks noGrp="1"/>
          </p:cNvSpPr>
          <p:nvPr>
            <p:ph type="sldNum" sz="quarter" idx="7"/>
          </p:nvPr>
        </p:nvSpPr>
        <p:spPr>
          <a:xfrm>
            <a:off x="10892143" y="6518567"/>
            <a:ext cx="623411" cy="230832"/>
          </a:xfrm>
          <a:prstGeom prst="rect">
            <a:avLst/>
          </a:prstGeom>
        </p:spPr>
        <p:txBody>
          <a:bodyPr wrap="square" lIns="0" tIns="0" rIns="0" bIns="0">
            <a:spAutoFit/>
          </a:bodyPr>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 bg1="lt1" tx1="dk1" bg2="lt2" tx2="dk2" accent1="accent1" accent2="accent2" accent3="accent3" accent4="accent4" accent5="accent5" accent6="accent6" hlink="hlink" folHlink="folHlink"/>
  <p:sldLayoutIdLst>
    <p:sldLayoutId id="2147483783" r:id="rId1"/>
    <p:sldLayoutId id="2147484034" r:id="rId2"/>
    <p:sldLayoutId id="2147484035" r:id="rId3"/>
    <p:sldLayoutId id="2147484021" r:id="rId4"/>
    <p:sldLayoutId id="2147484022" r:id="rId5"/>
    <p:sldLayoutId id="2147483784" r:id="rId6"/>
    <p:sldLayoutId id="2147483861" r:id="rId7"/>
    <p:sldLayoutId id="2147483862" r:id="rId8"/>
    <p:sldLayoutId id="2147484036" r:id="rId9"/>
    <p:sldLayoutId id="2147484023" r:id="rId10"/>
    <p:sldLayoutId id="2147483863" r:id="rId11"/>
    <p:sldLayoutId id="2147483781" r:id="rId12"/>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extLst>
      <p:ext uri="{BB962C8B-B14F-4D97-AF65-F5344CB8AC3E}">
        <p14:creationId xmlns:p14="http://schemas.microsoft.com/office/powerpoint/2010/main" val="4931007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 id="2147484078" r:id="rId38"/>
    <p:sldLayoutId id="2147484079" r:id="rId39"/>
    <p:sldLayoutId id="2147484080" r:id="rId40"/>
    <p:sldLayoutId id="2147484081" r:id="rId41"/>
    <p:sldLayoutId id="2147484082" r:id="rId42"/>
    <p:sldLayoutId id="2147484083" r:id="rId43"/>
    <p:sldLayoutId id="2147484084" r:id="rId44"/>
    <p:sldLayoutId id="2147484085" r:id="rId45"/>
    <p:sldLayoutId id="2147484086" r:id="rId46"/>
    <p:sldLayoutId id="2147484087" r:id="rId47"/>
    <p:sldLayoutId id="2147484088" r:id="rId48"/>
    <p:sldLayoutId id="2147484089" r:id="rId49"/>
    <p:sldLayoutId id="2147484090" r:id="rId50"/>
    <p:sldLayoutId id="2147484091" r:id="rId51"/>
    <p:sldLayoutId id="2147484092" r:id="rId52"/>
    <p:sldLayoutId id="2147484093" r:id="rId53"/>
    <p:sldLayoutId id="2147484094" r:id="rId54"/>
    <p:sldLayoutId id="2147484095" r:id="rId55"/>
    <p:sldLayoutId id="2147484096" r:id="rId56"/>
    <p:sldLayoutId id="2147484097" r:id="rId57"/>
    <p:sldLayoutId id="2147484098" r:id="rId58"/>
    <p:sldLayoutId id="2147484099" r:id="rId59"/>
    <p:sldLayoutId id="2147484100" r:id="rId60"/>
    <p:sldLayoutId id="2147484101" r:id="rId61"/>
    <p:sldLayoutId id="2147484102" r:id="rId62"/>
    <p:sldLayoutId id="2147484103" r:id="rId63"/>
    <p:sldLayoutId id="2147484104" r:id="rId64"/>
    <p:sldLayoutId id="2147484105" r:id="rId65"/>
    <p:sldLayoutId id="2147484106" r:id="rId66"/>
    <p:sldLayoutId id="2147484107" r:id="rId67"/>
    <p:sldLayoutId id="2147484108" r:id="rId68"/>
    <p:sldLayoutId id="2147484109" r:id="rId69"/>
    <p:sldLayoutId id="2147484110" r:id="rId70"/>
    <p:sldLayoutId id="2147484111" r:id="rId71"/>
    <p:sldLayoutId id="2147484112" r:id="rId72"/>
    <p:sldLayoutId id="2147484113" r:id="rId73"/>
    <p:sldLayoutId id="2147484114" r:id="rId74"/>
    <p:sldLayoutId id="2147484115" r:id="rId75"/>
    <p:sldLayoutId id="2147484116" r:id="rId76"/>
    <p:sldLayoutId id="2147484117" r:id="rId77"/>
    <p:sldLayoutId id="2147484118" r:id="rId78"/>
    <p:sldLayoutId id="2147484119" r:id="rId79"/>
    <p:sldLayoutId id="2147484120" r:id="rId80"/>
    <p:sldLayoutId id="2147484121" r:id="rId81"/>
    <p:sldLayoutId id="2147484122" r:id="rId82"/>
    <p:sldLayoutId id="2147484123" r:id="rId83"/>
    <p:sldLayoutId id="2147484124" r:id="rId84"/>
    <p:sldLayoutId id="2147484125" r:id="rId85"/>
    <p:sldLayoutId id="2147484126" r:id="rId86"/>
    <p:sldLayoutId id="2147484127" r:id="rId87"/>
    <p:sldLayoutId id="2147484128" r:id="rId88"/>
    <p:sldLayoutId id="2147484129" r:id="rId89"/>
    <p:sldLayoutId id="2147484130" r:id="rId90"/>
    <p:sldLayoutId id="2147484131" r:id="rId91"/>
    <p:sldLayoutId id="2147484132" r:id="rId92"/>
    <p:sldLayoutId id="2147484133" r:id="rId93"/>
    <p:sldLayoutId id="2147484134" r:id="rId94"/>
    <p:sldLayoutId id="2147484135" r:id="rId95"/>
    <p:sldLayoutId id="2147484136" r:id="rId96"/>
    <p:sldLayoutId id="2147484137" r:id="rId97"/>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solidFill>
                  <a:srgbClr val="000000"/>
                </a:solidFill>
              </a:rPr>
              <a:t>18/02/2018</a:t>
            </a:r>
            <a:endParaRPr lang="mr-IN">
              <a:solidFill>
                <a:srgbClr val="000000"/>
              </a:solidFill>
            </a:endParaRPr>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rgbClr val="000000"/>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spcBef>
                <a:spcPts val="30"/>
              </a:spcBef>
              <a:buClr>
                <a:srgbClr val="7414DC"/>
              </a:buClr>
            </a:pPr>
            <a:r>
              <a:rPr lang="en-GB" sz="1350">
                <a:solidFill>
                  <a:srgbClr val="000000"/>
                </a:solidFill>
              </a:rPr>
              <a:t>Page heading</a:t>
            </a:r>
          </a:p>
        </p:txBody>
      </p:sp>
    </p:spTree>
    <p:extLst>
      <p:ext uri="{BB962C8B-B14F-4D97-AF65-F5344CB8AC3E}">
        <p14:creationId xmlns:p14="http://schemas.microsoft.com/office/powerpoint/2010/main" val="2823719721"/>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 id="2147484156" r:id="rId18"/>
    <p:sldLayoutId id="2147484157" r:id="rId19"/>
    <p:sldLayoutId id="2147484158" r:id="rId20"/>
    <p:sldLayoutId id="2147484159" r:id="rId21"/>
    <p:sldLayoutId id="2147484160" r:id="rId22"/>
    <p:sldLayoutId id="2147484161" r:id="rId23"/>
    <p:sldLayoutId id="2147484162" r:id="rId24"/>
    <p:sldLayoutId id="2147484163" r:id="rId25"/>
    <p:sldLayoutId id="2147484164" r:id="rId26"/>
    <p:sldLayoutId id="2147484165" r:id="rId27"/>
    <p:sldLayoutId id="2147484166" r:id="rId28"/>
    <p:sldLayoutId id="2147484167" r:id="rId29"/>
    <p:sldLayoutId id="2147484168" r:id="rId30"/>
    <p:sldLayoutId id="2147484169" r:id="rId31"/>
    <p:sldLayoutId id="2147484170" r:id="rId32"/>
    <p:sldLayoutId id="2147484171" r:id="rId33"/>
    <p:sldLayoutId id="2147484172" r:id="rId34"/>
    <p:sldLayoutId id="2147484173" r:id="rId35"/>
    <p:sldLayoutId id="2147484174" r:id="rId36"/>
    <p:sldLayoutId id="2147484175" r:id="rId37"/>
    <p:sldLayoutId id="2147484176" r:id="rId38"/>
    <p:sldLayoutId id="2147484177" r:id="rId39"/>
    <p:sldLayoutId id="2147484178" r:id="rId40"/>
    <p:sldLayoutId id="2147484179" r:id="rId41"/>
    <p:sldLayoutId id="2147484180" r:id="rId42"/>
    <p:sldLayoutId id="2147484181" r:id="rId43"/>
    <p:sldLayoutId id="2147484182" r:id="rId44"/>
    <p:sldLayoutId id="2147484183" r:id="rId45"/>
    <p:sldLayoutId id="2147484184" r:id="rId46"/>
    <p:sldLayoutId id="2147484185" r:id="rId47"/>
    <p:sldLayoutId id="2147484186" r:id="rId48"/>
    <p:sldLayoutId id="2147484187" r:id="rId49"/>
    <p:sldLayoutId id="2147484188" r:id="rId50"/>
    <p:sldLayoutId id="2147484189" r:id="rId51"/>
    <p:sldLayoutId id="2147484190" r:id="rId52"/>
    <p:sldLayoutId id="2147484191" r:id="rId53"/>
    <p:sldLayoutId id="2147484192" r:id="rId54"/>
    <p:sldLayoutId id="2147484193" r:id="rId55"/>
    <p:sldLayoutId id="2147484194" r:id="rId56"/>
    <p:sldLayoutId id="2147484195" r:id="rId57"/>
    <p:sldLayoutId id="2147484196" r:id="rId58"/>
    <p:sldLayoutId id="2147484197" r:id="rId59"/>
    <p:sldLayoutId id="2147484198" r:id="rId60"/>
    <p:sldLayoutId id="2147484199" r:id="rId61"/>
    <p:sldLayoutId id="2147484200" r:id="rId62"/>
    <p:sldLayoutId id="2147484201" r:id="rId63"/>
    <p:sldLayoutId id="2147484202" r:id="rId64"/>
    <p:sldLayoutId id="2147484203" r:id="rId65"/>
    <p:sldLayoutId id="2147484204" r:id="rId66"/>
    <p:sldLayoutId id="2147484205" r:id="rId67"/>
    <p:sldLayoutId id="2147484206" r:id="rId68"/>
    <p:sldLayoutId id="2147484207" r:id="rId69"/>
    <p:sldLayoutId id="2147484208" r:id="rId70"/>
    <p:sldLayoutId id="2147484209" r:id="rId71"/>
    <p:sldLayoutId id="2147484210" r:id="rId72"/>
    <p:sldLayoutId id="2147484211" r:id="rId73"/>
    <p:sldLayoutId id="2147484212" r:id="rId74"/>
    <p:sldLayoutId id="2147484213" r:id="rId75"/>
    <p:sldLayoutId id="2147484214" r:id="rId76"/>
    <p:sldLayoutId id="2147484215" r:id="rId77"/>
    <p:sldLayoutId id="2147484216" r:id="rId78"/>
    <p:sldLayoutId id="2147484217" r:id="rId79"/>
    <p:sldLayoutId id="2147484218" r:id="rId80"/>
    <p:sldLayoutId id="2147484219" r:id="rId81"/>
    <p:sldLayoutId id="2147484220" r:id="rId82"/>
    <p:sldLayoutId id="2147484221" r:id="rId83"/>
    <p:sldLayoutId id="2147484222" r:id="rId84"/>
    <p:sldLayoutId id="2147484223" r:id="rId85"/>
    <p:sldLayoutId id="2147484224" r:id="rId86"/>
    <p:sldLayoutId id="2147484225" r:id="rId87"/>
    <p:sldLayoutId id="2147484226" r:id="rId88"/>
    <p:sldLayoutId id="2147484227" r:id="rId89"/>
    <p:sldLayoutId id="2147484228" r:id="rId90"/>
    <p:sldLayoutId id="2147484229" r:id="rId91"/>
    <p:sldLayoutId id="2147484230" r:id="rId92"/>
    <p:sldLayoutId id="2147484231" r:id="rId93"/>
    <p:sldLayoutId id="2147484232" r:id="rId94"/>
    <p:sldLayoutId id="2147484233" r:id="rId95"/>
    <p:sldLayoutId id="2147484234" r:id="rId96"/>
    <p:sldLayoutId id="2147484235" r:id="rId97"/>
    <p:sldLayoutId id="2147484236" r:id="rId98"/>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7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7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8/10/relationships/comments" Target="../comments/modernComment_38F_EA684E36.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77.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5.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77.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5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7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7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7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0.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41.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4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77.xml"/></Relationships>
</file>

<file path=ppt/slides/_rels/slide3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40.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140.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18" Type="http://schemas.openxmlformats.org/officeDocument/2006/relationships/image" Target="../media/image68.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67.png"/><Relationship Id="rId2" Type="http://schemas.openxmlformats.org/officeDocument/2006/relationships/notesSlide" Target="../notesSlides/notesSlide32.xml"/><Relationship Id="rId16" Type="http://schemas.openxmlformats.org/officeDocument/2006/relationships/image" Target="../media/image66.png"/><Relationship Id="rId1" Type="http://schemas.openxmlformats.org/officeDocument/2006/relationships/slideLayout" Target="../slideLayouts/slideLayout30.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jpeg"/><Relationship Id="rId15" Type="http://schemas.openxmlformats.org/officeDocument/2006/relationships/image" Target="../media/image65.jpeg"/><Relationship Id="rId10" Type="http://schemas.openxmlformats.org/officeDocument/2006/relationships/image" Target="../media/image60.png"/><Relationship Id="rId19" Type="http://schemas.openxmlformats.org/officeDocument/2006/relationships/image" Target="../media/image69.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63.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63.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6.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7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77.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981338" y="4569517"/>
            <a:ext cx="8396551" cy="1456710"/>
          </a:xfrm>
        </p:spPr>
        <p:txBody>
          <a:bodyPr vert="horz" lIns="0" tIns="0" rIns="0" bIns="0" rtlCol="0" anchor="t">
            <a:noAutofit/>
          </a:bodyPr>
          <a:lstStyle/>
          <a:p>
            <a:endParaRPr lang="en-GB"/>
          </a:p>
          <a:p>
            <a:r>
              <a:rPr lang="en-GB">
                <a:latin typeface="Nunito Sans Black"/>
              </a:rPr>
              <a:t>Transformation Leads Call</a:t>
            </a:r>
          </a:p>
          <a:p>
            <a:endParaRPr lang="en-GB" i="1">
              <a:latin typeface="Nunito Sans Black"/>
            </a:endParaRPr>
          </a:p>
        </p:txBody>
      </p:sp>
    </p:spTree>
    <p:extLst>
      <p:ext uri="{BB962C8B-B14F-4D97-AF65-F5344CB8AC3E}">
        <p14:creationId xmlns:p14="http://schemas.microsoft.com/office/powerpoint/2010/main" val="3805863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288421" y="717027"/>
            <a:ext cx="5423266"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Trustee Eligibility Checks</a:t>
            </a:r>
          </a:p>
        </p:txBody>
      </p:sp>
      <p:sp>
        <p:nvSpPr>
          <p:cNvPr id="15" name="TextBox 14">
            <a:extLst>
              <a:ext uri="{FF2B5EF4-FFF2-40B4-BE49-F238E27FC236}">
                <a16:creationId xmlns:a16="http://schemas.microsoft.com/office/drawing/2014/main" id="{3FE31CB4-5423-A997-8C1B-AFA706E3D856}"/>
              </a:ext>
            </a:extLst>
          </p:cNvPr>
          <p:cNvSpPr txBox="1"/>
          <p:nvPr/>
        </p:nvSpPr>
        <p:spPr>
          <a:xfrm>
            <a:off x="488767" y="1502718"/>
            <a:ext cx="5022574" cy="4862870"/>
          </a:xfrm>
          <a:prstGeom prst="rect">
            <a:avLst/>
          </a:prstGeom>
          <a:noFill/>
        </p:spPr>
        <p:txBody>
          <a:bodyPr wrap="square" lIns="91440" tIns="45720" rIns="91440" bIns="45720" rtlCol="0" anchor="t">
            <a:spAutoFit/>
          </a:bodyPr>
          <a:lstStyle/>
          <a:p>
            <a:pPr marL="342900" indent="-342900">
              <a:spcBef>
                <a:spcPts val="600"/>
              </a:spcBef>
              <a:spcAft>
                <a:spcPts val="600"/>
              </a:spcAft>
              <a:buClr>
                <a:schemeClr val="tx2"/>
              </a:buClr>
              <a:buSzPct val="125000"/>
              <a:buFont typeface="Arial" panose="020B0604020202020204" pitchFamily="34" charset="0"/>
              <a:buChar char="•"/>
            </a:pPr>
            <a:r>
              <a:rPr lang="en-GB" sz="1800"/>
              <a:t>Trustee eligibility checks have always been required to confirm they are not disqualified by law from being a Trustee</a:t>
            </a:r>
          </a:p>
          <a:p>
            <a:pPr marL="342900" indent="-342900">
              <a:spcBef>
                <a:spcPts val="600"/>
              </a:spcBef>
              <a:spcAft>
                <a:spcPts val="600"/>
              </a:spcAft>
              <a:buClr>
                <a:schemeClr val="tx2"/>
              </a:buClr>
              <a:buSzPct val="125000"/>
              <a:buFont typeface="Arial" panose="020B0604020202020204" pitchFamily="34" charset="0"/>
              <a:buChar char="•"/>
            </a:pPr>
            <a:r>
              <a:rPr lang="en-GB" sz="1800"/>
              <a:t>This will now be built into the volunteer joining journey</a:t>
            </a:r>
          </a:p>
          <a:p>
            <a:pPr marL="342900" indent="-342900">
              <a:spcBef>
                <a:spcPts val="600"/>
              </a:spcBef>
              <a:spcAft>
                <a:spcPts val="600"/>
              </a:spcAft>
              <a:buClr>
                <a:schemeClr val="tx2"/>
              </a:buClr>
              <a:buSzPct val="125000"/>
              <a:buFont typeface="Arial" panose="020B0604020202020204" pitchFamily="34" charset="0"/>
              <a:buChar char="•"/>
            </a:pPr>
            <a:r>
              <a:rPr lang="en-GB" sz="1800"/>
              <a:t>The Trustee Board Chair will need to undertake the regulator-prescribed checks to confirm the volunteer is not prohibited from being a charity trustee</a:t>
            </a:r>
          </a:p>
          <a:p>
            <a:pPr marL="342900" indent="-342900">
              <a:spcBef>
                <a:spcPts val="600"/>
              </a:spcBef>
              <a:spcAft>
                <a:spcPts val="600"/>
              </a:spcAft>
              <a:buClr>
                <a:schemeClr val="tx2"/>
              </a:buClr>
              <a:buSzPct val="125000"/>
              <a:buFont typeface="Arial" panose="020B0604020202020204" pitchFamily="34" charset="0"/>
              <a:buChar char="•"/>
            </a:pPr>
            <a:r>
              <a:rPr lang="en-GB" sz="1800"/>
              <a:t>On the system they will need to confirm that these have been carried out and the volunteer is eligible</a:t>
            </a:r>
          </a:p>
          <a:p>
            <a:pPr marL="342900" indent="-342900">
              <a:spcBef>
                <a:spcPts val="600"/>
              </a:spcBef>
              <a:spcAft>
                <a:spcPts val="600"/>
              </a:spcAft>
              <a:buClr>
                <a:schemeClr val="tx2"/>
              </a:buClr>
              <a:buSzPct val="125000"/>
              <a:buFont typeface="Arial" panose="020B0604020202020204" pitchFamily="34" charset="0"/>
              <a:buChar char="•"/>
            </a:pPr>
            <a:r>
              <a:rPr lang="en-GB" sz="1800"/>
              <a:t>If the volunteer is not eligible, they will not be able to become a Trustee or any role which may have Trustee responsibilities</a:t>
            </a:r>
          </a:p>
        </p:txBody>
      </p:sp>
      <p:pic>
        <p:nvPicPr>
          <p:cNvPr id="3" name="Picture 15" descr="A picture containing text, person, person, indoor&#10;&#10;Description automatically generated">
            <a:extLst>
              <a:ext uri="{FF2B5EF4-FFF2-40B4-BE49-F238E27FC236}">
                <a16:creationId xmlns:a16="http://schemas.microsoft.com/office/drawing/2014/main" id="{6BB3DD1B-88B5-9FD9-D0B4-0E789589E0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71423" y="0"/>
            <a:ext cx="6220577" cy="6858000"/>
          </a:xfrm>
          <a:prstGeom prst="rect">
            <a:avLst/>
          </a:prstGeom>
        </p:spPr>
      </p:pic>
    </p:spTree>
    <p:extLst>
      <p:ext uri="{BB962C8B-B14F-4D97-AF65-F5344CB8AC3E}">
        <p14:creationId xmlns:p14="http://schemas.microsoft.com/office/powerpoint/2010/main" val="3991220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6251900" y="1035079"/>
            <a:ext cx="5423266"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lang="en-GB" sz="2800" b="1">
                <a:solidFill>
                  <a:srgbClr val="7413DC"/>
                </a:solidFill>
                <a:latin typeface="Nunito Sans Black"/>
                <a:cs typeface="Nunito Sans Black"/>
              </a:rPr>
              <a:t>Internal Check </a:t>
            </a:r>
            <a:endParaRPr kumimoji="0" lang="en-GB" sz="2800" b="1" i="0" u="none" strike="noStrike" kern="1200" cap="none" spc="0" normalizeH="0" baseline="0" noProof="0">
              <a:ln>
                <a:noFill/>
              </a:ln>
              <a:solidFill>
                <a:srgbClr val="7413DC"/>
              </a:solidFill>
              <a:effectLst/>
              <a:uLnTx/>
              <a:uFillTx/>
              <a:latin typeface="Nunito Sans Black"/>
              <a:ea typeface="+mn-ea"/>
              <a:cs typeface="Nunito Sans Black"/>
            </a:endParaRPr>
          </a:p>
        </p:txBody>
      </p:sp>
      <p:sp>
        <p:nvSpPr>
          <p:cNvPr id="15" name="TextBox 14">
            <a:extLst>
              <a:ext uri="{FF2B5EF4-FFF2-40B4-BE49-F238E27FC236}">
                <a16:creationId xmlns:a16="http://schemas.microsoft.com/office/drawing/2014/main" id="{3FE31CB4-5423-A997-8C1B-AFA706E3D856}"/>
              </a:ext>
            </a:extLst>
          </p:cNvPr>
          <p:cNvSpPr txBox="1"/>
          <p:nvPr/>
        </p:nvSpPr>
        <p:spPr>
          <a:xfrm>
            <a:off x="6251899" y="1754798"/>
            <a:ext cx="5575665" cy="4708981"/>
          </a:xfrm>
          <a:prstGeom prst="rect">
            <a:avLst/>
          </a:prstGeom>
          <a:noFill/>
        </p:spPr>
        <p:txBody>
          <a:bodyPr wrap="square" lIns="91440" tIns="45720" rIns="91440" bIns="45720" rtlCol="0" anchor="t">
            <a:spAutoFit/>
          </a:bodyPr>
          <a:lstStyle/>
          <a:p>
            <a:pPr marL="342900" indent="-342900">
              <a:buClr>
                <a:schemeClr val="tx2"/>
              </a:buClr>
              <a:buSzPct val="125000"/>
              <a:buFont typeface="Arial" panose="020B0604020202020204" pitchFamily="34" charset="0"/>
              <a:buChar char="•"/>
            </a:pPr>
            <a:r>
              <a:rPr lang="en-GB" sz="2000"/>
              <a:t>A new volunteer's details are checked against the Scouts’ internal records</a:t>
            </a:r>
          </a:p>
          <a:p>
            <a:pPr marL="342900" indent="-342900">
              <a:buClr>
                <a:schemeClr val="tx2"/>
              </a:buClr>
              <a:buSzPct val="125000"/>
              <a:buFont typeface="Arial" panose="020B0604020202020204" pitchFamily="34" charset="0"/>
              <a:buChar char="•"/>
            </a:pPr>
            <a:endParaRPr lang="en-GB" sz="2000"/>
          </a:p>
          <a:p>
            <a:pPr marL="342900" indent="-342900">
              <a:buClr>
                <a:schemeClr val="tx2"/>
              </a:buClr>
              <a:buSzPct val="125000"/>
              <a:buFont typeface="Arial" panose="020B0604020202020204" pitchFamily="34" charset="0"/>
              <a:buChar char="•"/>
            </a:pPr>
            <a:r>
              <a:rPr lang="en-GB" sz="2000"/>
              <a:t>This is automatically initiated by the system when the volunteer has completed their self-service personal details</a:t>
            </a:r>
          </a:p>
          <a:p>
            <a:pPr marL="342900" indent="-342900">
              <a:buClr>
                <a:schemeClr val="tx2"/>
              </a:buClr>
              <a:buSzPct val="125000"/>
              <a:buFont typeface="Arial" panose="020B0604020202020204" pitchFamily="34" charset="0"/>
              <a:buChar char="•"/>
            </a:pPr>
            <a:endParaRPr lang="en-GB" sz="2000"/>
          </a:p>
          <a:p>
            <a:pPr marL="342900" indent="-342900">
              <a:buClr>
                <a:schemeClr val="tx2"/>
              </a:buClr>
              <a:buSzPct val="125000"/>
              <a:buFont typeface="Arial" panose="020B0604020202020204" pitchFamily="34" charset="0"/>
              <a:buChar char="•"/>
            </a:pPr>
            <a:r>
              <a:rPr lang="en-GB" sz="2000"/>
              <a:t>Should a flag be raised, HQ Safeguarding will direct this towards the District / County Lead Volunteer or the relevant person with the Volunteer Safeguarding Lead accreditation</a:t>
            </a:r>
          </a:p>
          <a:p>
            <a:pPr marL="342900" indent="-342900">
              <a:buClr>
                <a:schemeClr val="tx2"/>
              </a:buClr>
              <a:buSzPct val="125000"/>
              <a:buFont typeface="Arial" panose="020B0604020202020204" pitchFamily="34" charset="0"/>
              <a:buChar char="•"/>
            </a:pPr>
            <a:endParaRPr lang="en-GB" sz="2000"/>
          </a:p>
          <a:p>
            <a:pPr marL="342900" indent="-342900">
              <a:buClr>
                <a:schemeClr val="tx2"/>
              </a:buClr>
              <a:buSzPct val="125000"/>
              <a:buFont typeface="Arial" panose="020B0604020202020204" pitchFamily="34" charset="0"/>
              <a:buChar char="•"/>
            </a:pPr>
            <a:r>
              <a:rPr lang="en-GB" sz="2000"/>
              <a:t>The details will be visible to the volunteer and their Team Leader/Lead Volunteer</a:t>
            </a:r>
          </a:p>
        </p:txBody>
      </p:sp>
      <p:pic>
        <p:nvPicPr>
          <p:cNvPr id="3" name="Picture 2">
            <a:extLst>
              <a:ext uri="{FF2B5EF4-FFF2-40B4-BE49-F238E27FC236}">
                <a16:creationId xmlns:a16="http://schemas.microsoft.com/office/drawing/2014/main" id="{AFF89B84-8554-1206-CE55-2ADF29F908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916519" cy="6858000"/>
          </a:xfrm>
          <a:prstGeom prst="rect">
            <a:avLst/>
          </a:prstGeom>
        </p:spPr>
      </p:pic>
    </p:spTree>
    <p:extLst>
      <p:ext uri="{BB962C8B-B14F-4D97-AF65-F5344CB8AC3E}">
        <p14:creationId xmlns:p14="http://schemas.microsoft.com/office/powerpoint/2010/main" val="2950622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336551" y="668979"/>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Welcome Conversation</a:t>
            </a:r>
          </a:p>
        </p:txBody>
      </p:sp>
      <p:sp>
        <p:nvSpPr>
          <p:cNvPr id="3" name="TextBox 2">
            <a:extLst>
              <a:ext uri="{FF2B5EF4-FFF2-40B4-BE49-F238E27FC236}">
                <a16:creationId xmlns:a16="http://schemas.microsoft.com/office/drawing/2014/main" id="{2A3D6380-AD62-9533-2C66-E0666E223068}"/>
              </a:ext>
            </a:extLst>
          </p:cNvPr>
          <p:cNvSpPr txBox="1"/>
          <p:nvPr/>
        </p:nvSpPr>
        <p:spPr>
          <a:xfrm>
            <a:off x="245837" y="1201029"/>
            <a:ext cx="5746746" cy="5578450"/>
          </a:xfrm>
          <a:prstGeom prst="rect">
            <a:avLst/>
          </a:prstGeom>
          <a:noFill/>
        </p:spPr>
        <p:txBody>
          <a:bodyPr wrap="square" lIns="68580" tIns="34290" rIns="68580" bIns="34290" rtlCol="0" anchor="t">
            <a:spAutoFit/>
          </a:bodyPr>
          <a:lstStyle/>
          <a:p>
            <a:pPr marL="342900" indent="-342900">
              <a:spcBef>
                <a:spcPts val="600"/>
              </a:spcBef>
              <a:spcAft>
                <a:spcPts val="600"/>
              </a:spcAft>
              <a:buClr>
                <a:schemeClr val="tx2"/>
              </a:buClr>
              <a:buSzPct val="125000"/>
              <a:buFont typeface="Arial" panose="020B0604020202020204" pitchFamily="34" charset="0"/>
              <a:buChar char="•"/>
            </a:pPr>
            <a:r>
              <a:rPr lang="en-GB" sz="1800"/>
              <a:t>The Lead Volunteer or Team Leader will arrange the Welcome Conversation with themselves and one other independent person (who must be accredited for Welcome Conversations)</a:t>
            </a:r>
          </a:p>
          <a:p>
            <a:pPr marL="342900" indent="-342900">
              <a:spcBef>
                <a:spcPts val="600"/>
              </a:spcBef>
              <a:spcAft>
                <a:spcPts val="600"/>
              </a:spcAft>
              <a:buClr>
                <a:schemeClr val="tx2"/>
              </a:buClr>
              <a:buSzPct val="125000"/>
              <a:buFont typeface="Arial" panose="020B0604020202020204" pitchFamily="34" charset="0"/>
              <a:buChar char="•"/>
            </a:pPr>
            <a:r>
              <a:rPr lang="en-GB" sz="1800"/>
              <a:t>Both adults must have completed the Welcome Conversation Volunteer learning</a:t>
            </a:r>
          </a:p>
          <a:p>
            <a:pPr marL="342900" indent="-342900">
              <a:spcBef>
                <a:spcPts val="600"/>
              </a:spcBef>
              <a:spcAft>
                <a:spcPts val="300"/>
              </a:spcAft>
              <a:buClr>
                <a:schemeClr val="tx2"/>
              </a:buClr>
              <a:buSzPct val="125000"/>
              <a:buFont typeface="Arial" panose="020B0604020202020204" pitchFamily="34" charset="0"/>
              <a:buChar char="•"/>
            </a:pPr>
            <a:r>
              <a:rPr lang="en-GB" sz="1800"/>
              <a:t>This can be done in several ways</a:t>
            </a:r>
          </a:p>
          <a:p>
            <a:pPr marL="685800" lvl="1" indent="-342900">
              <a:spcBef>
                <a:spcPts val="600"/>
              </a:spcBef>
              <a:spcAft>
                <a:spcPts val="300"/>
              </a:spcAft>
              <a:buClr>
                <a:schemeClr val="tx2"/>
              </a:buClr>
              <a:buSzPct val="125000"/>
              <a:buFont typeface="Arial" panose="020B0604020202020204" pitchFamily="34" charset="0"/>
              <a:buChar char="•"/>
            </a:pPr>
            <a:r>
              <a:rPr lang="en-GB" sz="1600"/>
              <a:t>Reach out to the Volunteering Development Team, who suggest one or more suitable people</a:t>
            </a:r>
          </a:p>
          <a:p>
            <a:pPr marL="685800" lvl="1" indent="-342900">
              <a:spcBef>
                <a:spcPts val="600"/>
              </a:spcBef>
              <a:spcAft>
                <a:spcPts val="300"/>
              </a:spcAft>
              <a:buClr>
                <a:schemeClr val="tx2"/>
              </a:buClr>
              <a:buSzPct val="125000"/>
              <a:buFont typeface="Arial" panose="020B0604020202020204" pitchFamily="34" charset="0"/>
              <a:buChar char="•"/>
            </a:pPr>
            <a:r>
              <a:rPr lang="en-GB" sz="1600"/>
              <a:t>Arrange the independent person locally and inform the Volunteering Development Team of this</a:t>
            </a:r>
          </a:p>
          <a:p>
            <a:pPr marL="685800" lvl="1" indent="-342900">
              <a:spcBef>
                <a:spcPts val="600"/>
              </a:spcBef>
              <a:spcAft>
                <a:spcPts val="600"/>
              </a:spcAft>
              <a:buClr>
                <a:schemeClr val="tx2"/>
              </a:buClr>
              <a:buSzPct val="125000"/>
              <a:buFont typeface="Arial" panose="020B0604020202020204" pitchFamily="34" charset="0"/>
              <a:buChar char="•"/>
            </a:pPr>
            <a:r>
              <a:rPr lang="en-GB" sz="1600"/>
              <a:t>And more! </a:t>
            </a:r>
          </a:p>
          <a:p>
            <a:pPr>
              <a:spcBef>
                <a:spcPts val="600"/>
              </a:spcBef>
              <a:spcAft>
                <a:spcPts val="600"/>
              </a:spcAft>
              <a:buClr>
                <a:schemeClr val="tx2"/>
              </a:buClr>
              <a:buSzPct val="125000"/>
            </a:pPr>
            <a:r>
              <a:rPr lang="en-GB" sz="1800"/>
              <a:t>Reminder: </a:t>
            </a:r>
            <a:endParaRPr lang="en-GB"/>
          </a:p>
          <a:p>
            <a:pPr marL="342900" indent="-342900">
              <a:spcBef>
                <a:spcPts val="600"/>
              </a:spcBef>
              <a:spcAft>
                <a:spcPts val="600"/>
              </a:spcAft>
              <a:buClr>
                <a:schemeClr val="tx2"/>
              </a:buClr>
              <a:buSzPct val="125000"/>
              <a:buFont typeface="Arial" panose="020B0604020202020204" pitchFamily="34" charset="0"/>
              <a:buChar char="•"/>
            </a:pPr>
            <a:r>
              <a:rPr lang="en-GB" sz="1800"/>
              <a:t>These are not Appointment Panels</a:t>
            </a:r>
          </a:p>
          <a:p>
            <a:pPr marL="342900" indent="-342900">
              <a:spcBef>
                <a:spcPts val="600"/>
              </a:spcBef>
              <a:spcAft>
                <a:spcPts val="600"/>
              </a:spcAft>
              <a:buClr>
                <a:schemeClr val="tx2"/>
              </a:buClr>
              <a:buSzPct val="125000"/>
              <a:buFont typeface="Arial" panose="020B0604020202020204" pitchFamily="34" charset="0"/>
              <a:buChar char="•"/>
            </a:pPr>
            <a:r>
              <a:rPr lang="en-GB" sz="1800"/>
              <a:t>The independent person should be in a similar role or have other similar characteristics</a:t>
            </a:r>
          </a:p>
        </p:txBody>
      </p:sp>
      <p:pic>
        <p:nvPicPr>
          <p:cNvPr id="2" name="Picture 15">
            <a:extLst>
              <a:ext uri="{FF2B5EF4-FFF2-40B4-BE49-F238E27FC236}">
                <a16:creationId xmlns:a16="http://schemas.microsoft.com/office/drawing/2014/main" id="{9C077699-980F-4D66-1D63-8236CBC98E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66916"/>
          </a:xfrm>
          <a:prstGeom prst="rect">
            <a:avLst/>
          </a:prstGeom>
        </p:spPr>
      </p:pic>
    </p:spTree>
    <p:extLst>
      <p:ext uri="{BB962C8B-B14F-4D97-AF65-F5344CB8AC3E}">
        <p14:creationId xmlns:p14="http://schemas.microsoft.com/office/powerpoint/2010/main" val="3153705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31DBB7C8-0394-8EC2-DD80-976FA8BFF51D}"/>
              </a:ext>
            </a:extLst>
          </p:cNvPr>
          <p:cNvSpPr txBox="1"/>
          <p:nvPr/>
        </p:nvSpPr>
        <p:spPr>
          <a:xfrm>
            <a:off x="6328754" y="993659"/>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Welcome Conversations</a:t>
            </a:r>
          </a:p>
        </p:txBody>
      </p:sp>
      <p:sp>
        <p:nvSpPr>
          <p:cNvPr id="6" name="TextBox 5">
            <a:extLst>
              <a:ext uri="{FF2B5EF4-FFF2-40B4-BE49-F238E27FC236}">
                <a16:creationId xmlns:a16="http://schemas.microsoft.com/office/drawing/2014/main" id="{DAD54328-759D-FC0F-327D-D3806B896510}"/>
              </a:ext>
            </a:extLst>
          </p:cNvPr>
          <p:cNvSpPr txBox="1"/>
          <p:nvPr/>
        </p:nvSpPr>
        <p:spPr>
          <a:xfrm>
            <a:off x="6410986" y="1991549"/>
            <a:ext cx="5491568" cy="2377574"/>
          </a:xfrm>
          <a:prstGeom prst="rect">
            <a:avLst/>
          </a:prstGeom>
          <a:noFill/>
        </p:spPr>
        <p:txBody>
          <a:bodyPr wrap="square" lIns="68580" tIns="34290" rIns="68580" bIns="34290" rtlCol="0" anchor="t">
            <a:spAutoFit/>
          </a:bodyPr>
          <a:lstStyle/>
          <a:p>
            <a:pPr marL="342900" indent="-342900">
              <a:spcBef>
                <a:spcPts val="600"/>
              </a:spcBef>
              <a:spcAft>
                <a:spcPts val="600"/>
              </a:spcAft>
              <a:buClr>
                <a:schemeClr val="tx2"/>
              </a:buClr>
              <a:buSzPct val="125000"/>
              <a:buFont typeface="Arial" panose="020B0604020202020204" pitchFamily="34" charset="0"/>
              <a:buChar char="•"/>
            </a:pPr>
            <a:r>
              <a:rPr lang="en-GB" sz="2000">
                <a:solidFill>
                  <a:srgbClr val="000000"/>
                </a:solidFill>
                <a:latin typeface="Nunito Sans"/>
                <a:ea typeface="Calibri"/>
              </a:rPr>
              <a:t>The Lead Volunteer will record the outcome in the digital system, and it will send a notification to the independent person to confirm this</a:t>
            </a:r>
          </a:p>
          <a:p>
            <a:pPr marL="342900" indent="-342900">
              <a:spcBef>
                <a:spcPts val="600"/>
              </a:spcBef>
              <a:spcAft>
                <a:spcPts val="600"/>
              </a:spcAft>
              <a:buClr>
                <a:schemeClr val="tx2"/>
              </a:buClr>
              <a:buSzPct val="125000"/>
              <a:buFont typeface="Arial" panose="020B0604020202020204" pitchFamily="34" charset="0"/>
              <a:buChar char="•"/>
            </a:pPr>
            <a:r>
              <a:rPr lang="en-GB" sz="2000">
                <a:solidFill>
                  <a:srgbClr val="000000"/>
                </a:solidFill>
                <a:latin typeface="Nunito Sans"/>
                <a:ea typeface="Calibri"/>
              </a:rPr>
              <a:t>Where the two people disagree it will be referred to the District or County Lead Volunteer</a:t>
            </a:r>
          </a:p>
        </p:txBody>
      </p:sp>
      <p:pic>
        <p:nvPicPr>
          <p:cNvPr id="7" name="Picture 11">
            <a:extLst>
              <a:ext uri="{FF2B5EF4-FFF2-40B4-BE49-F238E27FC236}">
                <a16:creationId xmlns:a16="http://schemas.microsoft.com/office/drawing/2014/main" id="{DF995365-E4FE-6D3B-11EA-30C44C7C71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6096001" cy="6858000"/>
          </a:xfrm>
          <a:prstGeom prst="rect">
            <a:avLst/>
          </a:prstGeom>
        </p:spPr>
      </p:pic>
    </p:spTree>
    <p:extLst>
      <p:ext uri="{BB962C8B-B14F-4D97-AF65-F5344CB8AC3E}">
        <p14:creationId xmlns:p14="http://schemas.microsoft.com/office/powerpoint/2010/main" val="1106898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F3A6B6C1-CEA3-4D79-9FEB-8C7D1D6020B8}"/>
              </a:ext>
            </a:extLst>
          </p:cNvPr>
          <p:cNvSpPr txBox="1"/>
          <p:nvPr/>
        </p:nvSpPr>
        <p:spPr>
          <a:xfrm>
            <a:off x="249914" y="682232"/>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Criminal Record Check</a:t>
            </a:r>
          </a:p>
        </p:txBody>
      </p:sp>
      <p:sp>
        <p:nvSpPr>
          <p:cNvPr id="4" name="TextBox 3">
            <a:extLst>
              <a:ext uri="{FF2B5EF4-FFF2-40B4-BE49-F238E27FC236}">
                <a16:creationId xmlns:a16="http://schemas.microsoft.com/office/drawing/2014/main" id="{CBD90E45-0841-E2AB-039B-7D779329376B}"/>
              </a:ext>
            </a:extLst>
          </p:cNvPr>
          <p:cNvSpPr txBox="1"/>
          <p:nvPr/>
        </p:nvSpPr>
        <p:spPr>
          <a:xfrm>
            <a:off x="249914" y="1240577"/>
            <a:ext cx="5656031" cy="5455340"/>
          </a:xfrm>
          <a:prstGeom prst="rect">
            <a:avLst/>
          </a:prstGeom>
          <a:noFill/>
        </p:spPr>
        <p:txBody>
          <a:bodyPr wrap="square" lIns="68580" tIns="34290" rIns="68580" bIns="34290" rtlCol="0" anchor="t">
            <a:spAutoFit/>
          </a:bodyPr>
          <a:lstStyle/>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solidFill>
                  <a:srgbClr val="000000"/>
                </a:solidFill>
                <a:latin typeface="Nunito Sans"/>
                <a:ea typeface="Calibri"/>
              </a:rPr>
              <a:t>The volunteer can start their criminal record check once their personal details have been added</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solidFill>
                  <a:srgbClr val="000000"/>
                </a:solidFill>
                <a:latin typeface="Nunito Sans"/>
                <a:ea typeface="Calibri"/>
              </a:rPr>
              <a:t>For England &amp; Wales - Atlantic Data is built into the digital system</a:t>
            </a:r>
          </a:p>
          <a:p>
            <a:pPr marL="35242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Calibri"/>
              </a:rPr>
              <a:t>For Scotland - Provide information through the system and then get sent a link for PVG</a:t>
            </a:r>
          </a:p>
          <a:p>
            <a:pPr marL="35242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Calibri"/>
              </a:rPr>
              <a:t>Northern Ireland - Carry out NI process first, then complete details in the system</a:t>
            </a:r>
          </a:p>
          <a:p>
            <a:pPr marL="35242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Calibri"/>
              </a:rPr>
              <a:t>An ID Check will still need to be carried out as currently and recorded</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t>Should a flag be raised, the same process as is currently in place will be followed, this will now include the relevant person with the Volunteer Safeguarding Lead accreditation</a:t>
            </a:r>
          </a:p>
        </p:txBody>
      </p:sp>
      <p:pic>
        <p:nvPicPr>
          <p:cNvPr id="5" name="Picture 12">
            <a:extLst>
              <a:ext uri="{FF2B5EF4-FFF2-40B4-BE49-F238E27FC236}">
                <a16:creationId xmlns:a16="http://schemas.microsoft.com/office/drawing/2014/main" id="{2F36C788-1D7C-1360-5401-E9C3B1C04A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0577" y="0"/>
            <a:ext cx="5971423" cy="6858000"/>
          </a:xfrm>
          <a:prstGeom prst="rect">
            <a:avLst/>
          </a:prstGeom>
        </p:spPr>
      </p:pic>
    </p:spTree>
    <p:extLst>
      <p:ext uri="{BB962C8B-B14F-4D97-AF65-F5344CB8AC3E}">
        <p14:creationId xmlns:p14="http://schemas.microsoft.com/office/powerpoint/2010/main" val="3932704310"/>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1CCCC-FA06-E40F-0D54-8AF736222CEF}"/>
              </a:ext>
            </a:extLst>
          </p:cNvPr>
          <p:cNvSpPr txBox="1"/>
          <p:nvPr/>
        </p:nvSpPr>
        <p:spPr>
          <a:xfrm>
            <a:off x="6357917" y="796540"/>
            <a:ext cx="5423266"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lang="en-GB" sz="2800" b="1">
                <a:solidFill>
                  <a:srgbClr val="7413DC"/>
                </a:solidFill>
                <a:latin typeface="Nunito Sans Black"/>
                <a:cs typeface="Nunito Sans Black"/>
              </a:rPr>
              <a:t>References</a:t>
            </a:r>
            <a:endParaRPr kumimoji="0" lang="en-GB" sz="2800" b="1" i="0" u="none" strike="noStrike" kern="1200" cap="none" spc="0" normalizeH="0" baseline="0" noProof="0">
              <a:ln>
                <a:noFill/>
              </a:ln>
              <a:solidFill>
                <a:srgbClr val="7413DC"/>
              </a:solidFill>
              <a:effectLst/>
              <a:uLnTx/>
              <a:uFillTx/>
              <a:latin typeface="Nunito Sans Black"/>
              <a:ea typeface="+mn-ea"/>
              <a:cs typeface="Nunito Sans Black"/>
            </a:endParaRPr>
          </a:p>
        </p:txBody>
      </p:sp>
      <p:sp>
        <p:nvSpPr>
          <p:cNvPr id="6" name="TextBox 5">
            <a:extLst>
              <a:ext uri="{FF2B5EF4-FFF2-40B4-BE49-F238E27FC236}">
                <a16:creationId xmlns:a16="http://schemas.microsoft.com/office/drawing/2014/main" id="{6EDC8363-EB3F-F81B-4380-396FEAD09BC5}"/>
              </a:ext>
            </a:extLst>
          </p:cNvPr>
          <p:cNvSpPr txBox="1"/>
          <p:nvPr/>
        </p:nvSpPr>
        <p:spPr>
          <a:xfrm>
            <a:off x="6558263" y="1492767"/>
            <a:ext cx="5022574" cy="5201424"/>
          </a:xfrm>
          <a:prstGeom prst="rect">
            <a:avLst/>
          </a:prstGeom>
          <a:noFill/>
        </p:spPr>
        <p:txBody>
          <a:bodyPr wrap="square" lIns="91440" tIns="45720" rIns="91440" bIns="45720" rtlCol="0" anchor="t">
            <a:spAutoFit/>
          </a:bodyPr>
          <a:lstStyle/>
          <a:p>
            <a:pPr marL="342900" indent="-342900">
              <a:spcBef>
                <a:spcPts val="600"/>
              </a:spcBef>
              <a:spcAft>
                <a:spcPts val="600"/>
              </a:spcAft>
              <a:buClr>
                <a:schemeClr val="tx2"/>
              </a:buClr>
              <a:buSzPct val="125000"/>
              <a:buFont typeface="Arial" panose="020B0604020202020204" pitchFamily="34" charset="0"/>
              <a:buChar char="•"/>
            </a:pPr>
            <a:r>
              <a:rPr lang="en-GB" sz="2000">
                <a:solidFill>
                  <a:srgbClr val="000000"/>
                </a:solidFill>
                <a:latin typeface="Nunito Sans"/>
                <a:ea typeface="Calibri"/>
              </a:rPr>
              <a:t>The new volunteer can start their references once they have provided their </a:t>
            </a:r>
            <a:r>
              <a:rPr lang="en-GB" sz="2000"/>
              <a:t>personal details</a:t>
            </a:r>
          </a:p>
          <a:p>
            <a:pPr marL="342900" indent="-342900">
              <a:spcBef>
                <a:spcPts val="600"/>
              </a:spcBef>
              <a:spcAft>
                <a:spcPts val="600"/>
              </a:spcAft>
              <a:buClr>
                <a:schemeClr val="tx2"/>
              </a:buClr>
              <a:buSzPct val="125000"/>
              <a:buFont typeface="Arial" panose="020B0604020202020204" pitchFamily="34" charset="0"/>
              <a:buChar char="•"/>
            </a:pPr>
            <a:r>
              <a:rPr lang="en-GB" sz="2000"/>
              <a:t>Up to four referees can be added</a:t>
            </a:r>
          </a:p>
          <a:p>
            <a:pPr marL="342900" indent="-342900">
              <a:spcBef>
                <a:spcPts val="600"/>
              </a:spcBef>
              <a:spcAft>
                <a:spcPts val="600"/>
              </a:spcAft>
              <a:buClr>
                <a:schemeClr val="tx2"/>
              </a:buClr>
              <a:buSzPct val="125000"/>
              <a:buFont typeface="Arial" panose="020B0604020202020204" pitchFamily="34" charset="0"/>
              <a:buChar char="•"/>
            </a:pPr>
            <a:r>
              <a:rPr lang="en-GB" sz="2000"/>
              <a:t>The system will assess the first two responses received </a:t>
            </a:r>
            <a:r>
              <a:rPr lang="en-GB" sz="1600"/>
              <a:t>(however, should an unsatisfactory reference come back from the others this will be reviewed)</a:t>
            </a:r>
            <a:endParaRPr lang="en-GB" sz="2000"/>
          </a:p>
          <a:p>
            <a:pPr marL="342900" indent="-342900">
              <a:spcBef>
                <a:spcPts val="600"/>
              </a:spcBef>
              <a:spcAft>
                <a:spcPts val="600"/>
              </a:spcAft>
              <a:buClr>
                <a:schemeClr val="tx2"/>
              </a:buClr>
              <a:buSzPct val="125000"/>
              <a:buFont typeface="Arial" panose="020B0604020202020204" pitchFamily="34" charset="0"/>
              <a:buChar char="•"/>
            </a:pPr>
            <a:r>
              <a:rPr lang="en-GB" sz="2000"/>
              <a:t>Unsatisfactory references will be referred to District or County Lead Volunteer or accredited Volunteering Safeguarding Lead</a:t>
            </a:r>
          </a:p>
          <a:p>
            <a:pPr marL="342900" indent="-342900">
              <a:spcBef>
                <a:spcPts val="600"/>
              </a:spcBef>
              <a:spcAft>
                <a:spcPts val="600"/>
              </a:spcAft>
              <a:buClr>
                <a:schemeClr val="tx2"/>
              </a:buClr>
              <a:buSzPct val="125000"/>
              <a:buFont typeface="Arial" panose="020B0604020202020204" pitchFamily="34" charset="0"/>
              <a:buChar char="•"/>
            </a:pPr>
            <a:r>
              <a:rPr lang="en-GB" sz="2000">
                <a:solidFill>
                  <a:srgbClr val="000000"/>
                </a:solidFill>
                <a:latin typeface="Nunito Sans"/>
                <a:ea typeface="Calibri"/>
              </a:rPr>
              <a:t>Overdue references (30 days) will be referred to the volunteer for action (including nominating new referees)</a:t>
            </a:r>
            <a:endParaRPr lang="en-GB" sz="2000"/>
          </a:p>
        </p:txBody>
      </p:sp>
      <p:pic>
        <p:nvPicPr>
          <p:cNvPr id="7" name="Picture 6" descr="A picture containing person&#10;&#10;Description automatically generated">
            <a:extLst>
              <a:ext uri="{FF2B5EF4-FFF2-40B4-BE49-F238E27FC236}">
                <a16:creationId xmlns:a16="http://schemas.microsoft.com/office/drawing/2014/main" id="{C154EE40-C54F-ABE0-1F71-E36DD0B15E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220579" cy="6858000"/>
          </a:xfrm>
          <a:prstGeom prst="rect">
            <a:avLst/>
          </a:prstGeom>
        </p:spPr>
      </p:pic>
    </p:spTree>
    <p:extLst>
      <p:ext uri="{BB962C8B-B14F-4D97-AF65-F5344CB8AC3E}">
        <p14:creationId xmlns:p14="http://schemas.microsoft.com/office/powerpoint/2010/main" val="516352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374F6FDB-5BE8-9480-9A84-C32243C1AFF1}"/>
              </a:ext>
            </a:extLst>
          </p:cNvPr>
          <p:cNvSpPr txBox="1"/>
          <p:nvPr/>
        </p:nvSpPr>
        <p:spPr>
          <a:xfrm>
            <a:off x="375809" y="755119"/>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Growing Roots</a:t>
            </a:r>
          </a:p>
        </p:txBody>
      </p:sp>
      <p:sp>
        <p:nvSpPr>
          <p:cNvPr id="4" name="TextBox 3">
            <a:extLst>
              <a:ext uri="{FF2B5EF4-FFF2-40B4-BE49-F238E27FC236}">
                <a16:creationId xmlns:a16="http://schemas.microsoft.com/office/drawing/2014/main" id="{75683102-7D7D-EAD4-884E-6EA316A5A484}"/>
              </a:ext>
            </a:extLst>
          </p:cNvPr>
          <p:cNvSpPr txBox="1"/>
          <p:nvPr/>
        </p:nvSpPr>
        <p:spPr>
          <a:xfrm>
            <a:off x="375808" y="1473409"/>
            <a:ext cx="5656031" cy="5301451"/>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Calibri"/>
              </a:rPr>
              <a:t>From setting up their account in the digital system, volunteers will have access to the learning tool</a:t>
            </a:r>
          </a:p>
          <a:p>
            <a:pPr marL="35242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Calibri"/>
              </a:rPr>
              <a:t>The learning tool will show them the Growing Roots learning they need to complete, including the learning specific for their role</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solidFill>
                  <a:srgbClr val="000000"/>
                </a:solidFill>
                <a:latin typeface="Nunito Sans"/>
                <a:ea typeface="Calibri"/>
              </a:rPr>
              <a:t>This can be completed in stages and volunteers can come back to learning still in progress</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solidFill>
                  <a:srgbClr val="000000"/>
                </a:solidFill>
                <a:latin typeface="Nunito Sans"/>
                <a:ea typeface="Calibri"/>
              </a:rPr>
              <a:t>Volunteers will have 6 months to complete this</a:t>
            </a:r>
          </a:p>
          <a:p>
            <a:pPr marL="35242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Calibri"/>
              </a:rPr>
              <a:t>Note that First Aid isn’t part of Growing Roots (but see slides later in this presentation)</a:t>
            </a:r>
          </a:p>
        </p:txBody>
      </p:sp>
      <p:pic>
        <p:nvPicPr>
          <p:cNvPr id="5" name="Picture 12" descr="A picture containing outdoor, tree, person, wearing&#10;&#10;Description automatically generated">
            <a:extLst>
              <a:ext uri="{FF2B5EF4-FFF2-40B4-BE49-F238E27FC236}">
                <a16:creationId xmlns:a16="http://schemas.microsoft.com/office/drawing/2014/main" id="{F140246E-2BA5-C560-3934-CAD41A9F44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1" y="0"/>
            <a:ext cx="6095999" cy="6858000"/>
          </a:xfrm>
          <a:prstGeom prst="rect">
            <a:avLst/>
          </a:prstGeom>
        </p:spPr>
      </p:pic>
    </p:spTree>
    <p:extLst>
      <p:ext uri="{BB962C8B-B14F-4D97-AF65-F5344CB8AC3E}">
        <p14:creationId xmlns:p14="http://schemas.microsoft.com/office/powerpoint/2010/main" val="1815862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kumimoji="0" lang="en-GB" sz="4000" b="0" i="0" u="none" strike="noStrike" kern="1200" cap="none" spc="-53" normalizeH="0" baseline="0" noProof="0">
                <a:ln>
                  <a:noFill/>
                </a:ln>
                <a:solidFill>
                  <a:srgbClr val="FFFFFF"/>
                </a:solidFill>
                <a:effectLst/>
                <a:uLnTx/>
                <a:uFillTx/>
                <a:latin typeface="Nunito Sans Black"/>
              </a:rPr>
              <a:t>Volunteer </a:t>
            </a:r>
            <a:r>
              <a:rPr lang="en-GB" sz="4000">
                <a:latin typeface="Nunito Sans Black"/>
              </a:rPr>
              <a:t>Role </a:t>
            </a:r>
            <a:r>
              <a:rPr kumimoji="0" lang="en-GB" sz="4000" b="0" i="0" u="none" strike="noStrike" kern="1200" cap="none" spc="-53" normalizeH="0" baseline="0" noProof="0">
                <a:ln>
                  <a:noFill/>
                </a:ln>
                <a:solidFill>
                  <a:srgbClr val="FFFFFF"/>
                </a:solidFill>
                <a:effectLst/>
                <a:uLnTx/>
                <a:uFillTx/>
                <a:latin typeface="Nunito Sans Black"/>
              </a:rPr>
              <a:t>Change Journey</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3760686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6359166" y="1013536"/>
            <a:ext cx="5656032" cy="923330"/>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The Volunteer Role Change Journey</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2A3D6380-AD62-9533-2C66-E0666E223068}"/>
              </a:ext>
            </a:extLst>
          </p:cNvPr>
          <p:cNvSpPr txBox="1"/>
          <p:nvPr/>
        </p:nvSpPr>
        <p:spPr>
          <a:xfrm>
            <a:off x="6359166" y="2339919"/>
            <a:ext cx="5491568" cy="3577903"/>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This journey applies to any volunteer adding or changing their role.  Examples include:</a:t>
            </a:r>
            <a:endParaRPr lang="en-US">
              <a:solidFill>
                <a:srgbClr val="000000"/>
              </a:solidFill>
              <a:latin typeface="Nunito Sans"/>
              <a:ea typeface="Calibri"/>
            </a:endParaRPr>
          </a:p>
          <a:p>
            <a:pPr marL="695325" lvl="1"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Moving from a Trustee to a Team Member</a:t>
            </a:r>
          </a:p>
          <a:p>
            <a:pPr marL="695325" lvl="1"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Moving from Team Member to Team Leader or Lead Volunteer</a:t>
            </a:r>
            <a:endParaRPr lang="en-US">
              <a:solidFill>
                <a:srgbClr val="000000"/>
              </a:solidFill>
              <a:latin typeface="Nunito Sans"/>
              <a:ea typeface="Calibri"/>
            </a:endParaRPr>
          </a:p>
          <a:p>
            <a:pPr marL="695325" lvl="1"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Taking on a role in a District/County Team </a:t>
            </a:r>
            <a:endParaRPr lang="en-US">
              <a:solidFill>
                <a:srgbClr val="000000"/>
              </a:solidFill>
              <a:latin typeface="Nunito Sans"/>
              <a:ea typeface="Calibri"/>
            </a:endParaRPr>
          </a:p>
        </p:txBody>
      </p:sp>
      <p:pic>
        <p:nvPicPr>
          <p:cNvPr id="2" name="Picture 1">
            <a:extLst>
              <a:ext uri="{FF2B5EF4-FFF2-40B4-BE49-F238E27FC236}">
                <a16:creationId xmlns:a16="http://schemas.microsoft.com/office/drawing/2014/main" id="{E3C53174-213F-2F25-FF77-471F4B3CD0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48768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288421" y="717027"/>
            <a:ext cx="5423266" cy="553998"/>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lang="en-GB" sz="3000" kern="0">
                <a:solidFill>
                  <a:srgbClr val="7413DC"/>
                </a:solidFill>
                <a:latin typeface="Nunito Sans Black"/>
                <a:cs typeface="Calibri"/>
              </a:rPr>
              <a:t>For every change of role</a:t>
            </a:r>
          </a:p>
        </p:txBody>
      </p:sp>
      <p:sp>
        <p:nvSpPr>
          <p:cNvPr id="15" name="TextBox 14">
            <a:extLst>
              <a:ext uri="{FF2B5EF4-FFF2-40B4-BE49-F238E27FC236}">
                <a16:creationId xmlns:a16="http://schemas.microsoft.com/office/drawing/2014/main" id="{3FE31CB4-5423-A997-8C1B-AFA706E3D856}"/>
              </a:ext>
            </a:extLst>
          </p:cNvPr>
          <p:cNvSpPr txBox="1"/>
          <p:nvPr/>
        </p:nvSpPr>
        <p:spPr>
          <a:xfrm>
            <a:off x="361546" y="1464937"/>
            <a:ext cx="5022574" cy="5078313"/>
          </a:xfrm>
          <a:prstGeom prst="rect">
            <a:avLst/>
          </a:prstGeom>
          <a:noFill/>
        </p:spPr>
        <p:txBody>
          <a:bodyPr wrap="square" lIns="91440" tIns="45720" rIns="91440" bIns="45720" rtlCol="0" anchor="t">
            <a:spAutoFit/>
          </a:bodyPr>
          <a:lstStyle/>
          <a:p>
            <a:pPr>
              <a:spcBef>
                <a:spcPts val="600"/>
              </a:spcBef>
              <a:spcAft>
                <a:spcPts val="600"/>
              </a:spcAft>
              <a:buClr>
                <a:schemeClr val="tx2"/>
              </a:buClr>
              <a:buSzPct val="125000"/>
            </a:pPr>
            <a:r>
              <a:rPr lang="en-GB" sz="2000" b="1"/>
              <a:t>Meet with your new team leader</a:t>
            </a:r>
          </a:p>
          <a:p>
            <a:pPr>
              <a:spcBef>
                <a:spcPts val="600"/>
              </a:spcBef>
              <a:spcAft>
                <a:spcPts val="600"/>
              </a:spcAft>
              <a:buClr>
                <a:schemeClr val="tx2"/>
              </a:buClr>
              <a:buSzPct val="125000"/>
            </a:pPr>
            <a:r>
              <a:rPr lang="en-GB" sz="2000" b="1"/>
              <a:t>Re-sign declarations</a:t>
            </a:r>
          </a:p>
          <a:p>
            <a:pPr>
              <a:spcBef>
                <a:spcPts val="600"/>
              </a:spcBef>
              <a:spcAft>
                <a:spcPts val="600"/>
              </a:spcAft>
              <a:buClr>
                <a:schemeClr val="tx2"/>
              </a:buClr>
              <a:buSzPct val="125000"/>
            </a:pPr>
            <a:r>
              <a:rPr lang="en-GB" sz="2000" b="1"/>
              <a:t>Internal check</a:t>
            </a:r>
          </a:p>
          <a:p>
            <a:pPr marL="9525" marR="0" lvl="0" algn="l" defTabSz="685800" rtl="0" eaLnBrk="1" fontAlgn="auto" latinLnBrk="0" hangingPunct="1">
              <a:lnSpc>
                <a:spcPct val="100000"/>
              </a:lnSpc>
              <a:spcBef>
                <a:spcPts val="600"/>
              </a:spcBef>
              <a:spcAft>
                <a:spcPts val="600"/>
              </a:spcAft>
              <a:buClr>
                <a:srgbClr val="7414DC"/>
              </a:buClr>
              <a:buSzPct val="125000"/>
              <a:tabLst/>
              <a:defRPr/>
            </a:pPr>
            <a:r>
              <a:rPr lang="en-GB" sz="2000" b="1"/>
              <a:t>Criminal Record Check</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1600">
                <a:solidFill>
                  <a:srgbClr val="000000"/>
                </a:solidFill>
                <a:latin typeface="Nunito Sans"/>
                <a:ea typeface="Calibri"/>
              </a:rPr>
              <a:t>Renewed every five years if in a role that requires a criminal record check.</a:t>
            </a:r>
          </a:p>
          <a:p>
            <a:pPr>
              <a:spcBef>
                <a:spcPts val="600"/>
              </a:spcBef>
              <a:spcAft>
                <a:spcPts val="600"/>
              </a:spcAft>
              <a:buClr>
                <a:schemeClr val="tx2"/>
              </a:buClr>
              <a:buSzPct val="125000"/>
            </a:pPr>
            <a:r>
              <a:rPr lang="en-GB" sz="2000" b="1"/>
              <a:t>Growing Roots</a:t>
            </a:r>
          </a:p>
          <a:p>
            <a:pPr marL="342900" indent="-342900">
              <a:spcBef>
                <a:spcPts val="600"/>
              </a:spcBef>
              <a:spcAft>
                <a:spcPts val="600"/>
              </a:spcAft>
              <a:buClr>
                <a:schemeClr val="tx2"/>
              </a:buClr>
              <a:buSzPct val="125000"/>
              <a:buFont typeface="Arial" panose="020B0604020202020204" pitchFamily="34" charset="0"/>
              <a:buChar char="•"/>
            </a:pPr>
            <a:r>
              <a:rPr lang="en-GB" sz="1800"/>
              <a:t>If any additional learning is required for the new role e.g. Leading Scout Volunteers, this will show on the learning section of My Learning</a:t>
            </a:r>
          </a:p>
          <a:p>
            <a:pPr marL="9525" marR="0" lvl="0" algn="l" defTabSz="685800" rtl="0" eaLnBrk="1" fontAlgn="auto" latinLnBrk="0" hangingPunct="1">
              <a:lnSpc>
                <a:spcPct val="100000"/>
              </a:lnSpc>
              <a:spcBef>
                <a:spcPts val="600"/>
              </a:spcBef>
              <a:spcAft>
                <a:spcPts val="600"/>
              </a:spcAft>
              <a:buClr>
                <a:srgbClr val="7414DC"/>
              </a:buClr>
              <a:buSzPct val="125000"/>
              <a:tabLst/>
              <a:defRPr/>
            </a:pPr>
            <a:r>
              <a:rPr lang="en-GB" sz="2200" b="1">
                <a:solidFill>
                  <a:srgbClr val="000000"/>
                </a:solidFill>
                <a:latin typeface="Nunito Sans"/>
                <a:ea typeface="Calibri"/>
              </a:rPr>
              <a:t>Trustee eligibility check</a:t>
            </a:r>
          </a:p>
          <a:p>
            <a:pPr marL="35242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ea typeface="Calibri"/>
              </a:rPr>
              <a:t>If the new role has trustee responsibilities</a:t>
            </a:r>
          </a:p>
        </p:txBody>
      </p:sp>
      <p:pic>
        <p:nvPicPr>
          <p:cNvPr id="3" name="Picture 2">
            <a:extLst>
              <a:ext uri="{FF2B5EF4-FFF2-40B4-BE49-F238E27FC236}">
                <a16:creationId xmlns:a16="http://schemas.microsoft.com/office/drawing/2014/main" id="{1132ECE9-B830-9745-1F89-CB6A6EE830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spTree>
    <p:extLst>
      <p:ext uri="{BB962C8B-B14F-4D97-AF65-F5344CB8AC3E}">
        <p14:creationId xmlns:p14="http://schemas.microsoft.com/office/powerpoint/2010/main" val="2657034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09697" y="1208908"/>
            <a:ext cx="5683003" cy="5424562"/>
          </a:xfrm>
          <a:prstGeom prst="rect">
            <a:avLst/>
          </a:prstGeom>
        </p:spPr>
        <p:txBody>
          <a:bodyPr vert="horz" wrap="square" lIns="0" tIns="0" rIns="0" bIns="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Craig Turpie,</a:t>
            </a:r>
            <a:r>
              <a:rPr lang="en-GB" sz="1600">
                <a:latin typeface="Nunito Sans"/>
                <a:cs typeface="Calibri"/>
              </a:rPr>
              <a:t> Deputy UK Chief Commissioner</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Jack Caine, </a:t>
            </a:r>
            <a:r>
              <a:rPr lang="en-GB" sz="1600">
                <a:latin typeface="Nunito Sans"/>
                <a:cs typeface="Calibri"/>
              </a:rPr>
              <a:t>UK Commissioner for People</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Andrew Sutherland,</a:t>
            </a:r>
            <a:r>
              <a:rPr lang="en-GB" sz="1600">
                <a:latin typeface="Nunito Sans"/>
                <a:cs typeface="Calibri"/>
              </a:rPr>
              <a:t> Deputy Programme Sponsor</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Alison Fell, </a:t>
            </a:r>
            <a:r>
              <a:rPr lang="en-GB" sz="1600">
                <a:latin typeface="Nunito Sans"/>
                <a:cs typeface="Calibri"/>
              </a:rPr>
              <a:t>Project Delivery Team Product Lead - Welcome</a:t>
            </a:r>
            <a:endParaRPr lang="en-GB" sz="1600" b="1">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Anders Wulff, </a:t>
            </a:r>
            <a:r>
              <a:rPr lang="en-GB" sz="1600">
                <a:latin typeface="Nunito Sans"/>
                <a:cs typeface="Calibri"/>
              </a:rPr>
              <a:t>Volunteering Learning &amp; Development Manager</a:t>
            </a:r>
          </a:p>
          <a:p>
            <a:pPr marL="285750" lvl="1" indent="-285750">
              <a:spcBef>
                <a:spcPts val="1500"/>
              </a:spcBef>
              <a:buClr>
                <a:srgbClr val="7414DC"/>
              </a:buClr>
              <a:buSzPct val="125000"/>
              <a:buFont typeface="Arial"/>
              <a:buChar char="•"/>
              <a:tabLst>
                <a:tab pos="523399" algn="l"/>
                <a:tab pos="523875" algn="l"/>
              </a:tabLst>
            </a:pPr>
            <a:r>
              <a:rPr lang="en-US" sz="1600" b="1">
                <a:latin typeface="Nunito Sans"/>
                <a:cs typeface="Calibri"/>
              </a:rPr>
              <a:t>Gordon Weston, </a:t>
            </a:r>
            <a:r>
              <a:rPr lang="en-US" sz="1600">
                <a:latin typeface="Nunito Sans"/>
                <a:cs typeface="Calibri"/>
              </a:rPr>
              <a:t>Project Lead, Learning Content and Design</a:t>
            </a:r>
            <a:endParaRPr lang="en-GB" sz="1600">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Colin Davidson, </a:t>
            </a:r>
            <a:r>
              <a:rPr lang="en-GB" sz="1600">
                <a:latin typeface="Nunito Sans"/>
                <a:cs typeface="Calibri"/>
              </a:rPr>
              <a:t>Assistant UK Commissioner People (Learning)</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Hamish Stout,</a:t>
            </a:r>
            <a:r>
              <a:rPr lang="en-GB" sz="1600">
                <a:latin typeface="Nunito Sans"/>
                <a:cs typeface="Calibri"/>
              </a:rPr>
              <a:t> Deputy UK Commissioner for People (Transformation)</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Adam Ray,</a:t>
            </a:r>
            <a:r>
              <a:rPr lang="en-GB" sz="1600">
                <a:latin typeface="Nunito Sans"/>
                <a:cs typeface="Calibri"/>
              </a:rPr>
              <a:t> Communications Manager</a:t>
            </a:r>
            <a:endParaRPr lang="en-US" sz="1600">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Kirsty Waugh, Gemma Norman &amp; Rob Groves, </a:t>
            </a:r>
            <a:r>
              <a:rPr lang="en-GB" sz="1600">
                <a:latin typeface="Nunito Sans"/>
                <a:cs typeface="Calibri"/>
              </a:rPr>
              <a:t>Change Team</a:t>
            </a:r>
          </a:p>
        </p:txBody>
      </p:sp>
      <p:sp>
        <p:nvSpPr>
          <p:cNvPr id="3" name="TextBox 2">
            <a:extLst>
              <a:ext uri="{FF2B5EF4-FFF2-40B4-BE49-F238E27FC236}">
                <a16:creationId xmlns:a16="http://schemas.microsoft.com/office/drawing/2014/main" id="{C442F3DC-9009-C8F9-A8ED-6C3994E56C41}"/>
              </a:ext>
            </a:extLst>
          </p:cNvPr>
          <p:cNvSpPr txBox="1"/>
          <p:nvPr/>
        </p:nvSpPr>
        <p:spPr>
          <a:xfrm>
            <a:off x="209697" y="437825"/>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pic>
        <p:nvPicPr>
          <p:cNvPr id="7" name="Picture 3" descr="A group of kids sitting on the floor&#10;&#10;Description automatically generated with medium confidence">
            <a:extLst>
              <a:ext uri="{FF2B5EF4-FFF2-40B4-BE49-F238E27FC236}">
                <a16:creationId xmlns:a16="http://schemas.microsoft.com/office/drawing/2014/main" id="{065A4AA8-EAEC-5B1E-CCD1-F3937E8219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995131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6359166" y="1013536"/>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If not previously completed</a:t>
            </a:r>
          </a:p>
        </p:txBody>
      </p:sp>
      <p:sp>
        <p:nvSpPr>
          <p:cNvPr id="3" name="TextBox 2">
            <a:extLst>
              <a:ext uri="{FF2B5EF4-FFF2-40B4-BE49-F238E27FC236}">
                <a16:creationId xmlns:a16="http://schemas.microsoft.com/office/drawing/2014/main" id="{2A3D6380-AD62-9533-2C66-E0666E223068}"/>
              </a:ext>
            </a:extLst>
          </p:cNvPr>
          <p:cNvSpPr txBox="1"/>
          <p:nvPr/>
        </p:nvSpPr>
        <p:spPr>
          <a:xfrm>
            <a:off x="6359166" y="1697189"/>
            <a:ext cx="5491568" cy="3331681"/>
          </a:xfrm>
          <a:prstGeom prst="rect">
            <a:avLst/>
          </a:prstGeom>
          <a:noFill/>
        </p:spPr>
        <p:txBody>
          <a:bodyPr wrap="square" lIns="68580" tIns="34290" rIns="68580" bIns="34290" rtlCol="0" anchor="t">
            <a:spAutoFit/>
          </a:bodyPr>
          <a:lstStyle/>
          <a:p>
            <a:pPr>
              <a:spcBef>
                <a:spcPts val="600"/>
              </a:spcBef>
              <a:spcAft>
                <a:spcPts val="600"/>
              </a:spcAft>
              <a:buClr>
                <a:schemeClr val="tx2"/>
              </a:buClr>
              <a:buSzPct val="125000"/>
            </a:pPr>
            <a:r>
              <a:rPr lang="en-GB" sz="2400" b="1"/>
              <a:t>References</a:t>
            </a:r>
          </a:p>
          <a:p>
            <a:pPr marL="342900" indent="-342900">
              <a:spcBef>
                <a:spcPts val="600"/>
              </a:spcBef>
              <a:spcAft>
                <a:spcPts val="600"/>
              </a:spcAft>
              <a:buClr>
                <a:schemeClr val="tx2"/>
              </a:buClr>
              <a:buSzPct val="125000"/>
              <a:buFont typeface="Arial" panose="020B0604020202020204" pitchFamily="34" charset="0"/>
              <a:buChar char="•"/>
            </a:pPr>
            <a:r>
              <a:rPr lang="en-GB" sz="1800"/>
              <a:t>If references haven’t been previously taken, they will be prompted in the system as required</a:t>
            </a:r>
            <a:br>
              <a:rPr lang="en-GB" sz="1800"/>
            </a:br>
            <a:endParaRPr lang="en-GB" sz="1800"/>
          </a:p>
          <a:p>
            <a:pPr marL="9525" marR="0" lvl="0" algn="l" defTabSz="685800" rtl="0" eaLnBrk="1" fontAlgn="auto" latinLnBrk="0" hangingPunct="1">
              <a:lnSpc>
                <a:spcPct val="100000"/>
              </a:lnSpc>
              <a:spcBef>
                <a:spcPts val="600"/>
              </a:spcBef>
              <a:spcAft>
                <a:spcPts val="600"/>
              </a:spcAft>
              <a:buClr>
                <a:srgbClr val="7414DC"/>
              </a:buClr>
              <a:buSzPct val="125000"/>
              <a:tabLst/>
              <a:defRPr/>
            </a:pPr>
            <a:r>
              <a:rPr lang="en-GB" sz="2200" b="1">
                <a:solidFill>
                  <a:srgbClr val="000000"/>
                </a:solidFill>
                <a:latin typeface="Nunito Sans"/>
                <a:ea typeface="Calibri"/>
              </a:rPr>
              <a:t>Welcome Conversation</a:t>
            </a:r>
          </a:p>
          <a:p>
            <a:pPr marL="35242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ea typeface="Calibri"/>
              </a:rPr>
              <a:t>If no Welcome Conversation previously recorded, then a Welcome Conversation must be held</a:t>
            </a:r>
          </a:p>
          <a:p>
            <a:pPr marL="9525">
              <a:spcBef>
                <a:spcPts val="600"/>
              </a:spcBef>
              <a:spcAft>
                <a:spcPts val="600"/>
              </a:spcAft>
              <a:buClr>
                <a:srgbClr val="7414DC"/>
              </a:buClr>
              <a:buSzPct val="125000"/>
              <a:defRPr/>
            </a:pPr>
            <a:endParaRPr lang="en-GB" sz="1800">
              <a:solidFill>
                <a:srgbClr val="000000"/>
              </a:solidFill>
              <a:latin typeface="Nunito Sans"/>
              <a:ea typeface="Calibri"/>
            </a:endParaRPr>
          </a:p>
        </p:txBody>
      </p:sp>
      <p:pic>
        <p:nvPicPr>
          <p:cNvPr id="2" name="Picture 10" descr="A picture containing person, outdoor, young, child&#10;&#10;Description automatically generated">
            <a:extLst>
              <a:ext uri="{FF2B5EF4-FFF2-40B4-BE49-F238E27FC236}">
                <a16:creationId xmlns:a16="http://schemas.microsoft.com/office/drawing/2014/main" id="{212B2F74-717B-0BF9-4ECD-FAF0327CA0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 t="-31"/>
          <a:stretch/>
        </p:blipFill>
        <p:spPr>
          <a:xfrm>
            <a:off x="0" y="0"/>
            <a:ext cx="6096000" cy="6858000"/>
          </a:xfrm>
          <a:prstGeom prst="rect">
            <a:avLst/>
          </a:prstGeom>
        </p:spPr>
      </p:pic>
    </p:spTree>
    <p:extLst>
      <p:ext uri="{BB962C8B-B14F-4D97-AF65-F5344CB8AC3E}">
        <p14:creationId xmlns:p14="http://schemas.microsoft.com/office/powerpoint/2010/main" val="2056699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kumimoji="0" lang="en-GB" sz="4000" b="0" i="0" u="none" strike="noStrike" kern="1200" cap="none" spc="-53" normalizeH="0" baseline="0" noProof="0">
                <a:ln>
                  <a:noFill/>
                </a:ln>
                <a:solidFill>
                  <a:srgbClr val="FFFFFF"/>
                </a:solidFill>
                <a:effectLst/>
                <a:uLnTx/>
                <a:uFillTx/>
                <a:latin typeface="Nunito Sans Black"/>
              </a:rPr>
              <a:t>Learning</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1513289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7128993" cy="461665"/>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Learning Renewals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extLst>
              <p:ext uri="{D42A27DB-BD31-4B8C-83A1-F6EECF244321}">
                <p14:modId xmlns:p14="http://schemas.microsoft.com/office/powerpoint/2010/main" val="3639911353"/>
              </p:ext>
            </p:extLst>
          </p:nvPr>
        </p:nvGraphicFramePr>
        <p:xfrm>
          <a:off x="527908" y="2252748"/>
          <a:ext cx="11136183" cy="2352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51FB512-9056-A8E9-5A14-C66A4D8E702E}"/>
              </a:ext>
            </a:extLst>
          </p:cNvPr>
          <p:cNvSpPr txBox="1"/>
          <p:nvPr/>
        </p:nvSpPr>
        <p:spPr>
          <a:xfrm>
            <a:off x="836616" y="5040803"/>
            <a:ext cx="10518766" cy="1446550"/>
          </a:xfrm>
          <a:prstGeom prst="rect">
            <a:avLst/>
          </a:prstGeom>
          <a:noFill/>
        </p:spPr>
        <p:txBody>
          <a:bodyPr wrap="square" rtlCol="0">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Learning to be renewed = Safe Scouting and First Aid.  The requirements for these, by role, are shown in the Teams Table</a:t>
            </a:r>
            <a:br>
              <a:rPr lang="en-GB" sz="2200">
                <a:solidFill>
                  <a:srgbClr val="000000"/>
                </a:solidFill>
                <a:latin typeface="Nunito Sans"/>
                <a:ea typeface="Calibri"/>
              </a:rPr>
            </a:br>
            <a:r>
              <a:rPr lang="en-GB" sz="2200">
                <a:solidFill>
                  <a:srgbClr val="000000"/>
                </a:solidFill>
                <a:latin typeface="Nunito Sans"/>
                <a:ea typeface="Calibri"/>
              </a:rPr>
              <a:t>The Safe Scouting learning includes both safeguarding and safety (as separate elements within the learning module)</a:t>
            </a:r>
          </a:p>
        </p:txBody>
      </p:sp>
    </p:spTree>
    <p:extLst>
      <p:ext uri="{BB962C8B-B14F-4D97-AF65-F5344CB8AC3E}">
        <p14:creationId xmlns:p14="http://schemas.microsoft.com/office/powerpoint/2010/main" val="1601521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7128993" cy="461665"/>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Branching Out</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951FB512-9056-A8E9-5A14-C66A4D8E702E}"/>
              </a:ext>
            </a:extLst>
          </p:cNvPr>
          <p:cNvSpPr txBox="1"/>
          <p:nvPr/>
        </p:nvSpPr>
        <p:spPr>
          <a:xfrm>
            <a:off x="1477585" y="4814310"/>
            <a:ext cx="9236829" cy="1785104"/>
          </a:xfrm>
          <a:prstGeom prst="rect">
            <a:avLst/>
          </a:prstGeom>
          <a:noFill/>
        </p:spPr>
        <p:txBody>
          <a:bodyPr wrap="square" lIns="91440" tIns="45720" rIns="91440" bIns="45720" rtlCol="0" anchor="t">
            <a:spAutoFit/>
          </a:bodyPr>
          <a:lstStyle/>
          <a:p>
            <a:pPr marL="285750" indent="-285750">
              <a:buClr>
                <a:schemeClr val="tx2"/>
              </a:buClr>
              <a:buSzPct val="125000"/>
              <a:buFont typeface="Arial" panose="020B0604020202020204" pitchFamily="34" charset="0"/>
              <a:buChar char="•"/>
            </a:pPr>
            <a:r>
              <a:rPr lang="en-GB" sz="2200">
                <a:solidFill>
                  <a:srgbClr val="000000"/>
                </a:solidFill>
                <a:latin typeface="Nunito Sans"/>
                <a:ea typeface="Calibri"/>
              </a:rPr>
              <a:t>Our continuing training modules will be on the learning tool and will be replaced by new Branching out content over the next 2 years</a:t>
            </a:r>
          </a:p>
          <a:p>
            <a:pPr>
              <a:buClr>
                <a:schemeClr val="tx2"/>
              </a:buClr>
              <a:buSzPct val="125000"/>
            </a:pPr>
            <a:endParaRPr lang="en-GB" sz="2200">
              <a:solidFill>
                <a:srgbClr val="000000"/>
              </a:solidFill>
              <a:latin typeface="Nunito Sans"/>
              <a:ea typeface="Calibri"/>
            </a:endParaRPr>
          </a:p>
          <a:p>
            <a:pPr marL="285750" indent="-285750">
              <a:buClr>
                <a:schemeClr val="tx2"/>
              </a:buClr>
              <a:buSzPct val="125000"/>
              <a:buFont typeface="Arial" panose="020B0604020202020204" pitchFamily="34" charset="0"/>
              <a:buChar char="•"/>
            </a:pPr>
            <a:r>
              <a:rPr lang="en-GB" sz="2200">
                <a:solidFill>
                  <a:srgbClr val="000000"/>
                </a:solidFill>
                <a:latin typeface="Nunito Sans"/>
                <a:ea typeface="Calibri"/>
              </a:rPr>
              <a:t>Where a volunteer opts to complete the Wood Badge, only one Wood Badge is awarded (there is no Wood Badge for each role)</a:t>
            </a:r>
          </a:p>
        </p:txBody>
      </p:sp>
      <p:graphicFrame>
        <p:nvGraphicFramePr>
          <p:cNvPr id="5" name="Diagram 4">
            <a:extLst>
              <a:ext uri="{FF2B5EF4-FFF2-40B4-BE49-F238E27FC236}">
                <a16:creationId xmlns:a16="http://schemas.microsoft.com/office/drawing/2014/main" id="{677C1FB5-EE79-7B49-66C7-AC34D12F9479}"/>
              </a:ext>
            </a:extLst>
          </p:cNvPr>
          <p:cNvGraphicFramePr/>
          <p:nvPr>
            <p:extLst>
              <p:ext uri="{D42A27DB-BD31-4B8C-83A1-F6EECF244321}">
                <p14:modId xmlns:p14="http://schemas.microsoft.com/office/powerpoint/2010/main" val="3389595852"/>
              </p:ext>
            </p:extLst>
          </p:nvPr>
        </p:nvGraphicFramePr>
        <p:xfrm>
          <a:off x="580916" y="1895156"/>
          <a:ext cx="11136183" cy="2723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7558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First Aid Update</a:t>
            </a:r>
            <a:endParaRPr lang="en-US">
              <a:latin typeface="Nunito Sans"/>
            </a:endParaRPr>
          </a:p>
        </p:txBody>
      </p:sp>
    </p:spTree>
    <p:extLst>
      <p:ext uri="{BB962C8B-B14F-4D97-AF65-F5344CB8AC3E}">
        <p14:creationId xmlns:p14="http://schemas.microsoft.com/office/powerpoint/2010/main" val="1087826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1888B78-FEC5-ACF1-303E-B91F527CE1D0}"/>
              </a:ext>
            </a:extLst>
          </p:cNvPr>
          <p:cNvSpPr/>
          <p:nvPr/>
        </p:nvSpPr>
        <p:spPr>
          <a:xfrm>
            <a:off x="776626" y="1708650"/>
            <a:ext cx="4867048" cy="1994938"/>
          </a:xfrm>
          <a:prstGeom prst="roundRect">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Young people always have direct access to first aid when at Scouts</a:t>
            </a:r>
          </a:p>
        </p:txBody>
      </p:sp>
      <p:sp>
        <p:nvSpPr>
          <p:cNvPr id="4" name="Rounded Rectangle 3">
            <a:extLst>
              <a:ext uri="{FF2B5EF4-FFF2-40B4-BE49-F238E27FC236}">
                <a16:creationId xmlns:a16="http://schemas.microsoft.com/office/drawing/2014/main" id="{7F203439-DBDA-A9B7-9B77-6B8B06B44DBF}"/>
              </a:ext>
            </a:extLst>
          </p:cNvPr>
          <p:cNvSpPr/>
          <p:nvPr/>
        </p:nvSpPr>
        <p:spPr>
          <a:xfrm>
            <a:off x="6526552" y="1708650"/>
            <a:ext cx="4867048" cy="1994938"/>
          </a:xfrm>
          <a:prstGeom prst="roundRect">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t>Parents and carers are confident about adult leaders' first aid skills</a:t>
            </a:r>
          </a:p>
        </p:txBody>
      </p:sp>
      <p:sp>
        <p:nvSpPr>
          <p:cNvPr id="5" name="Rounded Rectangle 4">
            <a:extLst>
              <a:ext uri="{FF2B5EF4-FFF2-40B4-BE49-F238E27FC236}">
                <a16:creationId xmlns:a16="http://schemas.microsoft.com/office/drawing/2014/main" id="{A97D56AE-7B86-5632-DCFD-C3A0D38CD67B}"/>
              </a:ext>
            </a:extLst>
          </p:cNvPr>
          <p:cNvSpPr/>
          <p:nvPr/>
        </p:nvSpPr>
        <p:spPr>
          <a:xfrm>
            <a:off x="6526552" y="4155684"/>
            <a:ext cx="4867048" cy="1994938"/>
          </a:xfrm>
          <a:prstGeom prst="roundRect">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Having our leaders trained in first aid has a positive community impact</a:t>
            </a:r>
          </a:p>
        </p:txBody>
      </p:sp>
      <p:sp>
        <p:nvSpPr>
          <p:cNvPr id="7" name="Rounded Rectangle 6">
            <a:extLst>
              <a:ext uri="{FF2B5EF4-FFF2-40B4-BE49-F238E27FC236}">
                <a16:creationId xmlns:a16="http://schemas.microsoft.com/office/drawing/2014/main" id="{F4173BF2-2F99-9AF8-D9FE-D385C586178C}"/>
              </a:ext>
            </a:extLst>
          </p:cNvPr>
          <p:cNvSpPr/>
          <p:nvPr/>
        </p:nvSpPr>
        <p:spPr>
          <a:xfrm>
            <a:off x="840807" y="4155684"/>
            <a:ext cx="4867048" cy="1994938"/>
          </a:xfrm>
          <a:prstGeom prst="roundRect">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t>No young person should miss out on Scouts because of a lack of first aid cover </a:t>
            </a:r>
          </a:p>
        </p:txBody>
      </p:sp>
      <p:sp>
        <p:nvSpPr>
          <p:cNvPr id="2" name="object 5">
            <a:extLst>
              <a:ext uri="{FF2B5EF4-FFF2-40B4-BE49-F238E27FC236}">
                <a16:creationId xmlns:a16="http://schemas.microsoft.com/office/drawing/2014/main" id="{59CED1B4-5375-93EA-7BB1-3C5A23076A9A}"/>
              </a:ext>
            </a:extLst>
          </p:cNvPr>
          <p:cNvSpPr txBox="1"/>
          <p:nvPr/>
        </p:nvSpPr>
        <p:spPr>
          <a:xfrm>
            <a:off x="550549" y="790105"/>
            <a:ext cx="6847779" cy="461665"/>
          </a:xfrm>
          <a:prstGeom prst="rect">
            <a:avLst/>
          </a:prstGeom>
        </p:spPr>
        <p:txBody>
          <a:bodyPr vert="horz" wrap="square" lIns="0" tIns="0" rIns="0" bIns="0" rtlCol="0" anchor="t">
            <a:spAutoFit/>
          </a:bodyPr>
          <a:lstStyle/>
          <a:p>
            <a:pPr defTabSz="914400">
              <a:defRPr/>
            </a:pPr>
            <a:r>
              <a:rPr lang="en-GB" sz="3000" kern="0">
                <a:solidFill>
                  <a:srgbClr val="7413DC"/>
                </a:solidFill>
                <a:latin typeface="Nunito Sans Black"/>
                <a:cs typeface="Calibri"/>
              </a:rPr>
              <a:t>The principles of First Aid at Scouts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309692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26FD095-2A9B-1B04-84E8-80FB9DFE4D11}"/>
              </a:ext>
            </a:extLst>
          </p:cNvPr>
          <p:cNvSpPr/>
          <p:nvPr/>
        </p:nvSpPr>
        <p:spPr>
          <a:xfrm>
            <a:off x="6679714" y="1498662"/>
            <a:ext cx="4855623" cy="796490"/>
          </a:xfrm>
          <a:prstGeom prst="roundRect">
            <a:avLst/>
          </a:prstGeom>
          <a:solidFill>
            <a:schemeClr val="accent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Nunito Sans"/>
                <a:ea typeface="+mn-ea"/>
                <a:cs typeface="+mn-cs"/>
              </a:rPr>
              <a:t>We encourage all adults in Scouts to have first aid training</a:t>
            </a:r>
          </a:p>
        </p:txBody>
      </p:sp>
      <p:sp>
        <p:nvSpPr>
          <p:cNvPr id="4" name="Rounded Rectangle 3">
            <a:extLst>
              <a:ext uri="{FF2B5EF4-FFF2-40B4-BE49-F238E27FC236}">
                <a16:creationId xmlns:a16="http://schemas.microsoft.com/office/drawing/2014/main" id="{6E41FAEB-8782-8890-F77C-C6857459F1EA}"/>
              </a:ext>
            </a:extLst>
          </p:cNvPr>
          <p:cNvSpPr/>
          <p:nvPr/>
        </p:nvSpPr>
        <p:spPr>
          <a:xfrm>
            <a:off x="6203305" y="4627683"/>
            <a:ext cx="5808443" cy="1672324"/>
          </a:xfrm>
          <a:prstGeom prst="roundRect">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defTabSz="685800">
              <a:lnSpc>
                <a:spcPct val="107000"/>
              </a:lnSpc>
              <a:tabLst>
                <a:tab pos="228600" algn="l"/>
                <a:tab pos="457200" algn="l"/>
              </a:tabLst>
              <a:defRPr/>
            </a:pPr>
            <a:r>
              <a:rPr lang="en-GB" sz="2400" b="1">
                <a:solidFill>
                  <a:schemeClr val="bg1"/>
                </a:solidFill>
                <a:ea typeface="Calibri Light" panose="020F0302020204030204" pitchFamily="34" charset="0"/>
              </a:rPr>
              <a:t>Out of scope:</a:t>
            </a:r>
          </a:p>
          <a:p>
            <a:pPr lvl="0" defTabSz="685800">
              <a:lnSpc>
                <a:spcPct val="107000"/>
              </a:lnSpc>
              <a:tabLst>
                <a:tab pos="228600" algn="l"/>
                <a:tab pos="457200" algn="l"/>
              </a:tabLst>
              <a:defRPr/>
            </a:pPr>
            <a:r>
              <a:rPr lang="en-GB" sz="2200">
                <a:solidFill>
                  <a:schemeClr val="bg1"/>
                </a:solidFill>
                <a:ea typeface="Calibri Light" panose="020F0302020204030204" pitchFamily="34" charset="0"/>
              </a:rPr>
              <a:t>Managers and supporters (non-sectional)</a:t>
            </a:r>
          </a:p>
          <a:p>
            <a:pPr lvl="0" defTabSz="685800">
              <a:lnSpc>
                <a:spcPct val="107000"/>
              </a:lnSpc>
              <a:tabLst>
                <a:tab pos="228600" algn="l"/>
                <a:tab pos="457200" algn="l"/>
              </a:tabLst>
              <a:defRPr/>
            </a:pPr>
            <a:r>
              <a:rPr lang="en-GB" sz="2200">
                <a:solidFill>
                  <a:schemeClr val="bg1"/>
                </a:solidFill>
                <a:ea typeface="Calibri Light" panose="020F0302020204030204" pitchFamily="34" charset="0"/>
              </a:rPr>
              <a:t>Adults meeting for non-adventurous activities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Nunito Sans"/>
              <a:ea typeface="+mn-ea"/>
              <a:cs typeface="+mn-cs"/>
            </a:endParaRPr>
          </a:p>
        </p:txBody>
      </p:sp>
      <p:grpSp>
        <p:nvGrpSpPr>
          <p:cNvPr id="5" name="Group 4">
            <a:extLst>
              <a:ext uri="{FF2B5EF4-FFF2-40B4-BE49-F238E27FC236}">
                <a16:creationId xmlns:a16="http://schemas.microsoft.com/office/drawing/2014/main" id="{B0181D9C-190D-C4D5-F5F9-40AA9B08CC9C}"/>
              </a:ext>
            </a:extLst>
          </p:cNvPr>
          <p:cNvGrpSpPr/>
          <p:nvPr/>
        </p:nvGrpSpPr>
        <p:grpSpPr>
          <a:xfrm>
            <a:off x="6175910" y="2489984"/>
            <a:ext cx="5923327" cy="2207206"/>
            <a:chOff x="5217230" y="2091551"/>
            <a:chExt cx="6826161" cy="2207206"/>
          </a:xfrm>
        </p:grpSpPr>
        <p:sp>
          <p:nvSpPr>
            <p:cNvPr id="13" name="Rounded Rectangle 12">
              <a:extLst>
                <a:ext uri="{FF2B5EF4-FFF2-40B4-BE49-F238E27FC236}">
                  <a16:creationId xmlns:a16="http://schemas.microsoft.com/office/drawing/2014/main" id="{22CB3F86-56BB-BDE2-EDD2-EB46B6BFBFB9}"/>
                </a:ext>
              </a:extLst>
            </p:cNvPr>
            <p:cNvSpPr/>
            <p:nvPr/>
          </p:nvSpPr>
          <p:spPr>
            <a:xfrm>
              <a:off x="5248801" y="2091551"/>
              <a:ext cx="6693766" cy="1942867"/>
            </a:xfrm>
            <a:prstGeom prst="roundRect">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532E32AA-BA46-21E3-9EC2-91A9818D3863}"/>
                </a:ext>
              </a:extLst>
            </p:cNvPr>
            <p:cNvSpPr txBox="1"/>
            <p:nvPr/>
          </p:nvSpPr>
          <p:spPr>
            <a:xfrm>
              <a:off x="5217230" y="2575528"/>
              <a:ext cx="6826161" cy="1723229"/>
            </a:xfrm>
            <a:prstGeom prst="rect">
              <a:avLst/>
            </a:prstGeom>
            <a:noFill/>
          </p:spPr>
          <p:txBody>
            <a:bodyPr wrap="square">
              <a:spAutoFit/>
            </a:bodyPr>
            <a:lstStyle/>
            <a:p>
              <a:pPr marL="0" marR="0" lvl="0" indent="0" algn="l" defTabSz="685800" rtl="0" eaLnBrk="1" fontAlgn="auto" latinLnBrk="0" hangingPunct="1">
                <a:lnSpc>
                  <a:spcPct val="107000"/>
                </a:lnSpc>
                <a:spcBef>
                  <a:spcPts val="300"/>
                </a:spcBef>
                <a:spcAft>
                  <a:spcPts val="0"/>
                </a:spcAft>
                <a:buClrTx/>
                <a:buSzTx/>
                <a:buFontTx/>
                <a:buNone/>
                <a:tabLst>
                  <a:tab pos="228600" algn="l"/>
                  <a:tab pos="457200" algn="l"/>
                </a:tabLst>
                <a:defRPr/>
              </a:pPr>
              <a:r>
                <a:rPr kumimoji="0" lang="en-GB" sz="1800" b="0" i="0" u="none" strike="noStrike" kern="1200" cap="none" spc="0" normalizeH="0" baseline="0" noProof="0">
                  <a:ln>
                    <a:noFill/>
                  </a:ln>
                  <a:solidFill>
                    <a:schemeClr val="bg1"/>
                  </a:solidFill>
                  <a:effectLst/>
                  <a:uLnTx/>
                  <a:uFillTx/>
                  <a:latin typeface="Nunito Sans"/>
                </a:rPr>
                <a:t>Section </a:t>
              </a:r>
              <a:r>
                <a:rPr lang="en-GB" sz="1800" noProof="0">
                  <a:solidFill>
                    <a:schemeClr val="bg1"/>
                  </a:solidFill>
                  <a:latin typeface="Nunito Sans"/>
                </a:rPr>
                <a:t>T</a:t>
              </a:r>
              <a:r>
                <a:rPr kumimoji="0" lang="en-GB" sz="1800" b="0" i="0" u="none" strike="noStrike" kern="1200" cap="none" spc="0" normalizeH="0" baseline="0" noProof="0">
                  <a:ln>
                    <a:noFill/>
                  </a:ln>
                  <a:solidFill>
                    <a:schemeClr val="bg1"/>
                  </a:solidFill>
                  <a:effectLst/>
                  <a:uLnTx/>
                  <a:uFillTx/>
                  <a:latin typeface="Nunito Sans"/>
                </a:rPr>
                <a:t>eam Members (</a:t>
              </a:r>
              <a:r>
                <a:rPr kumimoji="0" lang="en-GB" sz="1800" b="0" i="1" u="none" strike="noStrike" kern="1200" cap="none" spc="0" normalizeH="0" baseline="0" noProof="0">
                  <a:ln>
                    <a:noFill/>
                  </a:ln>
                  <a:solidFill>
                    <a:schemeClr val="bg1"/>
                  </a:solidFill>
                  <a:effectLst/>
                  <a:uLnTx/>
                  <a:uFillTx/>
                  <a:latin typeface="Nunito Sans"/>
                </a:rPr>
                <a:t>inc.</a:t>
              </a:r>
              <a:r>
                <a:rPr lang="en-GB" sz="1800" i="1" noProof="0">
                  <a:solidFill>
                    <a:schemeClr val="bg1"/>
                  </a:solidFill>
                  <a:latin typeface="Nunito Sans"/>
                </a:rPr>
                <a:t> current S</a:t>
              </a:r>
              <a:r>
                <a:rPr kumimoji="0" lang="en-GB" sz="1800" b="0" i="1" u="none" strike="noStrike" kern="1200" cap="none" spc="0" normalizeH="0" baseline="0" noProof="0">
                  <a:ln>
                    <a:noFill/>
                  </a:ln>
                  <a:solidFill>
                    <a:schemeClr val="bg1"/>
                  </a:solidFill>
                  <a:effectLst/>
                  <a:uLnTx/>
                  <a:uFillTx/>
                  <a:latin typeface="Nunito Sans"/>
                </a:rPr>
                <a:t>ection Assistants</a:t>
              </a:r>
              <a:r>
                <a:rPr kumimoji="0" lang="en-GB" sz="1800" b="0" i="0" u="none" strike="noStrike" kern="1200" cap="none" spc="0" normalizeH="0" baseline="0" noProof="0">
                  <a:ln>
                    <a:noFill/>
                  </a:ln>
                  <a:solidFill>
                    <a:schemeClr val="bg1"/>
                  </a:solidFill>
                  <a:effectLst/>
                  <a:uLnTx/>
                  <a:uFillTx/>
                  <a:latin typeface="Nunito Sans"/>
                </a:rPr>
                <a:t>)</a:t>
              </a:r>
            </a:p>
            <a:p>
              <a:pPr marL="0" marR="0" lvl="0" indent="0" algn="l" defTabSz="685800" rtl="0" eaLnBrk="1" fontAlgn="auto" latinLnBrk="0" hangingPunct="1">
                <a:lnSpc>
                  <a:spcPct val="107000"/>
                </a:lnSpc>
                <a:spcBef>
                  <a:spcPts val="300"/>
                </a:spcBef>
                <a:spcAft>
                  <a:spcPts val="0"/>
                </a:spcAft>
                <a:buClrTx/>
                <a:buSzTx/>
                <a:buFontTx/>
                <a:buNone/>
                <a:tabLst>
                  <a:tab pos="228600" algn="l"/>
                  <a:tab pos="457200" algn="l"/>
                </a:tabLst>
                <a:defRPr/>
              </a:pPr>
              <a:r>
                <a:rPr lang="en-GB" sz="1800">
                  <a:solidFill>
                    <a:schemeClr val="bg1"/>
                  </a:solidFill>
                  <a:latin typeface="Nunito Sans"/>
                </a:rPr>
                <a:t>Section Team Leaders</a:t>
              </a:r>
              <a:endParaRPr kumimoji="0" lang="en-GB" sz="1800" b="0" i="0" u="none" strike="noStrike" kern="1200" cap="none" spc="0" normalizeH="0" baseline="0" noProof="0">
                <a:ln>
                  <a:noFill/>
                </a:ln>
                <a:solidFill>
                  <a:schemeClr val="bg1"/>
                </a:solidFill>
                <a:effectLst/>
                <a:uLnTx/>
                <a:uFillTx/>
                <a:latin typeface="Nunito Sans"/>
              </a:endParaRPr>
            </a:p>
            <a:p>
              <a:pPr marL="0" marR="0" lvl="0" indent="0" algn="l" defTabSz="685800" rtl="0" eaLnBrk="1" fontAlgn="auto" latinLnBrk="0" hangingPunct="1">
                <a:lnSpc>
                  <a:spcPct val="107000"/>
                </a:lnSpc>
                <a:spcBef>
                  <a:spcPts val="300"/>
                </a:spcBef>
                <a:spcAft>
                  <a:spcPts val="0"/>
                </a:spcAft>
                <a:buClrTx/>
                <a:buSzTx/>
                <a:buFontTx/>
                <a:buNone/>
                <a:tabLst>
                  <a:tab pos="228600" algn="l"/>
                  <a:tab pos="457200" algn="l"/>
                </a:tabLst>
                <a:defRPr/>
              </a:pPr>
              <a:r>
                <a:rPr kumimoji="0" lang="en-GB" sz="1800" b="0" i="0" u="none" strike="noStrike" kern="1200" cap="none" spc="0" normalizeH="0" baseline="0" noProof="0">
                  <a:ln>
                    <a:noFill/>
                  </a:ln>
                  <a:solidFill>
                    <a:schemeClr val="bg1"/>
                  </a:solidFill>
                  <a:effectLst/>
                  <a:uLnTx/>
                  <a:uFillTx/>
                  <a:latin typeface="Nunito Sans"/>
                </a:rPr>
                <a:t>Group </a:t>
              </a:r>
              <a:r>
                <a:rPr lang="en-GB" sz="1800" noProof="0">
                  <a:solidFill>
                    <a:schemeClr val="bg1"/>
                  </a:solidFill>
                  <a:latin typeface="Nunito Sans"/>
                </a:rPr>
                <a:t>L</a:t>
              </a:r>
              <a:r>
                <a:rPr kumimoji="0" lang="en-GB" sz="1800" b="0" i="0" u="none" strike="noStrike" kern="1200" cap="none" spc="0" normalizeH="0" baseline="0" noProof="0">
                  <a:ln>
                    <a:noFill/>
                  </a:ln>
                  <a:solidFill>
                    <a:schemeClr val="bg1"/>
                  </a:solidFill>
                  <a:effectLst/>
                  <a:uLnTx/>
                  <a:uFillTx/>
                  <a:latin typeface="Nunito Sans"/>
                </a:rPr>
                <a:t>ead </a:t>
              </a:r>
              <a:r>
                <a:rPr lang="en-GB" sz="1800" noProof="0">
                  <a:solidFill>
                    <a:schemeClr val="bg1"/>
                  </a:solidFill>
                  <a:latin typeface="Nunito Sans"/>
                </a:rPr>
                <a:t>V</a:t>
              </a:r>
              <a:r>
                <a:rPr kumimoji="0" lang="en-GB" sz="1800" b="0" i="0" u="none" strike="noStrike" kern="1200" cap="none" spc="0" normalizeH="0" baseline="0" noProof="0">
                  <a:ln>
                    <a:noFill/>
                  </a:ln>
                  <a:solidFill>
                    <a:schemeClr val="bg1"/>
                  </a:solidFill>
                  <a:effectLst/>
                  <a:uLnTx/>
                  <a:uFillTx/>
                  <a:latin typeface="Nunito Sans"/>
                </a:rPr>
                <a:t>olunteers</a:t>
              </a:r>
            </a:p>
            <a:p>
              <a:pPr marL="0" marR="0" lvl="0" indent="0" algn="l" defTabSz="685800" rtl="0" eaLnBrk="1" fontAlgn="auto" latinLnBrk="0" hangingPunct="1">
                <a:lnSpc>
                  <a:spcPct val="107000"/>
                </a:lnSpc>
                <a:spcBef>
                  <a:spcPts val="300"/>
                </a:spcBef>
                <a:spcAft>
                  <a:spcPts val="0"/>
                </a:spcAft>
                <a:buClrTx/>
                <a:buSzTx/>
                <a:buFontTx/>
                <a:buNone/>
                <a:tabLst>
                  <a:tab pos="228600" algn="l"/>
                  <a:tab pos="457200" algn="l"/>
                </a:tabLst>
                <a:defRPr/>
              </a:pPr>
              <a:r>
                <a:rPr kumimoji="0" lang="en-GB" sz="1800" b="0" i="0" u="none" strike="noStrike" kern="1200" cap="none" spc="0" normalizeH="0" baseline="0" noProof="0">
                  <a:ln>
                    <a:noFill/>
                  </a:ln>
                  <a:solidFill>
                    <a:schemeClr val="bg1"/>
                  </a:solidFill>
                  <a:effectLst/>
                  <a:uLnTx/>
                  <a:uFillTx/>
                  <a:latin typeface="Nunito Sans"/>
                </a:rPr>
                <a:t>District </a:t>
              </a:r>
              <a:r>
                <a:rPr lang="en-GB" sz="1800" noProof="0">
                  <a:solidFill>
                    <a:schemeClr val="bg1"/>
                  </a:solidFill>
                  <a:latin typeface="Nunito Sans"/>
                </a:rPr>
                <a:t>S</a:t>
              </a:r>
              <a:r>
                <a:rPr kumimoji="0" lang="en-GB" sz="1800" b="0" i="0" u="none" strike="noStrike" kern="1200" cap="none" spc="0" normalizeH="0" baseline="0" noProof="0">
                  <a:ln>
                    <a:noFill/>
                  </a:ln>
                  <a:solidFill>
                    <a:schemeClr val="bg1"/>
                  </a:solidFill>
                  <a:effectLst/>
                  <a:uLnTx/>
                  <a:uFillTx/>
                  <a:latin typeface="Nunito Sans"/>
                </a:rPr>
                <a:t>ection </a:t>
              </a:r>
              <a:r>
                <a:rPr lang="en-GB" sz="1800" noProof="0">
                  <a:solidFill>
                    <a:schemeClr val="bg1"/>
                  </a:solidFill>
                  <a:latin typeface="Nunito Sans"/>
                </a:rPr>
                <a:t>T</a:t>
              </a:r>
              <a:r>
                <a:rPr kumimoji="0" lang="en-GB" sz="1800" b="0" i="0" u="none" strike="noStrike" kern="1200" cap="none" spc="0" normalizeH="0" baseline="0" noProof="0">
                  <a:ln>
                    <a:noFill/>
                  </a:ln>
                  <a:solidFill>
                    <a:schemeClr val="bg1"/>
                  </a:solidFill>
                  <a:effectLst/>
                  <a:uLnTx/>
                  <a:uFillTx/>
                  <a:latin typeface="Nunito Sans"/>
                </a:rPr>
                <a:t>eam Members</a:t>
              </a:r>
            </a:p>
            <a:p>
              <a:pPr marL="0" marR="0" lvl="0" indent="0" algn="l" defTabSz="685800" rtl="0" eaLnBrk="1" fontAlgn="auto" latinLnBrk="0" hangingPunct="1">
                <a:lnSpc>
                  <a:spcPct val="107000"/>
                </a:lnSpc>
                <a:spcBef>
                  <a:spcPts val="300"/>
                </a:spcBef>
                <a:spcAft>
                  <a:spcPts val="0"/>
                </a:spcAft>
                <a:buClrTx/>
                <a:buSzTx/>
                <a:buFontTx/>
                <a:buNone/>
                <a:tabLst>
                  <a:tab pos="228600" algn="l"/>
                  <a:tab pos="457200" algn="l"/>
                </a:tabLst>
                <a:defRPr/>
              </a:pPr>
              <a:r>
                <a:rPr kumimoji="0" lang="en-GB" sz="1800" b="0" i="0" u="none" strike="noStrike" kern="1200" cap="none" spc="0" normalizeH="0" baseline="0" noProof="0">
                  <a:ln>
                    <a:noFill/>
                  </a:ln>
                  <a:solidFill>
                    <a:schemeClr val="bg1"/>
                  </a:solidFill>
                  <a:effectLst/>
                  <a:uLnTx/>
                  <a:uFillTx/>
                  <a:latin typeface="Nunito Sans"/>
                </a:rPr>
                <a:t>14-24 </a:t>
              </a:r>
              <a:r>
                <a:rPr lang="en-GB" sz="1800" noProof="0">
                  <a:solidFill>
                    <a:schemeClr val="bg1"/>
                  </a:solidFill>
                  <a:latin typeface="Nunito Sans"/>
                </a:rPr>
                <a:t>T</a:t>
              </a:r>
              <a:r>
                <a:rPr kumimoji="0" lang="en-GB" sz="1800" b="0" i="0" u="none" strike="noStrike" kern="1200" cap="none" spc="0" normalizeH="0" baseline="0" noProof="0">
                  <a:ln>
                    <a:noFill/>
                  </a:ln>
                  <a:solidFill>
                    <a:schemeClr val="bg1"/>
                  </a:solidFill>
                  <a:effectLst/>
                  <a:uLnTx/>
                  <a:uFillTx/>
                  <a:latin typeface="Nunito Sans"/>
                </a:rPr>
                <a:t>eam </a:t>
              </a:r>
              <a:r>
                <a:rPr lang="en-GB" sz="1800" noProof="0">
                  <a:solidFill>
                    <a:schemeClr val="bg1"/>
                  </a:solidFill>
                  <a:latin typeface="Nunito Sans"/>
                </a:rPr>
                <a:t>L</a:t>
              </a:r>
              <a:r>
                <a:rPr kumimoji="0" lang="en-GB" sz="1800" b="0" i="0" u="none" strike="noStrike" kern="1200" cap="none" spc="0" normalizeH="0" baseline="0" noProof="0">
                  <a:ln>
                    <a:noFill/>
                  </a:ln>
                  <a:solidFill>
                    <a:schemeClr val="bg1"/>
                  </a:solidFill>
                  <a:effectLst/>
                  <a:uLnTx/>
                  <a:uFillTx/>
                  <a:latin typeface="Nunito Sans"/>
                </a:rPr>
                <a:t>eaders</a:t>
              </a:r>
              <a:endParaRPr kumimoji="0" lang="en-GB" sz="1800" b="0" i="0" u="none" strike="noStrike" kern="1200" cap="none" spc="0" normalizeH="0" baseline="0" noProof="0">
                <a:ln>
                  <a:noFill/>
                </a:ln>
                <a:solidFill>
                  <a:schemeClr val="bg1"/>
                </a:solidFill>
                <a:effectLst/>
                <a:uLnTx/>
                <a:uFillTx/>
                <a:latin typeface="Nunito Sans"/>
                <a:ea typeface="Calibri Light" panose="020F0302020204030204" pitchFamily="34" charset="0"/>
              </a:endParaRPr>
            </a:p>
          </p:txBody>
        </p:sp>
        <p:sp>
          <p:nvSpPr>
            <p:cNvPr id="8" name="TextBox 7">
              <a:extLst>
                <a:ext uri="{FF2B5EF4-FFF2-40B4-BE49-F238E27FC236}">
                  <a16:creationId xmlns:a16="http://schemas.microsoft.com/office/drawing/2014/main" id="{1F971E0E-1C0C-2E87-C437-B1F3207BCBDB}"/>
                </a:ext>
              </a:extLst>
            </p:cNvPr>
            <p:cNvSpPr txBox="1"/>
            <p:nvPr/>
          </p:nvSpPr>
          <p:spPr>
            <a:xfrm>
              <a:off x="5248800" y="2192257"/>
              <a:ext cx="6693766" cy="400110"/>
            </a:xfrm>
            <a:prstGeom prst="rect">
              <a:avLst/>
            </a:prstGeom>
            <a:noFill/>
          </p:spPr>
          <p:txBody>
            <a:bodyPr wrap="square" rtlCol="0">
              <a:spAutoFit/>
            </a:bodyPr>
            <a:lstStyle/>
            <a:p>
              <a:pPr algn="ctr"/>
              <a:r>
                <a:rPr lang="en-GB" sz="2000" b="1">
                  <a:solidFill>
                    <a:schemeClr val="bg1"/>
                  </a:solidFill>
                </a:rPr>
                <a:t>First Response required </a:t>
              </a:r>
              <a:r>
                <a:rPr lang="en-GB" sz="1800" b="1">
                  <a:solidFill>
                    <a:schemeClr val="bg1"/>
                  </a:solidFill>
                </a:rPr>
                <a:t>for</a:t>
              </a:r>
              <a:r>
                <a:rPr lang="en-GB" sz="2000" b="1">
                  <a:solidFill>
                    <a:schemeClr val="bg1"/>
                  </a:solidFill>
                </a:rPr>
                <a:t> these roles:</a:t>
              </a:r>
            </a:p>
          </p:txBody>
        </p:sp>
      </p:grpSp>
      <p:sp>
        <p:nvSpPr>
          <p:cNvPr id="2" name="object 5">
            <a:extLst>
              <a:ext uri="{FF2B5EF4-FFF2-40B4-BE49-F238E27FC236}">
                <a16:creationId xmlns:a16="http://schemas.microsoft.com/office/drawing/2014/main" id="{4FD27A58-C5A9-BA45-D877-5485FD97A77C}"/>
              </a:ext>
            </a:extLst>
          </p:cNvPr>
          <p:cNvSpPr txBox="1"/>
          <p:nvPr/>
        </p:nvSpPr>
        <p:spPr>
          <a:xfrm>
            <a:off x="6286099" y="861094"/>
            <a:ext cx="5642855" cy="461665"/>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Roles requiring first aid</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pic>
        <p:nvPicPr>
          <p:cNvPr id="7" name="Picture 5" descr="A picture containing person&#10;&#10;Description automatically generated">
            <a:extLst>
              <a:ext uri="{FF2B5EF4-FFF2-40B4-BE49-F238E27FC236}">
                <a16:creationId xmlns:a16="http://schemas.microsoft.com/office/drawing/2014/main" id="{0BFC0086-B1D8-F9FB-088A-E739991540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6096000" cy="6858000"/>
          </a:xfrm>
          <a:prstGeom prst="rect">
            <a:avLst/>
          </a:prstGeom>
        </p:spPr>
      </p:pic>
    </p:spTree>
    <p:extLst>
      <p:ext uri="{BB962C8B-B14F-4D97-AF65-F5344CB8AC3E}">
        <p14:creationId xmlns:p14="http://schemas.microsoft.com/office/powerpoint/2010/main" val="150423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47E9D2B2-EC22-0CB6-B032-2AF92F8728D8}"/>
              </a:ext>
            </a:extLst>
          </p:cNvPr>
          <p:cNvSpPr/>
          <p:nvPr/>
        </p:nvSpPr>
        <p:spPr>
          <a:xfrm>
            <a:off x="352084" y="2356222"/>
            <a:ext cx="5326473" cy="796490"/>
          </a:xfrm>
          <a:prstGeom prst="roundRect">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First aid rules for activities remain</a:t>
            </a:r>
          </a:p>
        </p:txBody>
      </p:sp>
      <p:sp>
        <p:nvSpPr>
          <p:cNvPr id="11" name="Rounded Rectangle 10">
            <a:extLst>
              <a:ext uri="{FF2B5EF4-FFF2-40B4-BE49-F238E27FC236}">
                <a16:creationId xmlns:a16="http://schemas.microsoft.com/office/drawing/2014/main" id="{038B7485-7068-94D2-6F8F-77905F54C874}"/>
              </a:ext>
            </a:extLst>
          </p:cNvPr>
          <p:cNvSpPr/>
          <p:nvPr/>
        </p:nvSpPr>
        <p:spPr>
          <a:xfrm>
            <a:off x="352084" y="4175776"/>
            <a:ext cx="5326473" cy="1534885"/>
          </a:xfrm>
          <a:prstGeom prst="roundRect">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Activity plans and risk assessments still determine the number of first aiders required for specific activities</a:t>
            </a:r>
          </a:p>
        </p:txBody>
      </p:sp>
      <p:sp>
        <p:nvSpPr>
          <p:cNvPr id="2" name="object 5">
            <a:extLst>
              <a:ext uri="{FF2B5EF4-FFF2-40B4-BE49-F238E27FC236}">
                <a16:creationId xmlns:a16="http://schemas.microsoft.com/office/drawing/2014/main" id="{DC1EE65B-E06B-2F3D-0F12-E2409DC33390}"/>
              </a:ext>
            </a:extLst>
          </p:cNvPr>
          <p:cNvSpPr txBox="1"/>
          <p:nvPr/>
        </p:nvSpPr>
        <p:spPr>
          <a:xfrm>
            <a:off x="292269" y="1000422"/>
            <a:ext cx="4172546" cy="461665"/>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First aid rules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pic>
        <p:nvPicPr>
          <p:cNvPr id="3" name="Picture Placeholder 6" descr="A picture containing person, outdoor, sky, person&#10;&#10;Description automatically generated">
            <a:extLst>
              <a:ext uri="{FF2B5EF4-FFF2-40B4-BE49-F238E27FC236}">
                <a16:creationId xmlns:a16="http://schemas.microsoft.com/office/drawing/2014/main" id="{0346BBFE-55E8-7407-A617-C1D47E6C6A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29677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a:extLst>
              <a:ext uri="{FF2B5EF4-FFF2-40B4-BE49-F238E27FC236}">
                <a16:creationId xmlns:a16="http://schemas.microsoft.com/office/drawing/2014/main" id="{D229AF10-E3E3-9CF8-490E-5D1545217486}"/>
              </a:ext>
            </a:extLst>
          </p:cNvPr>
          <p:cNvSpPr/>
          <p:nvPr/>
        </p:nvSpPr>
        <p:spPr>
          <a:xfrm>
            <a:off x="680357" y="2031664"/>
            <a:ext cx="5323115" cy="925284"/>
          </a:xfrm>
          <a:prstGeom prst="homePlate">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Nunito Sans"/>
                <a:ea typeface="+mn-ea"/>
                <a:cs typeface="+mn-cs"/>
              </a:rPr>
              <a:t>I’m a new member</a:t>
            </a:r>
          </a:p>
        </p:txBody>
      </p:sp>
      <p:sp>
        <p:nvSpPr>
          <p:cNvPr id="4" name="Alternative Process 3">
            <a:extLst>
              <a:ext uri="{FF2B5EF4-FFF2-40B4-BE49-F238E27FC236}">
                <a16:creationId xmlns:a16="http://schemas.microsoft.com/office/drawing/2014/main" id="{164584A4-88A8-AFF8-5AF4-FCF51D9A6462}"/>
              </a:ext>
            </a:extLst>
          </p:cNvPr>
          <p:cNvSpPr/>
          <p:nvPr/>
        </p:nvSpPr>
        <p:spPr>
          <a:xfrm>
            <a:off x="6232071" y="2031664"/>
            <a:ext cx="5344886" cy="925284"/>
          </a:xfrm>
          <a:prstGeom prst="flowChartAlternateProcess">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Nunito Sans"/>
                <a:ea typeface="+mn-ea"/>
                <a:cs typeface="+mn-cs"/>
              </a:rPr>
              <a:t>12 months from starting in role</a:t>
            </a:r>
          </a:p>
        </p:txBody>
      </p:sp>
      <p:sp>
        <p:nvSpPr>
          <p:cNvPr id="5" name="Pentagon 4">
            <a:extLst>
              <a:ext uri="{FF2B5EF4-FFF2-40B4-BE49-F238E27FC236}">
                <a16:creationId xmlns:a16="http://schemas.microsoft.com/office/drawing/2014/main" id="{262FE95D-4CE3-3387-37DC-388CFE879E19}"/>
              </a:ext>
            </a:extLst>
          </p:cNvPr>
          <p:cNvSpPr/>
          <p:nvPr/>
        </p:nvSpPr>
        <p:spPr>
          <a:xfrm>
            <a:off x="658586" y="3214242"/>
            <a:ext cx="5323115" cy="925284"/>
          </a:xfrm>
          <a:prstGeom prst="homePlate">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Nunito Sans"/>
                <a:ea typeface="+mn-ea"/>
                <a:cs typeface="+mn-cs"/>
              </a:rPr>
              <a:t>I’m a </a:t>
            </a:r>
            <a:r>
              <a:rPr lang="en-GB" sz="2400">
                <a:solidFill>
                  <a:srgbClr val="FFFFFF"/>
                </a:solidFill>
                <a:latin typeface="Nunito Sans"/>
              </a:rPr>
              <a:t>Section</a:t>
            </a:r>
            <a:r>
              <a:rPr kumimoji="0" lang="en-GB" sz="2400" b="0" i="0" u="none" strike="noStrike" kern="1200" cap="none" spc="0" normalizeH="0" baseline="0" noProof="0">
                <a:ln>
                  <a:noFill/>
                </a:ln>
                <a:solidFill>
                  <a:srgbClr val="FFFFFF"/>
                </a:solidFill>
                <a:effectLst/>
                <a:uLnTx/>
                <a:uFillTx/>
                <a:latin typeface="Nunito Sans"/>
                <a:ea typeface="+mn-ea"/>
                <a:cs typeface="+mn-cs"/>
              </a:rPr>
              <a:t> </a:t>
            </a:r>
            <a:r>
              <a:rPr lang="en-GB" sz="2400">
                <a:solidFill>
                  <a:srgbClr val="FFFFFF"/>
                </a:solidFill>
                <a:latin typeface="Nunito Sans"/>
              </a:rPr>
              <a:t>Assistant</a:t>
            </a:r>
            <a:endParaRPr kumimoji="0" lang="en-GB" sz="2400" b="0" i="0" u="none" strike="noStrike" kern="1200" cap="none" spc="0" normalizeH="0" baseline="0" noProof="0">
              <a:ln>
                <a:noFill/>
              </a:ln>
              <a:solidFill>
                <a:srgbClr val="FFFFFF"/>
              </a:solidFill>
              <a:effectLst/>
              <a:uLnTx/>
              <a:uFillTx/>
              <a:latin typeface="Nunito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Nunito Sans"/>
                <a:ea typeface="+mn-ea"/>
                <a:cs typeface="+mn-cs"/>
              </a:rPr>
              <a:t>migrating to a Section Team</a:t>
            </a:r>
            <a:endParaRPr lang="en-GB" sz="2400" b="0" i="0" u="none" strike="noStrike" kern="1200" cap="none" spc="0" normalizeH="0" baseline="0" noProof="0">
              <a:ln>
                <a:noFill/>
              </a:ln>
              <a:solidFill>
                <a:srgbClr val="FFFFFF"/>
              </a:solidFill>
              <a:effectLst/>
              <a:uLnTx/>
              <a:uFillTx/>
              <a:latin typeface="Nunito Sans"/>
            </a:endParaRPr>
          </a:p>
        </p:txBody>
      </p:sp>
      <p:sp>
        <p:nvSpPr>
          <p:cNvPr id="7" name="Alternative Process 6">
            <a:extLst>
              <a:ext uri="{FF2B5EF4-FFF2-40B4-BE49-F238E27FC236}">
                <a16:creationId xmlns:a16="http://schemas.microsoft.com/office/drawing/2014/main" id="{2A18E457-51AE-4EB6-4FB5-F8327E9FC28B}"/>
              </a:ext>
            </a:extLst>
          </p:cNvPr>
          <p:cNvSpPr/>
          <p:nvPr/>
        </p:nvSpPr>
        <p:spPr>
          <a:xfrm>
            <a:off x="6210300" y="3214242"/>
            <a:ext cx="5344886" cy="925284"/>
          </a:xfrm>
          <a:prstGeom prst="flowChartAlternateProcess">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Nunito Sans"/>
                <a:ea typeface="+mn-ea"/>
                <a:cs typeface="+mn-cs"/>
              </a:rPr>
              <a:t>24 months from transition</a:t>
            </a:r>
          </a:p>
        </p:txBody>
      </p:sp>
      <p:sp>
        <p:nvSpPr>
          <p:cNvPr id="15" name="Pentagon 14">
            <a:extLst>
              <a:ext uri="{FF2B5EF4-FFF2-40B4-BE49-F238E27FC236}">
                <a16:creationId xmlns:a16="http://schemas.microsoft.com/office/drawing/2014/main" id="{F8DB3A22-8207-5ABC-1659-64D55EC9E92B}"/>
              </a:ext>
            </a:extLst>
          </p:cNvPr>
          <p:cNvSpPr/>
          <p:nvPr/>
        </p:nvSpPr>
        <p:spPr>
          <a:xfrm>
            <a:off x="658586" y="4396820"/>
            <a:ext cx="5323115" cy="925284"/>
          </a:xfrm>
          <a:prstGeom prst="homePlate">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Nunito Sans"/>
                <a:ea typeface="+mn-ea"/>
                <a:cs typeface="+mn-cs"/>
              </a:rPr>
              <a:t>I’m in a Wood </a:t>
            </a:r>
            <a:r>
              <a:rPr lang="en-GB" sz="2400">
                <a:solidFill>
                  <a:srgbClr val="FFFFFF"/>
                </a:solidFill>
                <a:latin typeface="Nunito Sans"/>
              </a:rPr>
              <a:t>Badge</a:t>
            </a:r>
            <a:r>
              <a:rPr kumimoji="0" lang="en-GB" sz="2400" b="0" i="0" u="none" strike="noStrike" kern="1200" cap="none" spc="0" normalizeH="0" baseline="0" noProof="0">
                <a:ln>
                  <a:noFill/>
                </a:ln>
                <a:solidFill>
                  <a:srgbClr val="FFFFFF"/>
                </a:solidFill>
                <a:effectLst/>
                <a:uLnTx/>
                <a:uFillTx/>
                <a:latin typeface="Nunito Sans"/>
                <a:ea typeface="+mn-ea"/>
                <a:cs typeface="+mn-cs"/>
              </a:rPr>
              <a:t> role</a:t>
            </a:r>
          </a:p>
          <a:p>
            <a:pPr algn="ctr" defTabSz="457200">
              <a:defRPr/>
            </a:pPr>
            <a:r>
              <a:rPr kumimoji="0" lang="en-GB" sz="2400" b="0" i="0" u="none" strike="noStrike" kern="1200" cap="none" spc="0" normalizeH="0" baseline="0" noProof="0">
                <a:ln>
                  <a:noFill/>
                </a:ln>
                <a:solidFill>
                  <a:srgbClr val="FFFFFF"/>
                </a:solidFill>
                <a:effectLst/>
                <a:uLnTx/>
                <a:uFillTx/>
                <a:latin typeface="Nunito Sans"/>
                <a:ea typeface="+mn-ea"/>
                <a:cs typeface="+mn-cs"/>
              </a:rPr>
              <a:t>continuing to be Section facing</a:t>
            </a:r>
            <a:r>
              <a:rPr lang="en-GB" sz="2400">
                <a:solidFill>
                  <a:srgbClr val="FFFFFF"/>
                </a:solidFill>
                <a:latin typeface="Nunito Sans"/>
              </a:rPr>
              <a:t> </a:t>
            </a:r>
            <a:endParaRPr lang="en-GB" sz="2400" b="0" i="0" u="none" strike="noStrike" kern="1200" cap="none" spc="0" normalizeH="0" baseline="0" noProof="0">
              <a:ln>
                <a:noFill/>
              </a:ln>
              <a:solidFill>
                <a:srgbClr val="FFFFFF"/>
              </a:solidFill>
              <a:effectLst/>
              <a:uLnTx/>
              <a:uFillTx/>
              <a:latin typeface="Nunito Sans"/>
            </a:endParaRPr>
          </a:p>
        </p:txBody>
      </p:sp>
      <p:sp>
        <p:nvSpPr>
          <p:cNvPr id="16" name="Alternative Process 15">
            <a:extLst>
              <a:ext uri="{FF2B5EF4-FFF2-40B4-BE49-F238E27FC236}">
                <a16:creationId xmlns:a16="http://schemas.microsoft.com/office/drawing/2014/main" id="{9AD410AC-1B3B-C6C6-6EFD-658833EF92B7}"/>
              </a:ext>
            </a:extLst>
          </p:cNvPr>
          <p:cNvSpPr/>
          <p:nvPr/>
        </p:nvSpPr>
        <p:spPr>
          <a:xfrm>
            <a:off x="6210300" y="4396820"/>
            <a:ext cx="5344886" cy="925284"/>
          </a:xfrm>
          <a:prstGeom prst="flowChartAlternateProcess">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Nunito Sans"/>
                <a:ea typeface="+mn-ea"/>
                <a:cs typeface="+mn-cs"/>
              </a:rPr>
              <a:t>Current </a:t>
            </a:r>
            <a:r>
              <a:rPr lang="en-GB" sz="2400">
                <a:solidFill>
                  <a:srgbClr val="FFFFFF"/>
                </a:solidFill>
                <a:latin typeface="Nunito Sans"/>
              </a:rPr>
              <a:t>remaining time</a:t>
            </a:r>
            <a:r>
              <a:rPr kumimoji="0" lang="en-GB" sz="2400" b="0" i="0" u="none" strike="noStrike" kern="1200" cap="none" spc="0" normalizeH="0" baseline="0" noProof="0">
                <a:ln>
                  <a:noFill/>
                </a:ln>
                <a:solidFill>
                  <a:srgbClr val="FFFFFF"/>
                </a:solidFill>
                <a:effectLst/>
                <a:uLnTx/>
                <a:uFillTx/>
                <a:latin typeface="Nunito Sans"/>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Nunito Sans"/>
                <a:ea typeface="+mn-ea"/>
                <a:cs typeface="+mn-cs"/>
              </a:rPr>
              <a:t>(up to 24 months)</a:t>
            </a:r>
          </a:p>
        </p:txBody>
      </p:sp>
      <p:sp>
        <p:nvSpPr>
          <p:cNvPr id="17" name="Alternative Process 16">
            <a:extLst>
              <a:ext uri="{FF2B5EF4-FFF2-40B4-BE49-F238E27FC236}">
                <a16:creationId xmlns:a16="http://schemas.microsoft.com/office/drawing/2014/main" id="{20502888-824F-767A-4836-EE38598C4689}"/>
              </a:ext>
            </a:extLst>
          </p:cNvPr>
          <p:cNvSpPr/>
          <p:nvPr/>
        </p:nvSpPr>
        <p:spPr>
          <a:xfrm>
            <a:off x="658586" y="5578407"/>
            <a:ext cx="5323115" cy="687779"/>
          </a:xfrm>
          <a:prstGeom prst="flowChartAlternateProcess">
            <a:avLst/>
          </a:prstGeom>
          <a:solidFill>
            <a:srgbClr val="C0000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Nunito Sans"/>
                <a:ea typeface="+mn-ea"/>
                <a:cs typeface="+mn-cs"/>
              </a:rPr>
              <a:t>Renewal remains - 3 years</a:t>
            </a:r>
          </a:p>
        </p:txBody>
      </p:sp>
      <p:sp>
        <p:nvSpPr>
          <p:cNvPr id="18" name="Alternative Process 17">
            <a:extLst>
              <a:ext uri="{FF2B5EF4-FFF2-40B4-BE49-F238E27FC236}">
                <a16:creationId xmlns:a16="http://schemas.microsoft.com/office/drawing/2014/main" id="{923D6BA9-2CDA-F673-EDBC-879B95684D13}"/>
              </a:ext>
            </a:extLst>
          </p:cNvPr>
          <p:cNvSpPr/>
          <p:nvPr/>
        </p:nvSpPr>
        <p:spPr>
          <a:xfrm>
            <a:off x="6253842" y="5579398"/>
            <a:ext cx="5323115" cy="686788"/>
          </a:xfrm>
          <a:prstGeom prst="flowChartAlternateProcess">
            <a:avLst/>
          </a:prstGeom>
          <a:solidFill>
            <a:srgbClr val="C000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400">
                <a:solidFill>
                  <a:srgbClr val="FFFFFF"/>
                </a:solidFill>
                <a:latin typeface="Nunito Sans"/>
              </a:rPr>
              <a:t>Taken f</a:t>
            </a:r>
            <a:r>
              <a:rPr kumimoji="0" lang="en-GB" sz="2400" b="0" i="0" u="none" strike="noStrike" kern="1200" cap="none" spc="0" normalizeH="0" baseline="0" noProof="0">
                <a:ln>
                  <a:noFill/>
                </a:ln>
                <a:solidFill>
                  <a:srgbClr val="FFFFFF"/>
                </a:solidFill>
                <a:effectLst/>
                <a:uLnTx/>
                <a:uFillTx/>
                <a:latin typeface="Nunito Sans"/>
                <a:ea typeface="+mn-ea"/>
                <a:cs typeface="+mn-cs"/>
              </a:rPr>
              <a:t>rom completion</a:t>
            </a:r>
            <a:r>
              <a:rPr kumimoji="0" lang="en-GB" sz="2400" b="0" i="0" u="none" strike="noStrike" kern="1200" cap="none" spc="0" normalizeH="0" noProof="0">
                <a:ln>
                  <a:noFill/>
                </a:ln>
                <a:solidFill>
                  <a:srgbClr val="FFFFFF"/>
                </a:solidFill>
                <a:effectLst/>
                <a:uLnTx/>
                <a:uFillTx/>
                <a:latin typeface="Nunito Sans"/>
                <a:ea typeface="+mn-ea"/>
                <a:cs typeface="+mn-cs"/>
              </a:rPr>
              <a:t> of 10A</a:t>
            </a:r>
            <a:endParaRPr kumimoji="0" lang="en-GB" sz="2400" b="0" i="0" u="none" strike="noStrike" kern="1200" cap="none" spc="0" normalizeH="0" baseline="0" noProof="0">
              <a:ln>
                <a:noFill/>
              </a:ln>
              <a:solidFill>
                <a:srgbClr val="FFFFFF"/>
              </a:solidFill>
              <a:effectLst/>
              <a:uLnTx/>
              <a:uFillTx/>
              <a:latin typeface="Nunito Sans"/>
              <a:ea typeface="+mn-ea"/>
              <a:cs typeface="+mn-cs"/>
            </a:endParaRPr>
          </a:p>
        </p:txBody>
      </p:sp>
      <p:sp>
        <p:nvSpPr>
          <p:cNvPr id="20" name="Alternative Process 19">
            <a:extLst>
              <a:ext uri="{FF2B5EF4-FFF2-40B4-BE49-F238E27FC236}">
                <a16:creationId xmlns:a16="http://schemas.microsoft.com/office/drawing/2014/main" id="{8D74655A-5AC7-5F85-162C-4119E9DD886A}"/>
              </a:ext>
            </a:extLst>
          </p:cNvPr>
          <p:cNvSpPr/>
          <p:nvPr/>
        </p:nvSpPr>
        <p:spPr>
          <a:xfrm>
            <a:off x="6210300" y="1439156"/>
            <a:ext cx="5323115" cy="432332"/>
          </a:xfrm>
          <a:prstGeom prst="flowChartAlternateProcess">
            <a:avLst/>
          </a:prstGeom>
          <a:solidFill>
            <a:srgbClr val="C000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200">
                <a:solidFill>
                  <a:srgbClr val="FFFFFF"/>
                </a:solidFill>
                <a:latin typeface="Nunito Sans"/>
              </a:rPr>
              <a:t>Completion of </a:t>
            </a:r>
            <a:r>
              <a:rPr lang="en-GB" sz="2200" b="1">
                <a:solidFill>
                  <a:srgbClr val="FFFFFF"/>
                </a:solidFill>
                <a:latin typeface="Nunito Sans"/>
              </a:rPr>
              <a:t>both </a:t>
            </a:r>
            <a:r>
              <a:rPr lang="en-GB" sz="2200">
                <a:solidFill>
                  <a:srgbClr val="FFFFFF"/>
                </a:solidFill>
                <a:latin typeface="Nunito Sans"/>
              </a:rPr>
              <a:t>10A &amp; 10B within:</a:t>
            </a:r>
            <a:endParaRPr kumimoji="0" lang="en-GB" sz="2200" b="0" i="0" u="none" strike="noStrike" kern="1200" cap="none" spc="0" normalizeH="0" baseline="0" noProof="0">
              <a:ln>
                <a:noFill/>
              </a:ln>
              <a:solidFill>
                <a:srgbClr val="FFFFFF"/>
              </a:solidFill>
              <a:effectLst/>
              <a:uLnTx/>
              <a:uFillTx/>
              <a:latin typeface="Nunito Sans"/>
            </a:endParaRPr>
          </a:p>
        </p:txBody>
      </p:sp>
      <p:sp>
        <p:nvSpPr>
          <p:cNvPr id="2" name="object 5">
            <a:extLst>
              <a:ext uri="{FF2B5EF4-FFF2-40B4-BE49-F238E27FC236}">
                <a16:creationId xmlns:a16="http://schemas.microsoft.com/office/drawing/2014/main" id="{68A06D19-CFDC-BEAF-DC28-8E9B9E72F1E8}"/>
              </a:ext>
            </a:extLst>
          </p:cNvPr>
          <p:cNvSpPr txBox="1"/>
          <p:nvPr/>
        </p:nvSpPr>
        <p:spPr>
          <a:xfrm>
            <a:off x="658586" y="817315"/>
            <a:ext cx="7128993" cy="461665"/>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Timescales for completion</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174373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15" grpId="0" animBg="1"/>
      <p:bldP spid="16" grpId="0" animBg="1"/>
      <p:bldP spid="17" grpId="0" animBg="1"/>
      <p:bldP spid="18"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kumimoji="0" lang="en-GB" sz="4000" b="0" i="0" u="none" strike="noStrike" kern="1200" cap="none" spc="-53" normalizeH="0" baseline="0" noProof="0">
                <a:ln>
                  <a:noFill/>
                </a:ln>
                <a:solidFill>
                  <a:srgbClr val="FFFFFF"/>
                </a:solidFill>
                <a:effectLst/>
                <a:uLnTx/>
                <a:uFillTx/>
                <a:latin typeface="Nunito Sans Black"/>
              </a:rPr>
              <a:t>Resources</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253534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EDEDE6-62BF-59AC-D32D-EBA2CA68BE37}"/>
              </a:ext>
            </a:extLst>
          </p:cNvPr>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7" name="object 5">
            <a:extLst>
              <a:ext uri="{FF2B5EF4-FFF2-40B4-BE49-F238E27FC236}">
                <a16:creationId xmlns:a16="http://schemas.microsoft.com/office/drawing/2014/main" id="{4DA679D9-28C7-A1B3-F5D5-A9FD12A0CF16}"/>
              </a:ext>
            </a:extLst>
          </p:cNvPr>
          <p:cNvSpPr txBox="1"/>
          <p:nvPr/>
        </p:nvSpPr>
        <p:spPr>
          <a:xfrm>
            <a:off x="6498674" y="1782292"/>
            <a:ext cx="5348030" cy="4308872"/>
          </a:xfrm>
          <a:prstGeom prst="rect">
            <a:avLst/>
          </a:prstGeom>
        </p:spPr>
        <p:txBody>
          <a:bodyPr vert="horz" wrap="square" lIns="0" tIns="0" rIns="0" bIns="0" rtlCol="0" anchor="t">
            <a:spAutoFit/>
          </a:bodyPr>
          <a:lstStyle/>
          <a:p>
            <a:pPr lvl="1" indent="-342900">
              <a:spcBef>
                <a:spcPts val="1500"/>
              </a:spcBef>
              <a:buClr>
                <a:srgbClr val="7414DC"/>
              </a:buClr>
              <a:buSzPct val="100000"/>
              <a:buAutoNum type="arabicPeriod"/>
              <a:tabLst>
                <a:tab pos="523399" algn="l"/>
                <a:tab pos="523875" algn="l"/>
              </a:tabLst>
            </a:pPr>
            <a:r>
              <a:rPr lang="en-GB" sz="2000" b="1">
                <a:solidFill>
                  <a:srgbClr val="7414DC"/>
                </a:solidFill>
                <a:latin typeface="Nunito Sans"/>
                <a:cs typeface="Calibri"/>
              </a:rPr>
              <a:t>Our New Ways of Working</a:t>
            </a:r>
          </a:p>
          <a:p>
            <a:pPr lvl="2" indent="-34290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Volunteer Joining Journeys</a:t>
            </a:r>
          </a:p>
          <a:p>
            <a:pPr lvl="2" indent="-34290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Learning</a:t>
            </a:r>
          </a:p>
          <a:p>
            <a:pPr lvl="1" indent="-342900">
              <a:spcBef>
                <a:spcPts val="1500"/>
              </a:spcBef>
              <a:buClr>
                <a:srgbClr val="7414DC"/>
              </a:buClr>
              <a:buSzPct val="100000"/>
              <a:buAutoNum type="arabicPeriod"/>
              <a:tabLst>
                <a:tab pos="523399" algn="l"/>
                <a:tab pos="523875" algn="l"/>
              </a:tabLst>
            </a:pPr>
            <a:r>
              <a:rPr lang="en-GB" sz="2000" b="1">
                <a:solidFill>
                  <a:srgbClr val="7414DC"/>
                </a:solidFill>
                <a:latin typeface="Nunito Sans"/>
                <a:cs typeface="Calibri"/>
              </a:rPr>
              <a:t>First Aid re-cap</a:t>
            </a:r>
          </a:p>
          <a:p>
            <a:pPr lvl="1" indent="-342900">
              <a:spcBef>
                <a:spcPts val="1500"/>
              </a:spcBef>
              <a:buClr>
                <a:srgbClr val="7414DC"/>
              </a:buClr>
              <a:buSzPct val="100000"/>
              <a:buFont typeface="+mj-lt"/>
              <a:buAutoNum type="arabicPeriod" startAt="3"/>
              <a:tabLst>
                <a:tab pos="523399" algn="l"/>
                <a:tab pos="523875" algn="l"/>
              </a:tabLst>
            </a:pPr>
            <a:r>
              <a:rPr lang="en-GB" sz="2000" b="1">
                <a:solidFill>
                  <a:srgbClr val="7414DC"/>
                </a:solidFill>
                <a:latin typeface="Nunito Sans"/>
                <a:cs typeface="Calibri"/>
              </a:rPr>
              <a:t>Change Readiness Survey Results</a:t>
            </a:r>
          </a:p>
          <a:p>
            <a:pPr lvl="1" indent="-342900">
              <a:spcBef>
                <a:spcPts val="1500"/>
              </a:spcBef>
              <a:buClr>
                <a:srgbClr val="7414DC"/>
              </a:buClr>
              <a:buSzPct val="100000"/>
              <a:buFont typeface="+mj-lt"/>
              <a:buAutoNum type="arabicPeriod" startAt="3"/>
              <a:tabLst>
                <a:tab pos="523399" algn="l"/>
                <a:tab pos="523875" algn="l"/>
              </a:tabLst>
            </a:pPr>
            <a:r>
              <a:rPr lang="en-GB" sz="2000" b="1">
                <a:solidFill>
                  <a:srgbClr val="7414DC"/>
                </a:solidFill>
                <a:latin typeface="Nunito Sans"/>
                <a:cs typeface="Calibri"/>
              </a:rPr>
              <a:t>Looking Back </a:t>
            </a:r>
          </a:p>
          <a:p>
            <a:pPr lvl="1" indent="-342900">
              <a:spcBef>
                <a:spcPts val="1500"/>
              </a:spcBef>
              <a:buClr>
                <a:srgbClr val="7414DC"/>
              </a:buClr>
              <a:buSzPct val="100000"/>
              <a:buFont typeface="+mj-lt"/>
              <a:buAutoNum type="arabicPeriod" startAt="3"/>
              <a:tabLst>
                <a:tab pos="523399" algn="l"/>
                <a:tab pos="523875" algn="l"/>
              </a:tabLst>
            </a:pPr>
            <a:r>
              <a:rPr lang="en-GB" sz="2000" b="1">
                <a:solidFill>
                  <a:srgbClr val="7414DC"/>
                </a:solidFill>
                <a:latin typeface="Nunito Sans"/>
                <a:cs typeface="Calibri"/>
              </a:rPr>
              <a:t>Horizon Scanning </a:t>
            </a:r>
          </a:p>
          <a:p>
            <a:pPr lvl="1" indent="-342900">
              <a:spcBef>
                <a:spcPts val="1500"/>
              </a:spcBef>
              <a:buClr>
                <a:srgbClr val="7414DC"/>
              </a:buClr>
              <a:buSzPct val="100000"/>
              <a:buFont typeface="+mj-lt"/>
              <a:buAutoNum type="arabicPeriod" startAt="3"/>
              <a:tabLst>
                <a:tab pos="523399" algn="l"/>
                <a:tab pos="523875" algn="l"/>
              </a:tabLst>
            </a:pPr>
            <a:r>
              <a:rPr lang="en-GB" sz="2000" b="1">
                <a:solidFill>
                  <a:srgbClr val="7414DC"/>
                </a:solidFill>
                <a:latin typeface="Nunito Sans"/>
                <a:cs typeface="Calibri"/>
              </a:rPr>
              <a:t>Early Adopter Update</a:t>
            </a:r>
          </a:p>
          <a:p>
            <a:pPr lvl="1" indent="-342900">
              <a:spcBef>
                <a:spcPts val="1500"/>
              </a:spcBef>
              <a:buClr>
                <a:srgbClr val="7414DC"/>
              </a:buClr>
              <a:buSzPct val="100000"/>
              <a:buFont typeface="+mj-lt"/>
              <a:buAutoNum type="arabicPeriod" startAt="3"/>
              <a:tabLst>
                <a:tab pos="523399" algn="l"/>
                <a:tab pos="523875" algn="l"/>
              </a:tabLst>
            </a:pPr>
            <a:r>
              <a:rPr lang="en-GB" sz="2000" b="1">
                <a:solidFill>
                  <a:srgbClr val="7414DC"/>
                </a:solidFill>
                <a:latin typeface="Nunito Sans"/>
                <a:cs typeface="Calibri"/>
              </a:rPr>
              <a:t>Next Steps</a:t>
            </a:r>
          </a:p>
        </p:txBody>
      </p:sp>
      <p:sp>
        <p:nvSpPr>
          <p:cNvPr id="8" name="TextBox 7">
            <a:extLst>
              <a:ext uri="{FF2B5EF4-FFF2-40B4-BE49-F238E27FC236}">
                <a16:creationId xmlns:a16="http://schemas.microsoft.com/office/drawing/2014/main" id="{EB01AC4D-5059-D568-699E-D21D3E8BC53A}"/>
              </a:ext>
            </a:extLst>
          </p:cNvPr>
          <p:cNvSpPr txBox="1"/>
          <p:nvPr/>
        </p:nvSpPr>
        <p:spPr>
          <a:xfrm>
            <a:off x="6498674" y="988698"/>
            <a:ext cx="4453509" cy="430887"/>
          </a:xfrm>
          <a:prstGeom prst="rect">
            <a:avLst/>
          </a:prstGeom>
          <a:noFill/>
        </p:spPr>
        <p:txBody>
          <a:bodyPr wrap="square" lIns="0" tIns="0" rIns="0" bIns="0" anchor="t">
            <a:spAutoFit/>
          </a:bodyPr>
          <a:lstStyle/>
          <a:p>
            <a:pPr marL="8890" marR="0" lvl="0" indent="0" algn="l" defTabSz="685800" rtl="0" eaLnBrk="1" fontAlgn="auto" latinLnBrk="0" hangingPunct="1">
              <a:lnSpc>
                <a:spcPct val="100000"/>
              </a:lnSpc>
              <a:spcBef>
                <a:spcPts val="1500"/>
              </a:spcBef>
              <a:spcAft>
                <a:spcPts val="0"/>
              </a:spcAft>
              <a:buClr>
                <a:srgbClr val="7030A0"/>
              </a:buClr>
              <a:buSzPct val="140625"/>
              <a:buFontTx/>
              <a:buNone/>
              <a:tabLst>
                <a:tab pos="523399" algn="l"/>
                <a:tab pos="523875" algn="l"/>
              </a:tabLst>
              <a:defRPr/>
            </a:pPr>
            <a:r>
              <a:rPr kumimoji="0" lang="en-GB" sz="2800" b="0" i="0" u="none" strike="noStrike" kern="1200" cap="none" spc="0" normalizeH="0" baseline="0" noProof="0">
                <a:ln>
                  <a:noFill/>
                </a:ln>
                <a:solidFill>
                  <a:srgbClr val="7413DC"/>
                </a:solidFill>
                <a:effectLst/>
                <a:uLnTx/>
                <a:uFillTx/>
                <a:latin typeface="Nunito Sans Black"/>
                <a:ea typeface="+mn-ea"/>
                <a:cs typeface="+mn-cs"/>
              </a:rPr>
              <a:t>What we’ll cover</a:t>
            </a:r>
            <a:endParaRPr kumimoji="0" lang="en-US" sz="2800" b="0" i="0" u="none" strike="noStrike" kern="1200" cap="none" spc="0" normalizeH="0" baseline="0" noProof="0">
              <a:ln>
                <a:noFill/>
              </a:ln>
              <a:solidFill>
                <a:srgbClr val="7413DC"/>
              </a:solidFill>
              <a:effectLst/>
              <a:uLnTx/>
              <a:uFillTx/>
              <a:latin typeface="Nunito Sans Black"/>
              <a:ea typeface="+mn-ea"/>
              <a:cs typeface="Calibri"/>
            </a:endParaRPr>
          </a:p>
        </p:txBody>
      </p:sp>
      <p:pic>
        <p:nvPicPr>
          <p:cNvPr id="9" name="Picture 8">
            <a:extLst>
              <a:ext uri="{FF2B5EF4-FFF2-40B4-BE49-F238E27FC236}">
                <a16:creationId xmlns:a16="http://schemas.microsoft.com/office/drawing/2014/main" id="{7CA8019B-74B8-65D5-5F51-8CC3EAF56F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1337" y="892445"/>
            <a:ext cx="6498674" cy="5359268"/>
          </a:xfrm>
          <a:prstGeom prst="rect">
            <a:avLst/>
          </a:prstGeom>
        </p:spPr>
      </p:pic>
    </p:spTree>
    <p:extLst>
      <p:ext uri="{BB962C8B-B14F-4D97-AF65-F5344CB8AC3E}">
        <p14:creationId xmlns:p14="http://schemas.microsoft.com/office/powerpoint/2010/main" val="795480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6359166" y="1013536"/>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Resources</a:t>
            </a:r>
          </a:p>
        </p:txBody>
      </p:sp>
      <p:sp>
        <p:nvSpPr>
          <p:cNvPr id="3" name="TextBox 2">
            <a:extLst>
              <a:ext uri="{FF2B5EF4-FFF2-40B4-BE49-F238E27FC236}">
                <a16:creationId xmlns:a16="http://schemas.microsoft.com/office/drawing/2014/main" id="{2A3D6380-AD62-9533-2C66-E0666E223068}"/>
              </a:ext>
            </a:extLst>
          </p:cNvPr>
          <p:cNvSpPr txBox="1"/>
          <p:nvPr/>
        </p:nvSpPr>
        <p:spPr>
          <a:xfrm>
            <a:off x="6441398" y="1700804"/>
            <a:ext cx="5491568" cy="4685898"/>
          </a:xfrm>
          <a:prstGeom prst="rect">
            <a:avLst/>
          </a:prstGeom>
          <a:noFill/>
        </p:spPr>
        <p:txBody>
          <a:bodyPr wrap="square" lIns="68580" tIns="34290" rIns="68580" bIns="34290" rtlCol="0" anchor="t">
            <a:spAutoFit/>
          </a:bodyPr>
          <a:lstStyle/>
          <a:p>
            <a:pPr marL="9525" marR="0" lvl="0" algn="l" defTabSz="685800" rtl="0" eaLnBrk="1" fontAlgn="auto" latinLnBrk="0" hangingPunct="1">
              <a:lnSpc>
                <a:spcPct val="100000"/>
              </a:lnSpc>
              <a:spcBef>
                <a:spcPts val="600"/>
              </a:spcBef>
              <a:spcAft>
                <a:spcPts val="600"/>
              </a:spcAft>
              <a:buClr>
                <a:srgbClr val="7414DC"/>
              </a:buClr>
              <a:buSzPct val="125000"/>
              <a:tabLst/>
              <a:defRPr/>
            </a:pPr>
            <a:r>
              <a:rPr lang="en-GB" sz="2200" b="1">
                <a:solidFill>
                  <a:srgbClr val="000000"/>
                </a:solidFill>
                <a:latin typeface="Nunito Sans"/>
                <a:ea typeface="Calibri"/>
              </a:rPr>
              <a:t>Learning Webpages:</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200">
                <a:solidFill>
                  <a:srgbClr val="000000"/>
                </a:solidFill>
                <a:latin typeface="Nunito Sans"/>
                <a:ea typeface="Calibri"/>
              </a:rPr>
              <a:t>Shared in draft in last TL Newsletter</a:t>
            </a:r>
          </a:p>
          <a:p>
            <a:pPr marL="352425"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Finalised for next TL Newsletter</a:t>
            </a:r>
            <a:r>
              <a:rPr lang="en-GB" sz="2200" b="1">
                <a:solidFill>
                  <a:srgbClr val="000000"/>
                </a:solidFill>
                <a:latin typeface="Nunito Sans"/>
                <a:ea typeface="Calibri"/>
              </a:rPr>
              <a:t> </a:t>
            </a:r>
          </a:p>
          <a:p>
            <a:pPr marL="9525" marR="0" lvl="0" algn="l" defTabSz="685800" rtl="0" eaLnBrk="1" fontAlgn="auto" latinLnBrk="0" hangingPunct="1">
              <a:lnSpc>
                <a:spcPct val="100000"/>
              </a:lnSpc>
              <a:spcBef>
                <a:spcPts val="600"/>
              </a:spcBef>
              <a:spcAft>
                <a:spcPts val="600"/>
              </a:spcAft>
              <a:buClr>
                <a:srgbClr val="7414DC"/>
              </a:buClr>
              <a:buSzPct val="125000"/>
              <a:tabLst/>
              <a:defRPr/>
            </a:pPr>
            <a:r>
              <a:rPr lang="en-GB" sz="2200" b="1">
                <a:solidFill>
                  <a:srgbClr val="000000"/>
                </a:solidFill>
                <a:latin typeface="Nunito Sans"/>
                <a:ea typeface="Calibri"/>
              </a:rPr>
              <a:t>Welcome Webpages:</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200">
                <a:solidFill>
                  <a:srgbClr val="000000"/>
                </a:solidFill>
                <a:latin typeface="Nunito Sans"/>
                <a:ea typeface="Calibri"/>
              </a:rPr>
              <a:t>Shared in next TL Newsletter, inc. welcome conversation learning videos</a:t>
            </a:r>
            <a:endParaRPr lang="en-GB" sz="2200" b="1">
              <a:solidFill>
                <a:srgbClr val="000000"/>
              </a:solidFill>
              <a:latin typeface="Nunito Sans"/>
              <a:ea typeface="Calibri"/>
            </a:endParaRPr>
          </a:p>
          <a:p>
            <a:pPr marL="9525" marR="0" lvl="0" algn="l" defTabSz="685800" rtl="0" eaLnBrk="1" fontAlgn="auto" latinLnBrk="0" hangingPunct="1">
              <a:lnSpc>
                <a:spcPct val="100000"/>
              </a:lnSpc>
              <a:spcBef>
                <a:spcPts val="600"/>
              </a:spcBef>
              <a:spcAft>
                <a:spcPts val="600"/>
              </a:spcAft>
              <a:buClr>
                <a:srgbClr val="7414DC"/>
              </a:buClr>
              <a:buSzPct val="125000"/>
              <a:tabLst/>
              <a:defRPr/>
            </a:pPr>
            <a:r>
              <a:rPr lang="en-GB" sz="2200" b="1">
                <a:solidFill>
                  <a:srgbClr val="000000"/>
                </a:solidFill>
                <a:latin typeface="Nunito Sans"/>
                <a:ea typeface="Calibri"/>
              </a:rPr>
              <a:t>First Aid:</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200">
                <a:solidFill>
                  <a:srgbClr val="000000"/>
                </a:solidFill>
                <a:latin typeface="Nunito Sans"/>
                <a:ea typeface="Calibri"/>
              </a:rPr>
              <a:t>Webinar recording available on </a:t>
            </a:r>
            <a:r>
              <a:rPr lang="en-GB" sz="2200">
                <a:solidFill>
                  <a:srgbClr val="000000"/>
                </a:solidFill>
                <a:ea typeface="Calibri"/>
                <a:cs typeface="+mn-lt"/>
              </a:rPr>
              <a:t>Vimeo</a:t>
            </a:r>
            <a:endParaRPr lang="en-GB" sz="2200" err="1">
              <a:solidFill>
                <a:srgbClr val="000000"/>
              </a:solidFill>
              <a:latin typeface="Nunito Sans"/>
              <a:ea typeface="Calibri"/>
            </a:endParaRPr>
          </a:p>
          <a:p>
            <a:pPr marL="9525">
              <a:spcBef>
                <a:spcPts val="600"/>
              </a:spcBef>
              <a:spcAft>
                <a:spcPts val="600"/>
              </a:spcAft>
              <a:buClr>
                <a:srgbClr val="7414DC"/>
              </a:buClr>
              <a:buSzPct val="125000"/>
              <a:defRPr/>
            </a:pPr>
            <a:r>
              <a:rPr lang="en-GB" sz="2200" b="1">
                <a:solidFill>
                  <a:srgbClr val="000000"/>
                </a:solidFill>
                <a:latin typeface="Nunito Sans"/>
                <a:ea typeface="Calibri"/>
              </a:rPr>
              <a:t>New Ways of Working overview:</a:t>
            </a:r>
          </a:p>
          <a:p>
            <a:pPr marL="352425"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Shared in next TL Newsletter</a:t>
            </a:r>
            <a:r>
              <a:rPr lang="en-GB" sz="2200" b="1">
                <a:solidFill>
                  <a:srgbClr val="000000"/>
                </a:solidFill>
                <a:latin typeface="Nunito Sans"/>
                <a:ea typeface="Calibri"/>
              </a:rPr>
              <a:t> </a:t>
            </a:r>
          </a:p>
        </p:txBody>
      </p:sp>
      <p:pic>
        <p:nvPicPr>
          <p:cNvPr id="2" name="Picture 16" descr="A person giving a presentation to an audience&#10;&#10;Description automatically generated">
            <a:extLst>
              <a:ext uri="{FF2B5EF4-FFF2-40B4-BE49-F238E27FC236}">
                <a16:creationId xmlns:a16="http://schemas.microsoft.com/office/drawing/2014/main" id="{EA971A9E-BB64-9E0E-1056-515D77589D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2210312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04683" y="469420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Questions</a:t>
            </a:r>
            <a:endParaRPr lang="en-US"/>
          </a:p>
        </p:txBody>
      </p:sp>
      <p:pic>
        <p:nvPicPr>
          <p:cNvPr id="3" name="Graphic 2" descr="Thought bubble outline">
            <a:extLst>
              <a:ext uri="{FF2B5EF4-FFF2-40B4-BE49-F238E27FC236}">
                <a16:creationId xmlns:a16="http://schemas.microsoft.com/office/drawing/2014/main" id="{CCCB41DA-79BD-0D05-4368-0E61B5A9AD5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87790" y="3429000"/>
            <a:ext cx="2700000" cy="2700000"/>
          </a:xfrm>
          <a:prstGeom prst="rect">
            <a:avLst/>
          </a:prstGeom>
        </p:spPr>
      </p:pic>
      <p:pic>
        <p:nvPicPr>
          <p:cNvPr id="8" name="Graphic 7" descr="Lightbulb and gear outline">
            <a:extLst>
              <a:ext uri="{FF2B5EF4-FFF2-40B4-BE49-F238E27FC236}">
                <a16:creationId xmlns:a16="http://schemas.microsoft.com/office/drawing/2014/main" id="{F561D2E0-CE73-0719-9B77-E9FA5B7C703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8990" y="1030184"/>
            <a:ext cx="2700000" cy="2700000"/>
          </a:xfrm>
          <a:prstGeom prst="rect">
            <a:avLst/>
          </a:prstGeom>
        </p:spPr>
      </p:pic>
      <p:pic>
        <p:nvPicPr>
          <p:cNvPr id="10" name="Graphic 9" descr="Chat bubble outline">
            <a:extLst>
              <a:ext uri="{FF2B5EF4-FFF2-40B4-BE49-F238E27FC236}">
                <a16:creationId xmlns:a16="http://schemas.microsoft.com/office/drawing/2014/main" id="{969CDB01-52C8-EE15-65C3-FDDA999CF71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874249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Change Readiness Survey</a:t>
            </a:r>
            <a:endParaRPr lang="en-US">
              <a:latin typeface="Nunito Sans"/>
            </a:endParaRPr>
          </a:p>
        </p:txBody>
      </p:sp>
    </p:spTree>
    <p:extLst>
      <p:ext uri="{BB962C8B-B14F-4D97-AF65-F5344CB8AC3E}">
        <p14:creationId xmlns:p14="http://schemas.microsoft.com/office/powerpoint/2010/main" val="2721365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BAA5FA7-65CD-975E-3FF8-661EAD90F6FF}"/>
              </a:ext>
            </a:extLst>
          </p:cNvPr>
          <p:cNvGrpSpPr/>
          <p:nvPr/>
        </p:nvGrpSpPr>
        <p:grpSpPr>
          <a:xfrm>
            <a:off x="-1270395" y="1479965"/>
            <a:ext cx="8145802" cy="5165184"/>
            <a:chOff x="-516339" y="1835652"/>
            <a:chExt cx="5326380" cy="3712815"/>
          </a:xfrm>
        </p:grpSpPr>
        <p:sp>
          <p:nvSpPr>
            <p:cNvPr id="10" name="TextBox 9">
              <a:extLst>
                <a:ext uri="{FF2B5EF4-FFF2-40B4-BE49-F238E27FC236}">
                  <a16:creationId xmlns:a16="http://schemas.microsoft.com/office/drawing/2014/main" id="{941B7C3C-07F1-B600-76F9-0934B60CF926}"/>
                </a:ext>
              </a:extLst>
            </p:cNvPr>
            <p:cNvSpPr txBox="1"/>
            <p:nvPr/>
          </p:nvSpPr>
          <p:spPr>
            <a:xfrm>
              <a:off x="389375" y="1835652"/>
              <a:ext cx="3514953" cy="369332"/>
            </a:xfrm>
            <a:prstGeom prst="rect">
              <a:avLst/>
            </a:prstGeom>
            <a:noFill/>
          </p:spPr>
          <p:txBody>
            <a:bodyPr wrap="square" lIns="91440" tIns="45720" rIns="91440" bIns="45720" anchor="t">
              <a:spAutoFit/>
            </a:bodyPr>
            <a:lstStyle/>
            <a:p>
              <a:pPr marL="64770" marR="0" lvl="0" indent="0" algn="ctr" defTabSz="685800" rtl="0" eaLnBrk="1" fontAlgn="auto" latinLnBrk="0" hangingPunct="1">
                <a:lnSpc>
                  <a:spcPct val="100000"/>
                </a:lnSpc>
                <a:spcBef>
                  <a:spcPts val="2145"/>
                </a:spcBef>
                <a:spcAft>
                  <a:spcPts val="0"/>
                </a:spcAft>
                <a:buClrTx/>
                <a:buSzTx/>
                <a:buFontTx/>
                <a:buNone/>
                <a:tabLst/>
                <a:defRPr/>
              </a:pPr>
              <a:r>
                <a:rPr lang="en-GB" sz="1800" b="1">
                  <a:solidFill>
                    <a:srgbClr val="7413DC"/>
                  </a:solidFill>
                  <a:latin typeface="Nunito Sans Black"/>
                  <a:cs typeface="Nunito Sans Black"/>
                </a:rPr>
                <a:t>Overall RAG - Progress so far</a:t>
              </a:r>
              <a:endParaRPr kumimoji="0" lang="en-GB" sz="1800" b="1" i="0" u="none" strike="noStrike" kern="1200" cap="none" spc="0" normalizeH="0" baseline="0" noProof="0">
                <a:ln>
                  <a:noFill/>
                </a:ln>
                <a:solidFill>
                  <a:srgbClr val="7413DC"/>
                </a:solidFill>
                <a:effectLst/>
                <a:uLnTx/>
                <a:uFillTx/>
                <a:latin typeface="Nunito Sans Black"/>
                <a:ea typeface="+mn-ea"/>
                <a:cs typeface="Nunito Sans Black"/>
              </a:endParaRPr>
            </a:p>
          </p:txBody>
        </p:sp>
        <p:graphicFrame>
          <p:nvGraphicFramePr>
            <p:cNvPr id="11" name="Chart 10">
              <a:extLst>
                <a:ext uri="{FF2B5EF4-FFF2-40B4-BE49-F238E27FC236}">
                  <a16:creationId xmlns:a16="http://schemas.microsoft.com/office/drawing/2014/main" id="{7BFEE78D-205A-F5AF-7D30-03108F5CAC13}"/>
                </a:ext>
              </a:extLst>
            </p:cNvPr>
            <p:cNvGraphicFramePr>
              <a:graphicFrameLocks/>
            </p:cNvGraphicFramePr>
            <p:nvPr>
              <p:extLst>
                <p:ext uri="{D42A27DB-BD31-4B8C-83A1-F6EECF244321}">
                  <p14:modId xmlns:p14="http://schemas.microsoft.com/office/powerpoint/2010/main" val="1921761975"/>
                </p:ext>
              </p:extLst>
            </p:nvPr>
          </p:nvGraphicFramePr>
          <p:xfrm>
            <a:off x="-516339" y="2138517"/>
            <a:ext cx="5326380" cy="340995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4" name="Group 13">
            <a:extLst>
              <a:ext uri="{FF2B5EF4-FFF2-40B4-BE49-F238E27FC236}">
                <a16:creationId xmlns:a16="http://schemas.microsoft.com/office/drawing/2014/main" id="{7AF6431B-E0A3-CC26-030F-58B2976C2991}"/>
              </a:ext>
            </a:extLst>
          </p:cNvPr>
          <p:cNvGrpSpPr/>
          <p:nvPr/>
        </p:nvGrpSpPr>
        <p:grpSpPr>
          <a:xfrm>
            <a:off x="4938907" y="1479965"/>
            <a:ext cx="8146800" cy="5166000"/>
            <a:chOff x="3658294" y="1769185"/>
            <a:chExt cx="5326380" cy="3779282"/>
          </a:xfrm>
        </p:grpSpPr>
        <p:graphicFrame>
          <p:nvGraphicFramePr>
            <p:cNvPr id="12" name="Chart 11">
              <a:extLst>
                <a:ext uri="{FF2B5EF4-FFF2-40B4-BE49-F238E27FC236}">
                  <a16:creationId xmlns:a16="http://schemas.microsoft.com/office/drawing/2014/main" id="{7BFEE78D-205A-F5AF-7D30-03108F5CAC13}"/>
                </a:ext>
              </a:extLst>
            </p:cNvPr>
            <p:cNvGraphicFramePr>
              <a:graphicFrameLocks/>
            </p:cNvGraphicFramePr>
            <p:nvPr>
              <p:extLst>
                <p:ext uri="{D42A27DB-BD31-4B8C-83A1-F6EECF244321}">
                  <p14:modId xmlns:p14="http://schemas.microsoft.com/office/powerpoint/2010/main" val="2091287315"/>
                </p:ext>
              </p:extLst>
            </p:nvPr>
          </p:nvGraphicFramePr>
          <p:xfrm>
            <a:off x="3658294" y="2138517"/>
            <a:ext cx="5326380" cy="340995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954EFABC-3C10-4F2C-A93A-C495A719231F}"/>
                </a:ext>
              </a:extLst>
            </p:cNvPr>
            <p:cNvSpPr txBox="1"/>
            <p:nvPr/>
          </p:nvSpPr>
          <p:spPr>
            <a:xfrm>
              <a:off x="4564007" y="1769185"/>
              <a:ext cx="3514953" cy="270192"/>
            </a:xfrm>
            <a:prstGeom prst="rect">
              <a:avLst/>
            </a:prstGeom>
            <a:noFill/>
          </p:spPr>
          <p:txBody>
            <a:bodyPr wrap="square" lIns="91440" tIns="45720" rIns="91440" bIns="45720" anchor="t">
              <a:spAutoFit/>
            </a:bodyPr>
            <a:lstStyle/>
            <a:p>
              <a:pPr marL="64770" marR="0" lvl="0" indent="0" algn="ctr" defTabSz="685800" rtl="0" eaLnBrk="1" fontAlgn="auto" latinLnBrk="0" hangingPunct="1">
                <a:lnSpc>
                  <a:spcPct val="100000"/>
                </a:lnSpc>
                <a:spcBef>
                  <a:spcPts val="2145"/>
                </a:spcBef>
                <a:spcAft>
                  <a:spcPts val="0"/>
                </a:spcAft>
                <a:buClrTx/>
                <a:buSzTx/>
                <a:buFontTx/>
                <a:buNone/>
                <a:tabLst/>
                <a:defRPr/>
              </a:pPr>
              <a:r>
                <a:rPr lang="en-GB" sz="1800" b="1">
                  <a:solidFill>
                    <a:srgbClr val="7413DC"/>
                  </a:solidFill>
                  <a:latin typeface="Nunito Sans Black"/>
                  <a:cs typeface="Nunito Sans Black"/>
                </a:rPr>
                <a:t>Predicted RAG at Go-Live</a:t>
              </a:r>
              <a:endParaRPr kumimoji="0" lang="en-GB" sz="1800" b="1" i="0" u="none" strike="noStrike" kern="1200" cap="none" spc="0" normalizeH="0" baseline="0" noProof="0">
                <a:ln>
                  <a:noFill/>
                </a:ln>
                <a:solidFill>
                  <a:srgbClr val="7413DC"/>
                </a:solidFill>
                <a:effectLst/>
                <a:uLnTx/>
                <a:uFillTx/>
                <a:latin typeface="Nunito Sans Black"/>
                <a:ea typeface="+mn-ea"/>
                <a:cs typeface="Nunito Sans Black"/>
              </a:endParaRPr>
            </a:p>
          </p:txBody>
        </p:sp>
      </p:grpSp>
      <p:sp>
        <p:nvSpPr>
          <p:cNvPr id="2" name="object 5">
            <a:extLst>
              <a:ext uri="{FF2B5EF4-FFF2-40B4-BE49-F238E27FC236}">
                <a16:creationId xmlns:a16="http://schemas.microsoft.com/office/drawing/2014/main" id="{B731BB4C-FAC3-BBD8-0FD2-CA6B6E9196E9}"/>
              </a:ext>
            </a:extLst>
          </p:cNvPr>
          <p:cNvSpPr txBox="1"/>
          <p:nvPr/>
        </p:nvSpPr>
        <p:spPr>
          <a:xfrm>
            <a:off x="270634" y="745712"/>
            <a:ext cx="7128993" cy="461665"/>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Change Readiness Overview</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1643987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2CFAFA44-BA26-5578-9803-9757796F887E}"/>
              </a:ext>
            </a:extLst>
          </p:cNvPr>
          <p:cNvGraphicFramePr>
            <a:graphicFrameLocks/>
          </p:cNvGraphicFramePr>
          <p:nvPr>
            <p:extLst>
              <p:ext uri="{D42A27DB-BD31-4B8C-83A1-F6EECF244321}">
                <p14:modId xmlns:p14="http://schemas.microsoft.com/office/powerpoint/2010/main" val="168627891"/>
              </p:ext>
            </p:extLst>
          </p:nvPr>
        </p:nvGraphicFramePr>
        <p:xfrm>
          <a:off x="165652" y="883551"/>
          <a:ext cx="11720098" cy="5728789"/>
        </p:xfrm>
        <a:graphic>
          <a:graphicData uri="http://schemas.openxmlformats.org/drawingml/2006/chart">
            <c:chart xmlns:c="http://schemas.openxmlformats.org/drawingml/2006/chart" xmlns:r="http://schemas.openxmlformats.org/officeDocument/2006/relationships" r:id="rId3"/>
          </a:graphicData>
        </a:graphic>
      </p:graphicFrame>
      <p:sp>
        <p:nvSpPr>
          <p:cNvPr id="4" name="object 5">
            <a:extLst>
              <a:ext uri="{FF2B5EF4-FFF2-40B4-BE49-F238E27FC236}">
                <a16:creationId xmlns:a16="http://schemas.microsoft.com/office/drawing/2014/main" id="{0CB9661B-1519-DCA0-6738-418C59E1CB80}"/>
              </a:ext>
            </a:extLst>
          </p:cNvPr>
          <p:cNvSpPr txBox="1"/>
          <p:nvPr/>
        </p:nvSpPr>
        <p:spPr>
          <a:xfrm>
            <a:off x="256986" y="475957"/>
            <a:ext cx="7128993" cy="461665"/>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Change Readiness Overview</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1066358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354418" y="1095561"/>
            <a:ext cx="5613626"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Change Readiness Survey</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5" name="TextBox 4">
            <a:extLst>
              <a:ext uri="{FF2B5EF4-FFF2-40B4-BE49-F238E27FC236}">
                <a16:creationId xmlns:a16="http://schemas.microsoft.com/office/drawing/2014/main" id="{79811624-8CD6-8AB6-410D-94581A44335A}"/>
              </a:ext>
            </a:extLst>
          </p:cNvPr>
          <p:cNvSpPr txBox="1"/>
          <p:nvPr/>
        </p:nvSpPr>
        <p:spPr>
          <a:xfrm>
            <a:off x="6315356" y="1691682"/>
            <a:ext cx="5691749" cy="4685898"/>
          </a:xfrm>
          <a:prstGeom prst="rect">
            <a:avLst/>
          </a:prstGeom>
          <a:noFill/>
        </p:spPr>
        <p:txBody>
          <a:bodyPr wrap="square" lIns="68580" tIns="34290" rIns="68580" bIns="34290" rtlCol="0" anchor="t">
            <a:spAutoFit/>
          </a:bodyPr>
          <a:lstStyle/>
          <a:p>
            <a:pPr marL="352425" indent="-342900">
              <a:spcBef>
                <a:spcPts val="1200"/>
              </a:spcBef>
              <a:spcAft>
                <a:spcPts val="1200"/>
              </a:spcAft>
              <a:buClr>
                <a:srgbClr val="7414DC"/>
              </a:buClr>
              <a:buSzPct val="125000"/>
              <a:buFont typeface="Arial" panose="020B0604020202020204" pitchFamily="34" charset="0"/>
              <a:buChar char="•"/>
            </a:pPr>
            <a:r>
              <a:rPr lang="en-US" sz="2200">
                <a:latin typeface="Nunito Sans"/>
              </a:rPr>
              <a:t>Same survey repeated every 6 weeks, one response per County/Area/Region</a:t>
            </a:r>
          </a:p>
          <a:p>
            <a:pPr marL="352425" indent="-342900">
              <a:spcBef>
                <a:spcPts val="1200"/>
              </a:spcBef>
              <a:spcAft>
                <a:spcPts val="1200"/>
              </a:spcAft>
              <a:buClr>
                <a:srgbClr val="7414DC"/>
              </a:buClr>
              <a:buSzPct val="125000"/>
              <a:buFont typeface="Arial" panose="020B0604020202020204" pitchFamily="34" charset="0"/>
              <a:buChar char="•"/>
            </a:pPr>
            <a:r>
              <a:rPr lang="en-US" sz="2200">
                <a:latin typeface="Nunito Sans"/>
              </a:rPr>
              <a:t>Next survey will come out on 11 December, to be completed by 8 January</a:t>
            </a:r>
          </a:p>
          <a:p>
            <a:pPr marL="352425" indent="-342900">
              <a:spcBef>
                <a:spcPts val="1200"/>
              </a:spcBef>
              <a:spcAft>
                <a:spcPts val="1200"/>
              </a:spcAft>
              <a:buClr>
                <a:srgbClr val="7414DC"/>
              </a:buClr>
              <a:buSzPct val="125000"/>
              <a:buFont typeface="Arial" panose="020B0604020202020204" pitchFamily="34" charset="0"/>
              <a:buChar char="•"/>
            </a:pPr>
            <a:r>
              <a:rPr lang="en-US" sz="2200">
                <a:latin typeface="Nunito Sans"/>
              </a:rPr>
              <a:t>Shared with Region &amp; Nation Commissioners to support locally</a:t>
            </a:r>
          </a:p>
          <a:p>
            <a:pPr marL="352425" indent="-342900">
              <a:spcBef>
                <a:spcPts val="1200"/>
              </a:spcBef>
              <a:spcAft>
                <a:spcPts val="1200"/>
              </a:spcAft>
              <a:buClr>
                <a:srgbClr val="7414DC"/>
              </a:buClr>
              <a:buSzPct val="125000"/>
              <a:buFont typeface="Arial" panose="020B0604020202020204" pitchFamily="34" charset="0"/>
              <a:buChar char="•"/>
            </a:pPr>
            <a:r>
              <a:rPr lang="en-US" sz="2200">
                <a:latin typeface="Nunito Sans"/>
              </a:rPr>
              <a:t>Reviewing how resources and HQ comms can support locally</a:t>
            </a:r>
          </a:p>
          <a:p>
            <a:pPr marL="352425" indent="-342900">
              <a:spcBef>
                <a:spcPts val="1200"/>
              </a:spcBef>
              <a:spcAft>
                <a:spcPts val="1200"/>
              </a:spcAft>
              <a:buClr>
                <a:srgbClr val="7414DC"/>
              </a:buClr>
              <a:buSzPct val="125000"/>
              <a:buFont typeface="Arial" panose="020B0604020202020204" pitchFamily="34" charset="0"/>
              <a:buChar char="•"/>
            </a:pPr>
            <a:r>
              <a:rPr lang="en-US" sz="2200">
                <a:latin typeface="Nunito Sans"/>
              </a:rPr>
              <a:t>Targeted support being provided where indicated</a:t>
            </a:r>
          </a:p>
        </p:txBody>
      </p:sp>
      <p:pic>
        <p:nvPicPr>
          <p:cNvPr id="6" name="Picture 5" descr="A group of people standing next to a fence&#10;&#10;Description automatically generated">
            <a:extLst>
              <a:ext uri="{FF2B5EF4-FFF2-40B4-BE49-F238E27FC236}">
                <a16:creationId xmlns:a16="http://schemas.microsoft.com/office/drawing/2014/main" id="{FCDEE6F4-B64F-137E-6B0B-C076DC774E3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133000"/>
                    </a14:imgEffect>
                    <a14:imgEffect>
                      <a14:brightnessContrast bright="6000"/>
                    </a14:imgEffect>
                  </a14:imgLayer>
                </a14:imgProps>
              </a:ext>
              <a:ext uri="{28A0092B-C50C-407E-A947-70E740481C1C}">
                <a14:useLocalDpi xmlns:a14="http://schemas.microsoft.com/office/drawing/2010/main"/>
              </a:ext>
            </a:extLst>
          </a:blip>
          <a:srcRect t="-1"/>
          <a:stretch/>
        </p:blipFill>
        <p:spPr>
          <a:xfrm flipH="1">
            <a:off x="0" y="0"/>
            <a:ext cx="6096000" cy="6858000"/>
          </a:xfrm>
          <a:prstGeom prst="rect">
            <a:avLst/>
          </a:prstGeom>
        </p:spPr>
      </p:pic>
    </p:spTree>
    <p:extLst>
      <p:ext uri="{BB962C8B-B14F-4D97-AF65-F5344CB8AC3E}">
        <p14:creationId xmlns:p14="http://schemas.microsoft.com/office/powerpoint/2010/main" val="210026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Looking Forward</a:t>
            </a:r>
            <a:endParaRPr lang="en-US">
              <a:latin typeface="Nunito Sans"/>
            </a:endParaRPr>
          </a:p>
        </p:txBody>
      </p:sp>
    </p:spTree>
    <p:extLst>
      <p:ext uri="{BB962C8B-B14F-4D97-AF65-F5344CB8AC3E}">
        <p14:creationId xmlns:p14="http://schemas.microsoft.com/office/powerpoint/2010/main" val="247174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354418" y="1095561"/>
            <a:ext cx="5613626"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Priority tasks for 2023</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5" name="TextBox 4">
            <a:extLst>
              <a:ext uri="{FF2B5EF4-FFF2-40B4-BE49-F238E27FC236}">
                <a16:creationId xmlns:a16="http://schemas.microsoft.com/office/drawing/2014/main" id="{79811624-8CD6-8AB6-410D-94581A44335A}"/>
              </a:ext>
            </a:extLst>
          </p:cNvPr>
          <p:cNvSpPr txBox="1"/>
          <p:nvPr/>
        </p:nvSpPr>
        <p:spPr>
          <a:xfrm>
            <a:off x="6276295" y="1666467"/>
            <a:ext cx="5691749" cy="4993675"/>
          </a:xfrm>
          <a:prstGeom prst="rect">
            <a:avLst/>
          </a:prstGeom>
          <a:noFill/>
        </p:spPr>
        <p:txBody>
          <a:bodyPr wrap="square" lIns="68580" tIns="34290" rIns="68580" bIns="34290" rtlCol="0" anchor="t">
            <a:spAutoFit/>
          </a:bodyPr>
          <a:lstStyle/>
          <a:p>
            <a:pPr marL="352425" indent="-342900">
              <a:spcBef>
                <a:spcPts val="1200"/>
              </a:spcBef>
              <a:spcAft>
                <a:spcPts val="600"/>
              </a:spcAft>
              <a:buClr>
                <a:srgbClr val="7414DC"/>
              </a:buClr>
              <a:buSzPct val="125000"/>
              <a:buFont typeface="Arial" panose="020B0604020202020204" pitchFamily="34" charset="0"/>
              <a:buChar char="•"/>
            </a:pPr>
            <a:r>
              <a:rPr lang="en-US" sz="2200">
                <a:latin typeface="Nunito Sans"/>
              </a:rPr>
              <a:t>Ensure all volunteers are provided with information relevant for them</a:t>
            </a:r>
          </a:p>
          <a:p>
            <a:pPr marL="352425" indent="-342900">
              <a:spcBef>
                <a:spcPts val="1200"/>
              </a:spcBef>
              <a:spcAft>
                <a:spcPts val="600"/>
              </a:spcAft>
              <a:buClr>
                <a:srgbClr val="7414DC"/>
              </a:buClr>
              <a:buSzPct val="125000"/>
              <a:buFont typeface="Arial" panose="020B0604020202020204" pitchFamily="34" charset="0"/>
              <a:buChar char="•"/>
            </a:pPr>
            <a:r>
              <a:rPr lang="en-US" sz="2200">
                <a:latin typeface="Nunito Sans"/>
              </a:rPr>
              <a:t>Agree your County team structures and membership</a:t>
            </a:r>
          </a:p>
          <a:p>
            <a:pPr marL="352425" indent="-342900">
              <a:spcBef>
                <a:spcPts val="1200"/>
              </a:spcBef>
              <a:spcAft>
                <a:spcPts val="600"/>
              </a:spcAft>
              <a:buClr>
                <a:srgbClr val="7414DC"/>
              </a:buClr>
              <a:buSzPct val="125000"/>
              <a:buFont typeface="Arial" panose="020B0604020202020204" pitchFamily="34" charset="0"/>
              <a:buChar char="•"/>
            </a:pPr>
            <a:r>
              <a:rPr lang="en-US" sz="2200">
                <a:latin typeface="Nunito Sans"/>
              </a:rPr>
              <a:t>Use accreditations to plan how you’ll share tasks in your new structures</a:t>
            </a:r>
          </a:p>
          <a:p>
            <a:pPr marL="352425" indent="-342900">
              <a:spcBef>
                <a:spcPts val="1200"/>
              </a:spcBef>
              <a:spcAft>
                <a:spcPts val="600"/>
              </a:spcAft>
              <a:buClr>
                <a:srgbClr val="7414DC"/>
              </a:buClr>
              <a:buSzPct val="125000"/>
              <a:buFont typeface="Arial" panose="020B0604020202020204" pitchFamily="34" charset="0"/>
              <a:buChar char="•"/>
            </a:pPr>
            <a:r>
              <a:rPr lang="en-US" sz="2200">
                <a:latin typeface="Nunito Sans"/>
              </a:rPr>
              <a:t>Review your local processes</a:t>
            </a:r>
          </a:p>
          <a:p>
            <a:pPr marL="352425" indent="-342900">
              <a:spcBef>
                <a:spcPts val="1200"/>
              </a:spcBef>
              <a:spcAft>
                <a:spcPts val="600"/>
              </a:spcAft>
              <a:buClr>
                <a:srgbClr val="7414DC"/>
              </a:buClr>
              <a:buSzPct val="125000"/>
              <a:buFont typeface="Arial" panose="020B0604020202020204" pitchFamily="34" charset="0"/>
              <a:buChar char="•"/>
            </a:pPr>
            <a:r>
              <a:rPr lang="en-US" sz="2200">
                <a:latin typeface="Nunito Sans"/>
              </a:rPr>
              <a:t>Build your local support structure for go-live</a:t>
            </a:r>
          </a:p>
          <a:p>
            <a:pPr marL="352425" indent="-342900">
              <a:spcBef>
                <a:spcPts val="1200"/>
              </a:spcBef>
              <a:spcAft>
                <a:spcPts val="600"/>
              </a:spcAft>
              <a:buClr>
                <a:srgbClr val="7414DC"/>
              </a:buClr>
              <a:buSzPct val="125000"/>
              <a:buFont typeface="Arial" panose="020B0604020202020204" pitchFamily="34" charset="0"/>
              <a:buChar char="•"/>
            </a:pPr>
            <a:r>
              <a:rPr lang="en-US" sz="2200">
                <a:latin typeface="Nunito Sans"/>
              </a:rPr>
              <a:t>Volunteers are at full appointment wherever  possible</a:t>
            </a:r>
          </a:p>
        </p:txBody>
      </p:sp>
      <p:pic>
        <p:nvPicPr>
          <p:cNvPr id="2" name="Picture 1">
            <a:extLst>
              <a:ext uri="{FF2B5EF4-FFF2-40B4-BE49-F238E27FC236}">
                <a16:creationId xmlns:a16="http://schemas.microsoft.com/office/drawing/2014/main" id="{3AC794A0-4F78-CC2C-5077-BB0BD24D8D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6096000" cy="6858001"/>
          </a:xfrm>
          <a:prstGeom prst="rect">
            <a:avLst/>
          </a:prstGeom>
        </p:spPr>
      </p:pic>
    </p:spTree>
    <p:extLst>
      <p:ext uri="{BB962C8B-B14F-4D97-AF65-F5344CB8AC3E}">
        <p14:creationId xmlns:p14="http://schemas.microsoft.com/office/powerpoint/2010/main" val="2938138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Looking Back</a:t>
            </a:r>
            <a:endParaRPr lang="en-US">
              <a:latin typeface="Nunito Sans"/>
            </a:endParaRPr>
          </a:p>
        </p:txBody>
      </p:sp>
    </p:spTree>
    <p:extLst>
      <p:ext uri="{BB962C8B-B14F-4D97-AF65-F5344CB8AC3E}">
        <p14:creationId xmlns:p14="http://schemas.microsoft.com/office/powerpoint/2010/main" val="3322257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854B40-CA9B-D3EC-A493-FED23AE69853}"/>
              </a:ext>
            </a:extLst>
          </p:cNvPr>
          <p:cNvSpPr txBox="1"/>
          <p:nvPr/>
        </p:nvSpPr>
        <p:spPr>
          <a:xfrm>
            <a:off x="259821" y="342158"/>
            <a:ext cx="9719066"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You’ve achieved so much already </a:t>
            </a:r>
          </a:p>
        </p:txBody>
      </p:sp>
      <p:pic>
        <p:nvPicPr>
          <p:cNvPr id="9" name="Picture 8" descr="A person giving a presentation to an audience&#10;&#10;Description automatically generated with medium confidence">
            <a:extLst>
              <a:ext uri="{FF2B5EF4-FFF2-40B4-BE49-F238E27FC236}">
                <a16:creationId xmlns:a16="http://schemas.microsoft.com/office/drawing/2014/main" id="{47B7605E-CFEF-9D74-04C3-C99EBCEA9B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7" y="3871291"/>
            <a:ext cx="3982278" cy="2986709"/>
          </a:xfrm>
          <a:prstGeom prst="rect">
            <a:avLst/>
          </a:prstGeom>
        </p:spPr>
      </p:pic>
      <p:pic>
        <p:nvPicPr>
          <p:cNvPr id="10" name="Picture 9" descr="A group of people sitting in a room&#10;&#10;Description automatically generated with medium confidence">
            <a:extLst>
              <a:ext uri="{FF2B5EF4-FFF2-40B4-BE49-F238E27FC236}">
                <a16:creationId xmlns:a16="http://schemas.microsoft.com/office/drawing/2014/main" id="{04E7A951-B3DA-E758-9D80-43F13D27FB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2438" y="1359071"/>
            <a:ext cx="3189356" cy="2392017"/>
          </a:xfrm>
          <a:prstGeom prst="rect">
            <a:avLst/>
          </a:prstGeom>
        </p:spPr>
      </p:pic>
      <p:pic>
        <p:nvPicPr>
          <p:cNvPr id="12" name="Picture 11">
            <a:extLst>
              <a:ext uri="{FF2B5EF4-FFF2-40B4-BE49-F238E27FC236}">
                <a16:creationId xmlns:a16="http://schemas.microsoft.com/office/drawing/2014/main" id="{43C520B7-D330-A4DE-E52B-2A15D907A5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224052" y="4061854"/>
            <a:ext cx="1967948" cy="2796146"/>
          </a:xfrm>
          <a:prstGeom prst="rect">
            <a:avLst/>
          </a:prstGeom>
        </p:spPr>
      </p:pic>
      <p:pic>
        <p:nvPicPr>
          <p:cNvPr id="11" name="Picture 10">
            <a:extLst>
              <a:ext uri="{FF2B5EF4-FFF2-40B4-BE49-F238E27FC236}">
                <a16:creationId xmlns:a16="http://schemas.microsoft.com/office/drawing/2014/main" id="{56420C83-1715-3A47-EBB6-AC4F6B329C2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07065" y="5142373"/>
            <a:ext cx="2093844" cy="1715627"/>
          </a:xfrm>
          <a:prstGeom prst="rect">
            <a:avLst/>
          </a:prstGeom>
        </p:spPr>
      </p:pic>
      <p:pic>
        <p:nvPicPr>
          <p:cNvPr id="13" name="Picture 12" descr="A group of people sitting around a table playing chess&#10;&#10;Description automatically generated with medium confidence">
            <a:extLst>
              <a:ext uri="{FF2B5EF4-FFF2-40B4-BE49-F238E27FC236}">
                <a16:creationId xmlns:a16="http://schemas.microsoft.com/office/drawing/2014/main" id="{7629FEA2-7376-19A8-C978-8223B314A6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034229"/>
            <a:ext cx="3398784" cy="2549088"/>
          </a:xfrm>
          <a:prstGeom prst="rect">
            <a:avLst/>
          </a:prstGeom>
        </p:spPr>
      </p:pic>
      <p:pic>
        <p:nvPicPr>
          <p:cNvPr id="14" name="Picture 13">
            <a:extLst>
              <a:ext uri="{FF2B5EF4-FFF2-40B4-BE49-F238E27FC236}">
                <a16:creationId xmlns:a16="http://schemas.microsoft.com/office/drawing/2014/main" id="{ED1D64CB-3078-ADF0-AB5F-2F6AFDF428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17114" y="4429173"/>
            <a:ext cx="2920079" cy="2461181"/>
          </a:xfrm>
          <a:prstGeom prst="rect">
            <a:avLst/>
          </a:prstGeom>
        </p:spPr>
      </p:pic>
      <p:pic>
        <p:nvPicPr>
          <p:cNvPr id="7" name="Picture 6" descr="A group of people sitting in a room with a person standing in front of them&#10;&#10;Description automatically generated with low confidence">
            <a:extLst>
              <a:ext uri="{FF2B5EF4-FFF2-40B4-BE49-F238E27FC236}">
                <a16:creationId xmlns:a16="http://schemas.microsoft.com/office/drawing/2014/main" id="{F18E2496-5666-E092-EEE8-F4C80552ABD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5680071" y="4233873"/>
            <a:ext cx="903456" cy="677592"/>
          </a:xfrm>
          <a:prstGeom prst="rect">
            <a:avLst/>
          </a:prstGeom>
        </p:spPr>
      </p:pic>
      <p:pic>
        <p:nvPicPr>
          <p:cNvPr id="18" name="Picture 17">
            <a:extLst>
              <a:ext uri="{FF2B5EF4-FFF2-40B4-BE49-F238E27FC236}">
                <a16:creationId xmlns:a16="http://schemas.microsoft.com/office/drawing/2014/main" id="{0E39EFF5-AA51-5AB6-7BBB-7BFF859F825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447814" y="2583800"/>
            <a:ext cx="3073110" cy="2038528"/>
          </a:xfrm>
          <a:prstGeom prst="rect">
            <a:avLst/>
          </a:prstGeom>
        </p:spPr>
      </p:pic>
      <p:pic>
        <p:nvPicPr>
          <p:cNvPr id="17" name="Picture 16" descr="Logo&#10;&#10;Description automatically generated with low confidence">
            <a:extLst>
              <a:ext uri="{FF2B5EF4-FFF2-40B4-BE49-F238E27FC236}">
                <a16:creationId xmlns:a16="http://schemas.microsoft.com/office/drawing/2014/main" id="{6FDCAB2F-C9C5-BC3F-46CA-04A019EDFC0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50538" y="3328045"/>
            <a:ext cx="2874862" cy="1617110"/>
          </a:xfrm>
          <a:prstGeom prst="rect">
            <a:avLst/>
          </a:prstGeom>
        </p:spPr>
      </p:pic>
      <p:pic>
        <p:nvPicPr>
          <p:cNvPr id="3" name="Picture 2" descr="A group of people sitting in a room&#10;&#10;Description automatically generated with medium confidence">
            <a:extLst>
              <a:ext uri="{FF2B5EF4-FFF2-40B4-BE49-F238E27FC236}">
                <a16:creationId xmlns:a16="http://schemas.microsoft.com/office/drawing/2014/main" id="{E2E3D2FA-5C78-98D3-6BA0-31C415D48F5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719931" y="867709"/>
            <a:ext cx="3472069" cy="2604052"/>
          </a:xfrm>
          <a:prstGeom prst="rect">
            <a:avLst/>
          </a:prstGeom>
        </p:spPr>
      </p:pic>
      <p:pic>
        <p:nvPicPr>
          <p:cNvPr id="1028" name="Picture 4">
            <a:extLst>
              <a:ext uri="{FF2B5EF4-FFF2-40B4-BE49-F238E27FC236}">
                <a16:creationId xmlns:a16="http://schemas.microsoft.com/office/drawing/2014/main" id="{A23501A6-C2D7-4C52-F2AF-A006CF8315D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983560" y="4716555"/>
            <a:ext cx="1339511" cy="21697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screenshot of a computer&#10;&#10;Description automatically generated">
            <a:extLst>
              <a:ext uri="{FF2B5EF4-FFF2-40B4-BE49-F238E27FC236}">
                <a16:creationId xmlns:a16="http://schemas.microsoft.com/office/drawing/2014/main" id="{56363379-B7BC-1302-F2B1-0653E4F0510B}"/>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447544" y="3095729"/>
            <a:ext cx="2858840" cy="15421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A2E5E67-1E61-CA08-39F5-67E619878987}"/>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771839" y="2937821"/>
            <a:ext cx="1420197" cy="19793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27185EB-1ADD-611B-EFB1-7A844E301D2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891167" y="-1836152"/>
            <a:ext cx="363698" cy="363698"/>
          </a:xfrm>
          <a:prstGeom prst="rect">
            <a:avLst/>
          </a:prstGeom>
        </p:spPr>
      </p:pic>
      <p:pic>
        <p:nvPicPr>
          <p:cNvPr id="1036" name="Picture 12">
            <a:extLst>
              <a:ext uri="{FF2B5EF4-FFF2-40B4-BE49-F238E27FC236}">
                <a16:creationId xmlns:a16="http://schemas.microsoft.com/office/drawing/2014/main" id="{1BD8EEB6-B7C8-C150-90CE-6927A487A666}"/>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628504" y="-1863172"/>
            <a:ext cx="799973" cy="4260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BBE2524-9E5D-562A-77D8-02AF4BDD056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730583" y="852071"/>
            <a:ext cx="3224037" cy="18135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98EAF91-24EC-39F9-20A2-CDD45590F5E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812662" y="3816159"/>
            <a:ext cx="3099421" cy="1925085"/>
          </a:xfrm>
          <a:prstGeom prst="rect">
            <a:avLst/>
          </a:prstGeom>
        </p:spPr>
      </p:pic>
      <p:sp>
        <p:nvSpPr>
          <p:cNvPr id="6" name="Oval 5">
            <a:extLst>
              <a:ext uri="{FF2B5EF4-FFF2-40B4-BE49-F238E27FC236}">
                <a16:creationId xmlns:a16="http://schemas.microsoft.com/office/drawing/2014/main" id="{3E532042-7415-4E7C-93ED-7C2A16DE14D0}"/>
              </a:ext>
            </a:extLst>
          </p:cNvPr>
          <p:cNvSpPr/>
          <p:nvPr/>
        </p:nvSpPr>
        <p:spPr>
          <a:xfrm>
            <a:off x="9589656" y="2503898"/>
            <a:ext cx="1987743" cy="192508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b="1"/>
              <a:t>Facebook Group</a:t>
            </a:r>
            <a:br>
              <a:rPr lang="en-US"/>
            </a:br>
            <a:r>
              <a:rPr lang="en-US"/>
              <a:t>224 posts</a:t>
            </a:r>
          </a:p>
          <a:p>
            <a:pPr algn="ctr"/>
            <a:r>
              <a:rPr lang="en-US"/>
              <a:t>995 comments</a:t>
            </a:r>
          </a:p>
          <a:p>
            <a:pPr algn="ctr"/>
            <a:r>
              <a:rPr lang="en-US"/>
              <a:t>1,427 reactions</a:t>
            </a:r>
          </a:p>
        </p:txBody>
      </p:sp>
      <p:sp>
        <p:nvSpPr>
          <p:cNvPr id="16" name="Oval 15">
            <a:extLst>
              <a:ext uri="{FF2B5EF4-FFF2-40B4-BE49-F238E27FC236}">
                <a16:creationId xmlns:a16="http://schemas.microsoft.com/office/drawing/2014/main" id="{04CC2ED8-1F11-A8F7-9388-36F33BBAC35D}"/>
              </a:ext>
            </a:extLst>
          </p:cNvPr>
          <p:cNvSpPr/>
          <p:nvPr/>
        </p:nvSpPr>
        <p:spPr>
          <a:xfrm>
            <a:off x="8516617" y="507673"/>
            <a:ext cx="1462270" cy="146577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a:t>127,000 views of  live VE web pages </a:t>
            </a:r>
          </a:p>
        </p:txBody>
      </p:sp>
      <p:sp>
        <p:nvSpPr>
          <p:cNvPr id="19" name="Oval 18">
            <a:extLst>
              <a:ext uri="{FF2B5EF4-FFF2-40B4-BE49-F238E27FC236}">
                <a16:creationId xmlns:a16="http://schemas.microsoft.com/office/drawing/2014/main" id="{FA24228A-6E53-DD52-40B9-98A48758A2F0}"/>
              </a:ext>
            </a:extLst>
          </p:cNvPr>
          <p:cNvSpPr/>
          <p:nvPr/>
        </p:nvSpPr>
        <p:spPr>
          <a:xfrm>
            <a:off x="1035" y="2976490"/>
            <a:ext cx="1462270" cy="146577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a:t>450+ members of VE Group involved in testing</a:t>
            </a:r>
          </a:p>
        </p:txBody>
      </p:sp>
      <p:sp>
        <p:nvSpPr>
          <p:cNvPr id="21" name="Oval 20">
            <a:extLst>
              <a:ext uri="{FF2B5EF4-FFF2-40B4-BE49-F238E27FC236}">
                <a16:creationId xmlns:a16="http://schemas.microsoft.com/office/drawing/2014/main" id="{D03F3932-618F-C182-CF72-09F8AA45EC5A}"/>
              </a:ext>
            </a:extLst>
          </p:cNvPr>
          <p:cNvSpPr/>
          <p:nvPr/>
        </p:nvSpPr>
        <p:spPr>
          <a:xfrm>
            <a:off x="3127820" y="4030008"/>
            <a:ext cx="1648123" cy="165162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a:t>All digital systems are built and ready for testing</a:t>
            </a:r>
          </a:p>
        </p:txBody>
      </p:sp>
      <p:sp>
        <p:nvSpPr>
          <p:cNvPr id="22" name="Oval 21">
            <a:extLst>
              <a:ext uri="{FF2B5EF4-FFF2-40B4-BE49-F238E27FC236}">
                <a16:creationId xmlns:a16="http://schemas.microsoft.com/office/drawing/2014/main" id="{681BD580-EC12-2D94-BFAC-9F277B9154BD}"/>
              </a:ext>
            </a:extLst>
          </p:cNvPr>
          <p:cNvSpPr/>
          <p:nvPr/>
        </p:nvSpPr>
        <p:spPr>
          <a:xfrm>
            <a:off x="7400509" y="4750249"/>
            <a:ext cx="2179912" cy="210234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a:t>Transformation events held around the country with over 30 supported by HQ</a:t>
            </a:r>
          </a:p>
        </p:txBody>
      </p:sp>
      <p:sp>
        <p:nvSpPr>
          <p:cNvPr id="4" name="Oval 3">
            <a:extLst>
              <a:ext uri="{FF2B5EF4-FFF2-40B4-BE49-F238E27FC236}">
                <a16:creationId xmlns:a16="http://schemas.microsoft.com/office/drawing/2014/main" id="{43F992FB-42C2-890C-E5C7-365F33EE8254}"/>
              </a:ext>
            </a:extLst>
          </p:cNvPr>
          <p:cNvSpPr/>
          <p:nvPr/>
        </p:nvSpPr>
        <p:spPr>
          <a:xfrm>
            <a:off x="2602344" y="799423"/>
            <a:ext cx="1940204" cy="181352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a:t>94 Transformation Leads across Scouts</a:t>
            </a:r>
          </a:p>
        </p:txBody>
      </p:sp>
    </p:spTree>
    <p:extLst>
      <p:ext uri="{BB962C8B-B14F-4D97-AF65-F5344CB8AC3E}">
        <p14:creationId xmlns:p14="http://schemas.microsoft.com/office/powerpoint/2010/main" val="12493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lang="en-GB" sz="4000">
                <a:latin typeface="Nunito Sans Black"/>
              </a:rPr>
              <a:t>Our New Ways of Working</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488881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Early Adopter Update</a:t>
            </a:r>
            <a:endParaRPr lang="en-US">
              <a:latin typeface="Nunito Sans"/>
            </a:endParaRPr>
          </a:p>
        </p:txBody>
      </p:sp>
      <p:pic>
        <p:nvPicPr>
          <p:cNvPr id="20" name="Graphic 19" descr="Customer review outline">
            <a:extLst>
              <a:ext uri="{FF2B5EF4-FFF2-40B4-BE49-F238E27FC236}">
                <a16:creationId xmlns:a16="http://schemas.microsoft.com/office/drawing/2014/main" id="{0B06F792-571E-F914-DD3C-F1A9095CB9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96000" y="1144153"/>
            <a:ext cx="2700000" cy="2700000"/>
          </a:xfrm>
          <a:prstGeom prst="rect">
            <a:avLst/>
          </a:prstGeom>
        </p:spPr>
      </p:pic>
      <p:pic>
        <p:nvPicPr>
          <p:cNvPr id="5" name="Graphic 4" descr="Flip calendar outline">
            <a:extLst>
              <a:ext uri="{FF2B5EF4-FFF2-40B4-BE49-F238E27FC236}">
                <a16:creationId xmlns:a16="http://schemas.microsoft.com/office/drawing/2014/main" id="{FAA60B00-3647-566B-DBC3-A5F26A9189C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45680" y="3636257"/>
            <a:ext cx="2607874" cy="2684987"/>
          </a:xfrm>
          <a:prstGeom prst="rect">
            <a:avLst/>
          </a:prstGeom>
        </p:spPr>
      </p:pic>
    </p:spTree>
    <p:extLst>
      <p:ext uri="{BB962C8B-B14F-4D97-AF65-F5344CB8AC3E}">
        <p14:creationId xmlns:p14="http://schemas.microsoft.com/office/powerpoint/2010/main" val="2908073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66028" y="677193"/>
            <a:ext cx="5876355"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Early Adopter Update</a:t>
            </a:r>
            <a:endParaRPr lang="en-US"/>
          </a:p>
        </p:txBody>
      </p:sp>
      <p:sp>
        <p:nvSpPr>
          <p:cNvPr id="5" name="TextBox 4">
            <a:extLst>
              <a:ext uri="{FF2B5EF4-FFF2-40B4-BE49-F238E27FC236}">
                <a16:creationId xmlns:a16="http://schemas.microsoft.com/office/drawing/2014/main" id="{95437EAD-B146-FDEF-5298-B2D3A005AC69}"/>
              </a:ext>
            </a:extLst>
          </p:cNvPr>
          <p:cNvSpPr txBox="1"/>
          <p:nvPr/>
        </p:nvSpPr>
        <p:spPr>
          <a:xfrm>
            <a:off x="266028" y="1887881"/>
            <a:ext cx="5723955" cy="4008790"/>
          </a:xfrm>
          <a:prstGeom prst="rect">
            <a:avLst/>
          </a:prstGeom>
          <a:noFill/>
        </p:spPr>
        <p:txBody>
          <a:bodyPr wrap="square" lIns="68580" tIns="34290" rIns="68580" bIns="34290" rtlCol="0" anchor="ctr">
            <a:spAutoFit/>
          </a:bodyPr>
          <a:lstStyle/>
          <a:p>
            <a:pPr marL="356870" indent="-347345">
              <a:spcBef>
                <a:spcPts val="600"/>
              </a:spcBef>
              <a:spcAft>
                <a:spcPts val="600"/>
              </a:spcAft>
              <a:buClr>
                <a:srgbClr val="7414DC"/>
              </a:buClr>
              <a:buSzPct val="125000"/>
              <a:buFont typeface="Arial" panose="020B0604020202020204" pitchFamily="34" charset="0"/>
              <a:buChar char="•"/>
            </a:pPr>
            <a:r>
              <a:rPr lang="en-GB" sz="2400">
                <a:latin typeface="Nunito Sans"/>
              </a:rPr>
              <a:t>Early Adopter event in January 2024</a:t>
            </a:r>
          </a:p>
          <a:p>
            <a:pPr marL="356870" indent="-347345">
              <a:spcBef>
                <a:spcPts val="600"/>
              </a:spcBef>
              <a:spcAft>
                <a:spcPts val="600"/>
              </a:spcAft>
              <a:buClr>
                <a:srgbClr val="7414DC"/>
              </a:buClr>
              <a:buSzPct val="125000"/>
              <a:buFont typeface="Arial" panose="020B0604020202020204" pitchFamily="34" charset="0"/>
              <a:buChar char="•"/>
            </a:pPr>
            <a:r>
              <a:rPr lang="en-GB" sz="2400">
                <a:latin typeface="Nunito Sans"/>
              </a:rPr>
              <a:t>Exploring how best to deliver guides and videos for the new systems</a:t>
            </a:r>
          </a:p>
          <a:p>
            <a:pPr marL="356870" indent="-347345">
              <a:spcBef>
                <a:spcPts val="600"/>
              </a:spcBef>
              <a:spcAft>
                <a:spcPts val="600"/>
              </a:spcAft>
              <a:buClr>
                <a:srgbClr val="7414DC"/>
              </a:buClr>
              <a:buSzPct val="125000"/>
              <a:buFont typeface="Arial" panose="020B0604020202020204" pitchFamily="34" charset="0"/>
              <a:buChar char="•"/>
            </a:pPr>
            <a:r>
              <a:rPr lang="en-GB" sz="2400">
                <a:latin typeface="Nunito Sans"/>
              </a:rPr>
              <a:t>Sharing processes overview for feedback</a:t>
            </a:r>
          </a:p>
          <a:p>
            <a:pPr marL="356870" indent="-347345">
              <a:spcBef>
                <a:spcPts val="600"/>
              </a:spcBef>
              <a:spcAft>
                <a:spcPts val="600"/>
              </a:spcAft>
              <a:buClr>
                <a:srgbClr val="7414DC"/>
              </a:buClr>
              <a:buSzPct val="125000"/>
              <a:buFont typeface="Arial" panose="020B0604020202020204" pitchFamily="34" charset="0"/>
              <a:buChar char="•"/>
            </a:pPr>
            <a:r>
              <a:rPr lang="en-GB" sz="2400">
                <a:latin typeface="Nunito Sans"/>
              </a:rPr>
              <a:t>Shared latest Change Guide updates for feedback</a:t>
            </a:r>
          </a:p>
          <a:p>
            <a:pPr marL="356870" indent="-347345">
              <a:spcBef>
                <a:spcPts val="600"/>
              </a:spcBef>
              <a:spcAft>
                <a:spcPts val="600"/>
              </a:spcAft>
              <a:buClr>
                <a:srgbClr val="7414DC"/>
              </a:buClr>
              <a:buSzPct val="125000"/>
              <a:buFont typeface="Arial" panose="020B0604020202020204" pitchFamily="34" charset="0"/>
              <a:buChar char="•"/>
            </a:pPr>
            <a:r>
              <a:rPr lang="en-GB" sz="2400">
                <a:latin typeface="Nunito Sans"/>
              </a:rPr>
              <a:t>Talking through what migration looks like and key tasks during this time</a:t>
            </a:r>
          </a:p>
        </p:txBody>
      </p:sp>
      <p:pic>
        <p:nvPicPr>
          <p:cNvPr id="2" name="Picture 1" descr="two-cubs-leaping-into-water-jpg.jpg">
            <a:extLst>
              <a:ext uri="{FF2B5EF4-FFF2-40B4-BE49-F238E27FC236}">
                <a16:creationId xmlns:a16="http://schemas.microsoft.com/office/drawing/2014/main" id="{4D1F4A0A-1059-FB69-8DEE-8BEBDCEAFC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6090"/>
            <a:ext cx="6096000" cy="6864090"/>
          </a:xfrm>
          <a:prstGeom prst="rect">
            <a:avLst/>
          </a:prstGeom>
        </p:spPr>
      </p:pic>
    </p:spTree>
    <p:extLst>
      <p:ext uri="{BB962C8B-B14F-4D97-AF65-F5344CB8AC3E}">
        <p14:creationId xmlns:p14="http://schemas.microsoft.com/office/powerpoint/2010/main" val="481424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Next Steps</a:t>
            </a:r>
            <a:endParaRPr lang="en-US"/>
          </a:p>
        </p:txBody>
      </p:sp>
      <p:pic>
        <p:nvPicPr>
          <p:cNvPr id="3" name="Graphic 2" descr="Business Growth outline">
            <a:extLst>
              <a:ext uri="{FF2B5EF4-FFF2-40B4-BE49-F238E27FC236}">
                <a16:creationId xmlns:a16="http://schemas.microsoft.com/office/drawing/2014/main" id="{98C9BE0E-C6B0-4532-6FF0-4B3ACFE566D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27684" y="1411051"/>
            <a:ext cx="2700000" cy="2700000"/>
          </a:xfrm>
          <a:prstGeom prst="rect">
            <a:avLst/>
          </a:prstGeom>
        </p:spPr>
      </p:pic>
      <p:pic>
        <p:nvPicPr>
          <p:cNvPr id="12" name="Graphic 11" descr="Aspiration outline">
            <a:extLst>
              <a:ext uri="{FF2B5EF4-FFF2-40B4-BE49-F238E27FC236}">
                <a16:creationId xmlns:a16="http://schemas.microsoft.com/office/drawing/2014/main" id="{B4D33C0C-DA3C-2397-9760-6CE3E0E7CD3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44590" y="3263226"/>
            <a:ext cx="2700000" cy="2700000"/>
          </a:xfrm>
          <a:prstGeom prst="rect">
            <a:avLst/>
          </a:prstGeom>
        </p:spPr>
      </p:pic>
    </p:spTree>
    <p:extLst>
      <p:ext uri="{BB962C8B-B14F-4D97-AF65-F5344CB8AC3E}">
        <p14:creationId xmlns:p14="http://schemas.microsoft.com/office/powerpoint/2010/main" val="881261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B73DD310-DB68-14A5-DBE5-92BC40AFF9F0}"/>
              </a:ext>
            </a:extLst>
          </p:cNvPr>
          <p:cNvSpPr txBox="1"/>
          <p:nvPr/>
        </p:nvSpPr>
        <p:spPr>
          <a:xfrm>
            <a:off x="6857221" y="1859978"/>
            <a:ext cx="4812208" cy="2616101"/>
          </a:xfrm>
          <a:prstGeom prst="rect">
            <a:avLst/>
          </a:prstGeom>
        </p:spPr>
        <p:txBody>
          <a:bodyPr vert="horz" wrap="square" lIns="0" tIns="0" rIns="0" bIns="0" rtlCol="0" anchor="ctr">
            <a:spAutoFit/>
          </a:bodyPr>
          <a:lstStyle/>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Use the readiness checklist in your area</a:t>
            </a: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Confirm your local team structures </a:t>
            </a: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Review your local processes</a:t>
            </a: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Build your local support model</a:t>
            </a: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Any POR feedback to be received by mid-December</a:t>
            </a:r>
          </a:p>
        </p:txBody>
      </p:sp>
      <p:sp>
        <p:nvSpPr>
          <p:cNvPr id="6" name="TextBox 5">
            <a:extLst>
              <a:ext uri="{FF2B5EF4-FFF2-40B4-BE49-F238E27FC236}">
                <a16:creationId xmlns:a16="http://schemas.microsoft.com/office/drawing/2014/main" id="{41E59FF2-C726-488B-BBCC-68D8F603E4E6}"/>
              </a:ext>
            </a:extLst>
          </p:cNvPr>
          <p:cNvSpPr txBox="1"/>
          <p:nvPr/>
        </p:nvSpPr>
        <p:spPr>
          <a:xfrm>
            <a:off x="6857222" y="1117459"/>
            <a:ext cx="4296151"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you can do:</a:t>
            </a:r>
            <a:endParaRPr lang="en-US" sz="2800">
              <a:solidFill>
                <a:srgbClr val="7413DC"/>
              </a:solidFill>
              <a:latin typeface="Nunito Sans Black"/>
              <a:cs typeface="Calibri"/>
            </a:endParaRPr>
          </a:p>
        </p:txBody>
      </p:sp>
      <p:sp>
        <p:nvSpPr>
          <p:cNvPr id="2" name="object 5">
            <a:extLst>
              <a:ext uri="{FF2B5EF4-FFF2-40B4-BE49-F238E27FC236}">
                <a16:creationId xmlns:a16="http://schemas.microsoft.com/office/drawing/2014/main" id="{17EF3307-79D3-F146-FFE9-B8D4BBDB1EDE}"/>
              </a:ext>
            </a:extLst>
          </p:cNvPr>
          <p:cNvSpPr txBox="1"/>
          <p:nvPr/>
        </p:nvSpPr>
        <p:spPr>
          <a:xfrm>
            <a:off x="522571" y="1783060"/>
            <a:ext cx="4812208" cy="4462009"/>
          </a:xfrm>
          <a:prstGeom prst="rect">
            <a:avLst/>
          </a:prstGeom>
        </p:spPr>
        <p:txBody>
          <a:bodyPr vert="horz" wrap="square" lIns="0" tIns="0" rIns="0" bIns="0" rtlCol="0" anchor="ctr">
            <a:noAutofit/>
          </a:bodyPr>
          <a:lstStyle/>
          <a:p>
            <a:pPr lvl="1" indent="-342900">
              <a:spcBef>
                <a:spcPts val="12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Sharing resources on building your local Volunteering Development Teams</a:t>
            </a:r>
          </a:p>
          <a:p>
            <a:pPr lvl="1" indent="-342900">
              <a:spcBef>
                <a:spcPts val="12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Developing resources for building Volunteering Development Teams</a:t>
            </a:r>
          </a:p>
          <a:p>
            <a:pPr lvl="1" indent="-342900">
              <a:spcBef>
                <a:spcPts val="12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Looking at how we manage Scouts processes when on two systems</a:t>
            </a:r>
          </a:p>
          <a:p>
            <a:pPr lvl="1" indent="-342900">
              <a:spcBef>
                <a:spcPts val="12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Finalising learning and welcome webpages to share in December TL Newsletter</a:t>
            </a:r>
          </a:p>
          <a:p>
            <a:pPr lvl="1" indent="-342900">
              <a:spcBef>
                <a:spcPts val="12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‘Almost-final-draft’ of January POR will be shared tomorrow</a:t>
            </a:r>
          </a:p>
        </p:txBody>
      </p:sp>
      <p:sp>
        <p:nvSpPr>
          <p:cNvPr id="3" name="TextBox 2">
            <a:extLst>
              <a:ext uri="{FF2B5EF4-FFF2-40B4-BE49-F238E27FC236}">
                <a16:creationId xmlns:a16="http://schemas.microsoft.com/office/drawing/2014/main" id="{F38B47F2-F930-4630-7393-7CC6B562A410}"/>
              </a:ext>
            </a:extLst>
          </p:cNvPr>
          <p:cNvSpPr txBox="1"/>
          <p:nvPr/>
        </p:nvSpPr>
        <p:spPr>
          <a:xfrm>
            <a:off x="522571" y="1117459"/>
            <a:ext cx="4812208"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we’re doing:</a:t>
            </a:r>
            <a:endParaRPr lang="en-US" sz="2800">
              <a:solidFill>
                <a:srgbClr val="7413DC"/>
              </a:solidFill>
              <a:latin typeface="Nunito Sans Black"/>
              <a:cs typeface="Calibri"/>
            </a:endParaRPr>
          </a:p>
        </p:txBody>
      </p:sp>
      <p:cxnSp>
        <p:nvCxnSpPr>
          <p:cNvPr id="8" name="Straight Connector 7">
            <a:extLst>
              <a:ext uri="{FF2B5EF4-FFF2-40B4-BE49-F238E27FC236}">
                <a16:creationId xmlns:a16="http://schemas.microsoft.com/office/drawing/2014/main" id="{DA8C34C0-C0C7-99D7-261F-D4AF388DCA7A}"/>
              </a:ext>
            </a:extLst>
          </p:cNvPr>
          <p:cNvCxnSpPr>
            <a:cxnSpLocks/>
          </p:cNvCxnSpPr>
          <p:nvPr/>
        </p:nvCxnSpPr>
        <p:spPr>
          <a:xfrm>
            <a:off x="6096000" y="0"/>
            <a:ext cx="0" cy="6858000"/>
          </a:xfrm>
          <a:prstGeom prst="line">
            <a:avLst/>
          </a:prstGeom>
          <a:ln w="12700">
            <a:solidFill>
              <a:srgbClr val="7414DC"/>
            </a:solidFill>
            <a:prstDash val="soli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19815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C9B034D-DB3B-A7CE-47D7-F5B1FBC60DAB}"/>
              </a:ext>
            </a:extLst>
          </p:cNvPr>
          <p:cNvSpPr/>
          <p:nvPr/>
        </p:nvSpPr>
        <p:spPr>
          <a:xfrm>
            <a:off x="9581323" y="192156"/>
            <a:ext cx="2352260" cy="1146313"/>
          </a:xfrm>
          <a:prstGeom prst="roundRect">
            <a:avLst/>
          </a:prstGeom>
          <a:solidFill>
            <a:srgbClr val="741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7731BA9D-E4CC-EE98-D8A9-32FBA64306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5712" y="-267"/>
            <a:ext cx="9320575" cy="6858267"/>
          </a:xfrm>
          <a:prstGeom prst="rect">
            <a:avLst/>
          </a:prstGeom>
        </p:spPr>
      </p:pic>
    </p:spTree>
    <p:extLst>
      <p:ext uri="{BB962C8B-B14F-4D97-AF65-F5344CB8AC3E}">
        <p14:creationId xmlns:p14="http://schemas.microsoft.com/office/powerpoint/2010/main" val="355585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7C273-51ED-12B6-BDD7-7A28E31A4BF8}"/>
              </a:ext>
            </a:extLst>
          </p:cNvPr>
          <p:cNvSpPr txBox="1"/>
          <p:nvPr/>
        </p:nvSpPr>
        <p:spPr>
          <a:xfrm>
            <a:off x="6441398" y="2614888"/>
            <a:ext cx="5491568" cy="3085460"/>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The people, culture and digital changes coming in will mean new ways of working across Scouts</a:t>
            </a:r>
            <a:endParaRPr kumimoji="0" lang="en-GB" sz="2200" b="0" i="0" u="none" strike="noStrike" kern="1200" cap="none" spc="0" normalizeH="0" baseline="0" noProof="0">
              <a:ln>
                <a:noFill/>
              </a:ln>
              <a:solidFill>
                <a:srgbClr val="000000"/>
              </a:solidFill>
              <a:effectLst/>
              <a:uLnTx/>
              <a:uFillTx/>
              <a:latin typeface="Nunito Sans"/>
              <a:ea typeface="Calibri"/>
            </a:endParaRPr>
          </a:p>
          <a:p>
            <a:pPr marL="352425" indent="-342900">
              <a:spcBef>
                <a:spcPts val="600"/>
              </a:spcBef>
              <a:spcAft>
                <a:spcPts val="600"/>
              </a:spcAft>
              <a:buClr>
                <a:srgbClr val="7414DC"/>
              </a:buClr>
              <a:buSzPct val="125000"/>
              <a:buFont typeface="Arial" panose="020B0604020202020204" pitchFamily="34" charset="0"/>
              <a:buChar char="•"/>
              <a:defRPr/>
            </a:pPr>
            <a:r>
              <a:rPr kumimoji="0" lang="en-GB" sz="2200" b="0" i="0" u="none" strike="noStrike" kern="1200" cap="none" spc="0" normalizeH="0" baseline="0" noProof="0">
                <a:ln>
                  <a:noFill/>
                </a:ln>
                <a:solidFill>
                  <a:srgbClr val="000000"/>
                </a:solidFill>
                <a:effectLst/>
                <a:uLnTx/>
                <a:uFillTx/>
                <a:latin typeface="Nunito Sans"/>
                <a:ea typeface="Calibri"/>
              </a:rPr>
              <a:t>Several existing </a:t>
            </a:r>
            <a:r>
              <a:rPr lang="en-GB" sz="2200">
                <a:solidFill>
                  <a:srgbClr val="000000"/>
                </a:solidFill>
                <a:latin typeface="Nunito Sans"/>
                <a:ea typeface="Calibri"/>
              </a:rPr>
              <a:t>Scouts </a:t>
            </a:r>
            <a:r>
              <a:rPr kumimoji="0" lang="en-GB" sz="2200" b="0" i="0" u="none" strike="noStrike" kern="1200" cap="none" spc="0" normalizeH="0" noProof="0">
                <a:ln>
                  <a:noFill/>
                </a:ln>
                <a:solidFill>
                  <a:srgbClr val="000000"/>
                </a:solidFill>
                <a:effectLst/>
                <a:uLnTx/>
                <a:uFillTx/>
                <a:latin typeface="Nunito Sans"/>
                <a:ea typeface="Calibri"/>
              </a:rPr>
              <a:t>processes will be </a:t>
            </a:r>
            <a:r>
              <a:rPr kumimoji="0" lang="en-GB" sz="2200" b="0" i="0" u="none" strike="noStrike" kern="1200" cap="none" spc="0" normalizeH="0" baseline="0" noProof="0">
                <a:ln>
                  <a:noFill/>
                </a:ln>
                <a:solidFill>
                  <a:srgbClr val="000000"/>
                </a:solidFill>
                <a:effectLst/>
                <a:uLnTx/>
                <a:uFillTx/>
                <a:latin typeface="Nunito Sans"/>
                <a:ea typeface="Calibri"/>
              </a:rPr>
              <a:t>replaced or amended</a:t>
            </a:r>
            <a:r>
              <a:rPr lang="en-GB" sz="2200">
                <a:solidFill>
                  <a:srgbClr val="000000"/>
                </a:solidFill>
                <a:latin typeface="Nunito Sans"/>
                <a:ea typeface="Calibri"/>
              </a:rPr>
              <a:t> </a:t>
            </a:r>
            <a:endParaRPr lang="en-GB" sz="2200" b="0" i="0" u="none" strike="noStrike" kern="1200" cap="none" spc="0" normalizeH="0" baseline="0" noProof="0">
              <a:ln>
                <a:noFill/>
              </a:ln>
              <a:solidFill>
                <a:srgbClr val="000000"/>
              </a:solidFill>
              <a:effectLst/>
              <a:uLnTx/>
              <a:uFillTx/>
              <a:latin typeface="Nunito Sans"/>
              <a:ea typeface="Calibri"/>
            </a:endParaRPr>
          </a:p>
          <a:p>
            <a:pPr marL="352425"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How you implement these processes locally will need to be built into your preparations </a:t>
            </a:r>
          </a:p>
        </p:txBody>
      </p:sp>
      <p:sp>
        <p:nvSpPr>
          <p:cNvPr id="5" name="object 5">
            <a:extLst>
              <a:ext uri="{FF2B5EF4-FFF2-40B4-BE49-F238E27FC236}">
                <a16:creationId xmlns:a16="http://schemas.microsoft.com/office/drawing/2014/main" id="{52EBD7CB-CAB0-238B-96A4-71E2BBF45749}"/>
              </a:ext>
            </a:extLst>
          </p:cNvPr>
          <p:cNvSpPr txBox="1"/>
          <p:nvPr/>
        </p:nvSpPr>
        <p:spPr>
          <a:xfrm>
            <a:off x="6359166" y="1013536"/>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Overview</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pic>
        <p:nvPicPr>
          <p:cNvPr id="2" name="Picture 1" descr="two-cubs-learning-digital-skills-jp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369637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lang="en-GB" sz="4000">
                <a:latin typeface="Nunito Sans Black"/>
              </a:rPr>
              <a:t>The Volunteer Joining Journey</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3712228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6359166" y="1013536"/>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The Volunteer Joining Journey</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2A3D6380-AD62-9533-2C66-E0666E223068}"/>
              </a:ext>
            </a:extLst>
          </p:cNvPr>
          <p:cNvSpPr txBox="1"/>
          <p:nvPr/>
        </p:nvSpPr>
        <p:spPr>
          <a:xfrm>
            <a:off x="6441398" y="2420450"/>
            <a:ext cx="5491568" cy="3424014"/>
          </a:xfrm>
          <a:prstGeom prst="rect">
            <a:avLst/>
          </a:prstGeom>
          <a:noFill/>
        </p:spPr>
        <p:txBody>
          <a:bodyPr wrap="square" lIns="68580" tIns="34290" rIns="68580" bIns="34290" rtlCol="0" anchor="t">
            <a:spAutoFit/>
          </a:bodyPr>
          <a:lstStyle/>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200">
                <a:solidFill>
                  <a:srgbClr val="000000"/>
                </a:solidFill>
                <a:latin typeface="Nunito Sans"/>
                <a:ea typeface="Calibri"/>
              </a:rPr>
              <a:t>This journey applies to all new volunteers, and volunteers returning more than 30-days after leaving Scouts</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200">
                <a:solidFill>
                  <a:srgbClr val="000000"/>
                </a:solidFill>
                <a:latin typeface="Nunito Sans"/>
                <a:ea typeface="Calibri"/>
              </a:rPr>
              <a:t>Includes any young people joining as an adult volunteer</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200">
                <a:solidFill>
                  <a:srgbClr val="000000"/>
                </a:solidFill>
                <a:latin typeface="Nunito Sans"/>
                <a:ea typeface="Calibri"/>
              </a:rPr>
              <a:t>Once a new volunteer has been added to the system, the volunteer joining journey steps can be completed in any order</a:t>
            </a:r>
          </a:p>
        </p:txBody>
      </p:sp>
      <p:pic>
        <p:nvPicPr>
          <p:cNvPr id="4" name="Picture 3">
            <a:extLst>
              <a:ext uri="{FF2B5EF4-FFF2-40B4-BE49-F238E27FC236}">
                <a16:creationId xmlns:a16="http://schemas.microsoft.com/office/drawing/2014/main" id="{4025331C-4585-4817-C8B8-D1F50639AA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115792" cy="6858000"/>
          </a:xfrm>
          <a:prstGeom prst="rect">
            <a:avLst/>
          </a:prstGeom>
        </p:spPr>
      </p:pic>
    </p:spTree>
    <p:extLst>
      <p:ext uri="{BB962C8B-B14F-4D97-AF65-F5344CB8AC3E}">
        <p14:creationId xmlns:p14="http://schemas.microsoft.com/office/powerpoint/2010/main" val="1221594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288421" y="717027"/>
            <a:ext cx="5423266"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lang="en-GB" sz="2800" b="1">
                <a:solidFill>
                  <a:srgbClr val="7413DC"/>
                </a:solidFill>
                <a:latin typeface="Nunito Sans Black"/>
                <a:cs typeface="Nunito Sans Black"/>
              </a:rPr>
              <a:t>Recruitment </a:t>
            </a:r>
            <a:endParaRPr kumimoji="0" lang="en-GB" sz="2800" b="1" i="0" u="none" strike="noStrike" kern="1200" cap="none" spc="0" normalizeH="0" baseline="0" noProof="0">
              <a:ln>
                <a:noFill/>
              </a:ln>
              <a:solidFill>
                <a:srgbClr val="7413DC"/>
              </a:solidFill>
              <a:effectLst/>
              <a:uLnTx/>
              <a:uFillTx/>
              <a:latin typeface="Nunito Sans Black"/>
              <a:ea typeface="+mn-ea"/>
              <a:cs typeface="Nunito Sans Black"/>
            </a:endParaRPr>
          </a:p>
        </p:txBody>
      </p:sp>
      <p:sp>
        <p:nvSpPr>
          <p:cNvPr id="15" name="TextBox 14">
            <a:extLst>
              <a:ext uri="{FF2B5EF4-FFF2-40B4-BE49-F238E27FC236}">
                <a16:creationId xmlns:a16="http://schemas.microsoft.com/office/drawing/2014/main" id="{3FE31CB4-5423-A997-8C1B-AFA706E3D856}"/>
              </a:ext>
            </a:extLst>
          </p:cNvPr>
          <p:cNvSpPr txBox="1"/>
          <p:nvPr/>
        </p:nvSpPr>
        <p:spPr>
          <a:xfrm>
            <a:off x="353924" y="1739768"/>
            <a:ext cx="5292259" cy="4154984"/>
          </a:xfrm>
          <a:prstGeom prst="rect">
            <a:avLst/>
          </a:prstGeom>
          <a:noFill/>
        </p:spPr>
        <p:txBody>
          <a:bodyPr wrap="square" lIns="91440" tIns="45720" rIns="91440" bIns="45720" rtlCol="0" anchor="t">
            <a:spAutoFit/>
          </a:bodyPr>
          <a:lstStyle/>
          <a:p>
            <a:pPr marL="342900" indent="-342900" defTabSz="685800">
              <a:spcBef>
                <a:spcPts val="1200"/>
              </a:spcBef>
              <a:buClr>
                <a:srgbClr val="7414DC"/>
              </a:buClr>
              <a:buSzPct val="125000"/>
              <a:buFont typeface="Arial" panose="020B0604020202020204" pitchFamily="34" charset="0"/>
              <a:buChar char="•"/>
              <a:defRPr/>
            </a:pPr>
            <a:r>
              <a:rPr lang="en-GB" sz="2000">
                <a:solidFill>
                  <a:srgbClr val="000000"/>
                </a:solidFill>
                <a:latin typeface="Nunito Sans"/>
              </a:rPr>
              <a:t>When you recruit a new volunteer locally, you’ll:</a:t>
            </a:r>
          </a:p>
          <a:p>
            <a:pPr marL="628650" lvl="1" indent="-285750">
              <a:spcBef>
                <a:spcPts val="12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rPr>
              <a:t>Add them to scouts.org.uk using their basic personal details</a:t>
            </a:r>
          </a:p>
          <a:p>
            <a:pPr marL="628650" lvl="1" indent="-285750">
              <a:spcBef>
                <a:spcPts val="12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rPr>
              <a:t>Add a role to their profile</a:t>
            </a:r>
          </a:p>
          <a:p>
            <a:pPr marL="285750" indent="-285750" defTabSz="68580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The new volunteer will receive an email with their login details</a:t>
            </a:r>
          </a:p>
          <a:p>
            <a:pPr marL="285750" indent="-28575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The new volunteer will then fill in all their additional personal details and start working towards a full role</a:t>
            </a:r>
          </a:p>
        </p:txBody>
      </p:sp>
      <p:pic>
        <p:nvPicPr>
          <p:cNvPr id="2" name="Picture 1" descr="A picture containing person, outdoor, grass, cellphone&#10;&#10;Description automatically generated">
            <a:extLst>
              <a:ext uri="{FF2B5EF4-FFF2-40B4-BE49-F238E27FC236}">
                <a16:creationId xmlns:a16="http://schemas.microsoft.com/office/drawing/2014/main" id="{0BB295B8-E92A-A93A-50F4-435D4FBF3AF1}"/>
              </a:ext>
            </a:extLst>
          </p:cNvPr>
          <p:cNvPicPr>
            <a:picLocks noChangeAspect="1"/>
          </p:cNvPicPr>
          <p:nvPr/>
        </p:nvPicPr>
        <p:blipFill>
          <a:blip r:embed="rId2"/>
          <a:stretch>
            <a:fillRect/>
          </a:stretch>
        </p:blipFill>
        <p:spPr>
          <a:xfrm flipH="1">
            <a:off x="6103435" y="0"/>
            <a:ext cx="6088565" cy="6858929"/>
          </a:xfrm>
          <a:prstGeom prst="rect">
            <a:avLst/>
          </a:prstGeom>
        </p:spPr>
      </p:pic>
    </p:spTree>
    <p:extLst>
      <p:ext uri="{BB962C8B-B14F-4D97-AF65-F5344CB8AC3E}">
        <p14:creationId xmlns:p14="http://schemas.microsoft.com/office/powerpoint/2010/main" val="194463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6359166" y="1013536"/>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Declarations</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2A3D6380-AD62-9533-2C66-E0666E223068}"/>
              </a:ext>
            </a:extLst>
          </p:cNvPr>
          <p:cNvSpPr txBox="1"/>
          <p:nvPr/>
        </p:nvSpPr>
        <p:spPr>
          <a:xfrm>
            <a:off x="6441398" y="1637555"/>
            <a:ext cx="5491568" cy="4932119"/>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Calibri"/>
              </a:rPr>
              <a:t>The current declarations have been updated. Volunteers declare they commit to: </a:t>
            </a:r>
          </a:p>
          <a:p>
            <a:pPr marL="695325" lvl="1"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Calibri"/>
              </a:rPr>
              <a:t>Accepting Scout values and policies and Our Volunteering Culture</a:t>
            </a:r>
          </a:p>
          <a:p>
            <a:pPr marL="695325" lvl="1"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Calibri"/>
              </a:rPr>
              <a:t>Agreeing to complete the learning required</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solidFill>
                  <a:srgbClr val="000000"/>
                </a:solidFill>
                <a:latin typeface="Nunito Sans"/>
                <a:ea typeface="Calibri"/>
              </a:rPr>
              <a:t>When logging in for the first time, new volunteers will have declarations to complete </a:t>
            </a:r>
            <a:r>
              <a:rPr lang="en-GB" sz="1600">
                <a:solidFill>
                  <a:srgbClr val="000000"/>
                </a:solidFill>
                <a:latin typeface="Nunito Sans"/>
                <a:ea typeface="Calibri"/>
              </a:rPr>
              <a:t>(this will also be true for all those logging into the system for the first time)</a:t>
            </a:r>
          </a:p>
          <a:p>
            <a:pPr marL="35242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Calibri"/>
              </a:rPr>
              <a:t>This includes a Trustee declaration if the volunteer’s role includes Trustee responsibilities</a:t>
            </a:r>
          </a:p>
        </p:txBody>
      </p:sp>
      <p:pic>
        <p:nvPicPr>
          <p:cNvPr id="2" name="Picture 12">
            <a:extLst>
              <a:ext uri="{FF2B5EF4-FFF2-40B4-BE49-F238E27FC236}">
                <a16:creationId xmlns:a16="http://schemas.microsoft.com/office/drawing/2014/main" id="{3448AAAB-333E-50F2-02CA-7DCBBB1161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35405875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4.xml><?xml version="1.0" encoding="utf-8"?>
<a:theme xmlns:a="http://schemas.openxmlformats.org/drawingml/2006/main" name="3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Jack Caine</DisplayName>
        <AccountId>18</AccountId>
        <AccountType/>
      </UserInfo>
      <UserInfo>
        <DisplayName>SharingLinks.d6a74b5a-3c96-445a-a656-a9dbc586c100.OrganizationEdit.10f8d3b4-2420-4024-a109-0a08da5f7c84</DisplayName>
        <AccountId>56</AccountId>
        <AccountType/>
      </UserInfo>
      <UserInfo>
        <DisplayName>Jaimee Taylor</DisplayName>
        <AccountId>146</AccountId>
        <AccountType/>
      </UserInfo>
      <UserInfo>
        <DisplayName>SharingLinks.a343a228-a234-46c6-ac1d-cab5d109751f.OrganizationEdit.9c343d70-b905-4fd9-82d5-e0623f9d6a8a</DisplayName>
        <AccountId>192</AccountId>
        <AccountType/>
      </UserInfo>
      <UserInfo>
        <DisplayName>Ruth Adeniyi</DisplayName>
        <AccountId>72</AccountId>
        <AccountType/>
      </UserInfo>
      <UserInfo>
        <DisplayName>Anders Wulff</DisplayName>
        <AccountId>74</AccountId>
        <AccountType/>
      </UserInfo>
      <UserInfo>
        <DisplayName>Matthew Cobble</DisplayName>
        <AccountId>19</AccountId>
        <AccountType/>
      </UserInfo>
      <UserInfo>
        <DisplayName>Robert Groves</DisplayName>
        <AccountId>10</AccountId>
        <AccountType/>
      </UserInfo>
      <UserInfo>
        <DisplayName>Bebbe Hron</DisplayName>
        <AccountId>125</AccountId>
        <AccountType/>
      </UserInfo>
      <UserInfo>
        <DisplayName>Craig Turpie</DisplayName>
        <AccountId>178</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Susan Wallace</DisplayName>
        <AccountId>26</AccountId>
        <AccountType/>
      </UserInfo>
      <UserInfo>
        <DisplayName>Kirsty Waugh</DisplayName>
        <AccountId>25</AccountId>
        <AccountType/>
      </UserInfo>
      <UserInfo>
        <DisplayName>James Booker</DisplayName>
        <AccountId>15</AccountId>
        <AccountType/>
      </UserInfo>
      <UserInfo>
        <DisplayName>Lauren Golding</DisplayName>
        <AccountId>159</AccountId>
        <AccountType/>
      </UserInfo>
      <UserInfo>
        <DisplayName>Hamish Stout</DisplayName>
        <AccountId>30</AccountId>
        <AccountType/>
      </UserInfo>
      <UserInfo>
        <DisplayName>Pete Jeffreys</DisplayName>
        <AccountId>101</AccountId>
        <AccountType/>
      </UserInfo>
      <UserInfo>
        <DisplayName>Elizabeth Stormfield</DisplayName>
        <AccountId>229</AccountId>
        <AccountType/>
      </UserInfo>
      <UserInfo>
        <DisplayName>Heather Smith</DisplayName>
        <AccountId>116</AccountId>
        <AccountType/>
      </UserInfo>
      <UserInfo>
        <DisplayName>Gordon Weston</DisplayName>
        <AccountId>241</AccountId>
        <AccountType/>
      </UserInfo>
      <UserInfo>
        <DisplayName>Hermione Clulow</DisplayName>
        <AccountId>52</AccountId>
        <AccountType/>
      </UserInfo>
      <UserInfo>
        <DisplayName>Rebecca Young</DisplayName>
        <AccountId>16</AccountId>
        <AccountType/>
      </UserInfo>
      <UserInfo>
        <DisplayName>Gemma Norman</DisplayName>
        <AccountId>704</AccountId>
        <AccountType/>
      </UserInfo>
      <UserInfo>
        <DisplayName>Adam Ray</DisplayName>
        <AccountId>379</AccountId>
        <AccountType/>
      </UserInfo>
      <UserInfo>
        <DisplayName>Alison Fell</DisplayName>
        <AccountId>117</AccountId>
        <AccountType/>
      </UserInfo>
      <UserInfo>
        <DisplayName>Kester Sharpe</DisplayName>
        <AccountId>42</AccountId>
        <AccountType/>
      </UserInfo>
      <UserInfo>
        <DisplayName>Davina McAuley</DisplayName>
        <AccountId>211</AccountId>
        <AccountType/>
      </UserInfo>
      <UserInfo>
        <DisplayName>Colin Davidson</DisplayName>
        <AccountId>266</AccountId>
        <AccountType/>
      </UserInfo>
    </SharedWithUsers>
    <TaxCatchAll xmlns="f4847a80-7f8c-4933-831b-56854e27fa84" xsi:nil="true"/>
    <lcf76f155ced4ddcb4097134ff3c332f xmlns="ec4b7ab6-7d60-435b-a181-f014eb7edb3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4" ma:contentTypeDescription="Create a new document." ma:contentTypeScope="" ma:versionID="177f52ba95b4449ef0e9968a8077f0f6">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bc903d8bf9c00d2cdcb2e53dcb157166"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3F7C96-A926-416F-8489-B53183D70031}">
  <ds:schemaRefs>
    <ds:schemaRef ds:uri="ec4b7ab6-7d60-435b-a181-f014eb7edb36"/>
    <ds:schemaRef ds:uri="f4847a80-7f8c-4933-831b-56854e27fa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E3F8706-4772-4721-A89E-FC95F0D255FD}">
  <ds:schemaRefs>
    <ds:schemaRef ds:uri="ec4b7ab6-7d60-435b-a181-f014eb7edb36"/>
    <ds:schemaRef ds:uri="f4847a80-7f8c-4933-831b-56854e27fa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C12B90-76D4-46D2-9FB0-4A1733A9F4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3</TotalTime>
  <Words>1974</Words>
  <Application>Microsoft Office PowerPoint</Application>
  <PresentationFormat>Widescreen</PresentationFormat>
  <Paragraphs>257</Paragraphs>
  <Slides>44</Slides>
  <Notes>37</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44</vt:i4>
      </vt:variant>
    </vt:vector>
  </HeadingPairs>
  <TitlesOfParts>
    <vt:vector size="55" baseType="lpstr">
      <vt:lpstr>Arial</vt:lpstr>
      <vt:lpstr>Segoe UI</vt:lpstr>
      <vt:lpstr>Calibri</vt:lpstr>
      <vt:lpstr>Nunito Sans Black</vt:lpstr>
      <vt:lpstr>Nunito Sans</vt:lpstr>
      <vt:lpstr>Nunito Sans ExtraBold</vt:lpstr>
      <vt:lpstr>Office Theme</vt:lpstr>
      <vt:lpstr>Office Theme</vt:lpstr>
      <vt:lpstr>2_Office Theme</vt:lpstr>
      <vt:lpstr>3_Office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Robert Groves</cp:lastModifiedBy>
  <cp:revision>5</cp:revision>
  <dcterms:created xsi:type="dcterms:W3CDTF">2019-10-08T08:48:13Z</dcterms:created>
  <dcterms:modified xsi:type="dcterms:W3CDTF">2023-12-01T16:41:23Z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xd_ProgID">
    <vt:lpwstr/>
  </property>
  <property fmtid="{D5CDD505-2E9C-101B-9397-08002B2CF9AE}" pid="7" name="MediaServiceImageTags">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