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Lst>
  <p:notesMasterIdLst>
    <p:notesMasterId r:id="rId43"/>
  </p:notesMasterIdLst>
  <p:sldIdLst>
    <p:sldId id="320" r:id="rId5"/>
    <p:sldId id="733" r:id="rId6"/>
    <p:sldId id="835" r:id="rId7"/>
    <p:sldId id="672" r:id="rId8"/>
    <p:sldId id="321" r:id="rId9"/>
    <p:sldId id="323" r:id="rId10"/>
    <p:sldId id="671" r:id="rId11"/>
    <p:sldId id="691" r:id="rId12"/>
    <p:sldId id="690" r:id="rId13"/>
    <p:sldId id="438" r:id="rId14"/>
    <p:sldId id="439" r:id="rId15"/>
    <p:sldId id="674" r:id="rId16"/>
    <p:sldId id="827" r:id="rId17"/>
    <p:sldId id="675" r:id="rId18"/>
    <p:sldId id="677" r:id="rId19"/>
    <p:sldId id="694" r:id="rId20"/>
    <p:sldId id="679" r:id="rId21"/>
    <p:sldId id="682" r:id="rId22"/>
    <p:sldId id="826" r:id="rId23"/>
    <p:sldId id="665" r:id="rId24"/>
    <p:sldId id="820" r:id="rId25"/>
    <p:sldId id="821" r:id="rId26"/>
    <p:sldId id="822" r:id="rId27"/>
    <p:sldId id="823" r:id="rId28"/>
    <p:sldId id="828" r:id="rId29"/>
    <p:sldId id="824" r:id="rId30"/>
    <p:sldId id="825" r:id="rId31"/>
    <p:sldId id="841" r:id="rId32"/>
    <p:sldId id="837" r:id="rId33"/>
    <p:sldId id="838" r:id="rId34"/>
    <p:sldId id="840" r:id="rId35"/>
    <p:sldId id="681" r:id="rId36"/>
    <p:sldId id="829" r:id="rId37"/>
    <p:sldId id="834" r:id="rId38"/>
    <p:sldId id="830" r:id="rId39"/>
    <p:sldId id="831" r:id="rId40"/>
    <p:sldId id="832" r:id="rId41"/>
    <p:sldId id="418" r:id="rId42"/>
  </p:sldIdLst>
  <p:sldSz cx="12192000" cy="6858000"/>
  <p:notesSz cx="16256000" cy="9144000"/>
  <p:embeddedFontLst>
    <p:embeddedFont>
      <p:font typeface="Calibri" panose="020F0502020204030204" pitchFamily="34" charset="0"/>
      <p:regular r:id="rId44"/>
      <p:bold r:id="rId45"/>
      <p:italic r:id="rId46"/>
      <p:boldItalic r:id="rId47"/>
    </p:embeddedFont>
    <p:embeddedFont>
      <p:font typeface="Nunito Sans" panose="00000500000000000000" pitchFamily="2" charset="0"/>
      <p:regular r:id="rId48"/>
      <p:bold r:id="rId49"/>
      <p:italic r:id="rId50"/>
      <p:boldItalic r:id="rId51"/>
    </p:embeddedFont>
    <p:embeddedFont>
      <p:font typeface="Nunito Sans Black" panose="00000A00000000000000" pitchFamily="2" charset="0"/>
      <p:bold r:id="rId52"/>
      <p:boldItalic r:id="rId53"/>
    </p:embeddedFont>
    <p:embeddedFont>
      <p:font typeface="Nunito Sans ExtraBold" panose="00000900000000000000" pitchFamily="2" charset="0"/>
      <p:bold r:id="rId54"/>
      <p:boldItalic r:id="rId5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C815923-39DB-63F5-A443-18923E457571}" name="Pete Jeffreys" initials="PJ" userId="S::Pete.Jeffreys@scouts.org.uk::25ad60b4-1396-428f-a660-10ca608ac5be"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874E6E74-72D9-576B-FBA3-9BE0DB0285FC}" name="James Booker" initials="JB" userId="S::james.booker@scouts.org.uk::201249a4-d410-4cab-99cc-746650975179"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1A9ADFFA-76F0-13C9-E8AC-813C7AFD6AFD}" name="Hamish Stout" initials="HS" userId="S::hamish.stout@scouts.org.uk::15f0d1f2-19d0-420e-bacb-e7d8d634b31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00A793"/>
    <a:srgbClr val="003982"/>
    <a:srgbClr val="23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13F0A-D718-4C8D-975B-A9DCF0FA304A}" v="2312" dt="2023-11-23T19:30:12.58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22" autoAdjust="0"/>
  </p:normalViewPr>
  <p:slideViewPr>
    <p:cSldViewPr snapToGrid="0">
      <p:cViewPr varScale="1">
        <p:scale>
          <a:sx n="86" d="100"/>
          <a:sy n="86" d="100"/>
        </p:scale>
        <p:origin x="1829" y="62"/>
      </p:cViewPr>
      <p:guideLst>
        <p:guide orient="horz" pos="2160"/>
        <p:guide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 Jeffreys" userId="S::pete.jeffreys@scouts.org.uk::25ad60b4-1396-428f-a660-10ca608ac5be" providerId="AD" clId="Web-{0F560DF6-EBC9-5C39-490B-6A8344D86475}"/>
    <pc:docChg chg="addSld modSld">
      <pc:chgData name="Pete Jeffreys" userId="S::pete.jeffreys@scouts.org.uk::25ad60b4-1396-428f-a660-10ca608ac5be" providerId="AD" clId="Web-{0F560DF6-EBC9-5C39-490B-6A8344D86475}" dt="2023-11-17T19:58:59.941" v="599"/>
      <pc:docMkLst>
        <pc:docMk/>
      </pc:docMkLst>
      <pc:sldChg chg="modNotes">
        <pc:chgData name="Pete Jeffreys" userId="S::pete.jeffreys@scouts.org.uk::25ad60b4-1396-428f-a660-10ca608ac5be" providerId="AD" clId="Web-{0F560DF6-EBC9-5C39-490B-6A8344D86475}" dt="2023-11-17T19:08:33.654" v="10"/>
        <pc:sldMkLst>
          <pc:docMk/>
          <pc:sldMk cId="2100255252" sldId="321"/>
        </pc:sldMkLst>
      </pc:sldChg>
      <pc:sldChg chg="modNotes">
        <pc:chgData name="Pete Jeffreys" userId="S::pete.jeffreys@scouts.org.uk::25ad60b4-1396-428f-a660-10ca608ac5be" providerId="AD" clId="Web-{0F560DF6-EBC9-5C39-490B-6A8344D86475}" dt="2023-11-17T19:08:36.076" v="16"/>
        <pc:sldMkLst>
          <pc:docMk/>
          <pc:sldMk cId="1854212305" sldId="323"/>
        </pc:sldMkLst>
      </pc:sldChg>
      <pc:sldChg chg="modNotes">
        <pc:chgData name="Pete Jeffreys" userId="S::pete.jeffreys@scouts.org.uk::25ad60b4-1396-428f-a660-10ca608ac5be" providerId="AD" clId="Web-{0F560DF6-EBC9-5C39-490B-6A8344D86475}" dt="2023-11-17T19:52:35.469" v="429"/>
        <pc:sldMkLst>
          <pc:docMk/>
          <pc:sldMk cId="1268214518" sldId="418"/>
        </pc:sldMkLst>
      </pc:sldChg>
      <pc:sldChg chg="modNotes">
        <pc:chgData name="Pete Jeffreys" userId="S::pete.jeffreys@scouts.org.uk::25ad60b4-1396-428f-a660-10ca608ac5be" providerId="AD" clId="Web-{0F560DF6-EBC9-5C39-490B-6A8344D86475}" dt="2023-11-17T19:08:55.217" v="26"/>
        <pc:sldMkLst>
          <pc:docMk/>
          <pc:sldMk cId="36501611" sldId="438"/>
        </pc:sldMkLst>
      </pc:sldChg>
      <pc:sldChg chg="modNotes">
        <pc:chgData name="Pete Jeffreys" userId="S::pete.jeffreys@scouts.org.uk::25ad60b4-1396-428f-a660-10ca608ac5be" providerId="AD" clId="Web-{0F560DF6-EBC9-5C39-490B-6A8344D86475}" dt="2023-11-17T19:08:57.170" v="27"/>
        <pc:sldMkLst>
          <pc:docMk/>
          <pc:sldMk cId="3563995683" sldId="439"/>
        </pc:sldMkLst>
      </pc:sldChg>
      <pc:sldChg chg="modNotes">
        <pc:chgData name="Pete Jeffreys" userId="S::pete.jeffreys@scouts.org.uk::25ad60b4-1396-428f-a660-10ca608ac5be" providerId="AD" clId="Web-{0F560DF6-EBC9-5C39-490B-6A8344D86475}" dt="2023-11-17T19:51:42.764" v="395"/>
        <pc:sldMkLst>
          <pc:docMk/>
          <pc:sldMk cId="2811152509" sldId="665"/>
        </pc:sldMkLst>
      </pc:sldChg>
      <pc:sldChg chg="modNotes">
        <pc:chgData name="Pete Jeffreys" userId="S::pete.jeffreys@scouts.org.uk::25ad60b4-1396-428f-a660-10ca608ac5be" providerId="AD" clId="Web-{0F560DF6-EBC9-5C39-490B-6A8344D86475}" dt="2023-11-17T19:08:46.123" v="19"/>
        <pc:sldMkLst>
          <pc:docMk/>
          <pc:sldMk cId="2959605566" sldId="671"/>
        </pc:sldMkLst>
      </pc:sldChg>
      <pc:sldChg chg="modNotes">
        <pc:chgData name="Pete Jeffreys" userId="S::pete.jeffreys@scouts.org.uk::25ad60b4-1396-428f-a660-10ca608ac5be" providerId="AD" clId="Web-{0F560DF6-EBC9-5C39-490B-6A8344D86475}" dt="2023-11-17T19:08:30.716" v="5"/>
        <pc:sldMkLst>
          <pc:docMk/>
          <pc:sldMk cId="2463906386" sldId="672"/>
        </pc:sldMkLst>
      </pc:sldChg>
      <pc:sldChg chg="modNotes">
        <pc:chgData name="Pete Jeffreys" userId="S::pete.jeffreys@scouts.org.uk::25ad60b4-1396-428f-a660-10ca608ac5be" providerId="AD" clId="Web-{0F560DF6-EBC9-5C39-490B-6A8344D86475}" dt="2023-11-17T19:51:58.077" v="408"/>
        <pc:sldMkLst>
          <pc:docMk/>
          <pc:sldMk cId="569868381" sldId="674"/>
        </pc:sldMkLst>
      </pc:sldChg>
      <pc:sldChg chg="modNotes">
        <pc:chgData name="Pete Jeffreys" userId="S::pete.jeffreys@scouts.org.uk::25ad60b4-1396-428f-a660-10ca608ac5be" providerId="AD" clId="Web-{0F560DF6-EBC9-5C39-490B-6A8344D86475}" dt="2023-11-17T19:52:00.593" v="411"/>
        <pc:sldMkLst>
          <pc:docMk/>
          <pc:sldMk cId="1423621557" sldId="675"/>
        </pc:sldMkLst>
      </pc:sldChg>
      <pc:sldChg chg="modNotes">
        <pc:chgData name="Pete Jeffreys" userId="S::pete.jeffreys@scouts.org.uk::25ad60b4-1396-428f-a660-10ca608ac5be" providerId="AD" clId="Web-{0F560DF6-EBC9-5C39-490B-6A8344D86475}" dt="2023-11-17T19:52:02.249" v="413"/>
        <pc:sldMkLst>
          <pc:docMk/>
          <pc:sldMk cId="4173516918" sldId="677"/>
        </pc:sldMkLst>
      </pc:sldChg>
      <pc:sldChg chg="modNotes">
        <pc:chgData name="Pete Jeffreys" userId="S::pete.jeffreys@scouts.org.uk::25ad60b4-1396-428f-a660-10ca608ac5be" providerId="AD" clId="Web-{0F560DF6-EBC9-5C39-490B-6A8344D86475}" dt="2023-11-17T19:52:04.140" v="415"/>
        <pc:sldMkLst>
          <pc:docMk/>
          <pc:sldMk cId="2047729237" sldId="679"/>
        </pc:sldMkLst>
      </pc:sldChg>
      <pc:sldChg chg="modNotes">
        <pc:chgData name="Pete Jeffreys" userId="S::pete.jeffreys@scouts.org.uk::25ad60b4-1396-428f-a660-10ca608ac5be" providerId="AD" clId="Web-{0F560DF6-EBC9-5C39-490B-6A8344D86475}" dt="2023-11-17T19:52:26.422" v="422"/>
        <pc:sldMkLst>
          <pc:docMk/>
          <pc:sldMk cId="1752543810" sldId="681"/>
        </pc:sldMkLst>
      </pc:sldChg>
      <pc:sldChg chg="modNotes">
        <pc:chgData name="Pete Jeffreys" userId="S::pete.jeffreys@scouts.org.uk::25ad60b4-1396-428f-a660-10ca608ac5be" providerId="AD" clId="Web-{0F560DF6-EBC9-5C39-490B-6A8344D86475}" dt="2023-11-17T19:52:11.406" v="418"/>
        <pc:sldMkLst>
          <pc:docMk/>
          <pc:sldMk cId="1276471491" sldId="682"/>
        </pc:sldMkLst>
      </pc:sldChg>
      <pc:sldChg chg="modNotes">
        <pc:chgData name="Pete Jeffreys" userId="S::pete.jeffreys@scouts.org.uk::25ad60b4-1396-428f-a660-10ca608ac5be" providerId="AD" clId="Web-{0F560DF6-EBC9-5C39-490B-6A8344D86475}" dt="2023-11-17T19:08:53.420" v="25"/>
        <pc:sldMkLst>
          <pc:docMk/>
          <pc:sldMk cId="3819273154" sldId="690"/>
        </pc:sldMkLst>
      </pc:sldChg>
      <pc:sldChg chg="modNotes">
        <pc:chgData name="Pete Jeffreys" userId="S::pete.jeffreys@scouts.org.uk::25ad60b4-1396-428f-a660-10ca608ac5be" providerId="AD" clId="Web-{0F560DF6-EBC9-5C39-490B-6A8344D86475}" dt="2023-11-17T19:08:48.670" v="23"/>
        <pc:sldMkLst>
          <pc:docMk/>
          <pc:sldMk cId="762994726" sldId="691"/>
        </pc:sldMkLst>
      </pc:sldChg>
      <pc:sldChg chg="modNotes">
        <pc:chgData name="Pete Jeffreys" userId="S::pete.jeffreys@scouts.org.uk::25ad60b4-1396-428f-a660-10ca608ac5be" providerId="AD" clId="Web-{0F560DF6-EBC9-5C39-490B-6A8344D86475}" dt="2023-11-17T19:52:02.796" v="414"/>
        <pc:sldMkLst>
          <pc:docMk/>
          <pc:sldMk cId="3372682858" sldId="694"/>
        </pc:sldMkLst>
      </pc:sldChg>
      <pc:sldChg chg="modNotes">
        <pc:chgData name="Pete Jeffreys" userId="S::pete.jeffreys@scouts.org.uk::25ad60b4-1396-428f-a660-10ca608ac5be" providerId="AD" clId="Web-{0F560DF6-EBC9-5C39-490B-6A8344D86475}" dt="2023-11-17T19:51:43.796" v="396"/>
        <pc:sldMkLst>
          <pc:docMk/>
          <pc:sldMk cId="4008967291" sldId="820"/>
        </pc:sldMkLst>
      </pc:sldChg>
      <pc:sldChg chg="modNotes">
        <pc:chgData name="Pete Jeffreys" userId="S::pete.jeffreys@scouts.org.uk::25ad60b4-1396-428f-a660-10ca608ac5be" providerId="AD" clId="Web-{0F560DF6-EBC9-5C39-490B-6A8344D86475}" dt="2023-11-17T19:51:44.780" v="397"/>
        <pc:sldMkLst>
          <pc:docMk/>
          <pc:sldMk cId="202130115" sldId="821"/>
        </pc:sldMkLst>
      </pc:sldChg>
      <pc:sldChg chg="modSp modNotes">
        <pc:chgData name="Pete Jeffreys" userId="S::pete.jeffreys@scouts.org.uk::25ad60b4-1396-428f-a660-10ca608ac5be" providerId="AD" clId="Web-{0F560DF6-EBC9-5C39-490B-6A8344D86475}" dt="2023-11-17T19:51:45.780" v="398"/>
        <pc:sldMkLst>
          <pc:docMk/>
          <pc:sldMk cId="4218050105" sldId="822"/>
        </pc:sldMkLst>
        <pc:spChg chg="mod">
          <ac:chgData name="Pete Jeffreys" userId="S::pete.jeffreys@scouts.org.uk::25ad60b4-1396-428f-a660-10ca608ac5be" providerId="AD" clId="Web-{0F560DF6-EBC9-5C39-490B-6A8344D86475}" dt="2023-11-17T19:32:37.345" v="159" actId="20577"/>
          <ac:spMkLst>
            <pc:docMk/>
            <pc:sldMk cId="4218050105" sldId="822"/>
            <ac:spMk id="2" creationId="{125140AD-44C4-3AC3-171A-F8D273A79CD2}"/>
          </ac:spMkLst>
        </pc:spChg>
      </pc:sldChg>
      <pc:sldChg chg="modNotes">
        <pc:chgData name="Pete Jeffreys" userId="S::pete.jeffreys@scouts.org.uk::25ad60b4-1396-428f-a660-10ca608ac5be" providerId="AD" clId="Web-{0F560DF6-EBC9-5C39-490B-6A8344D86475}" dt="2023-11-17T19:51:47.733" v="399"/>
        <pc:sldMkLst>
          <pc:docMk/>
          <pc:sldMk cId="996978818" sldId="823"/>
        </pc:sldMkLst>
      </pc:sldChg>
      <pc:sldChg chg="modNotes">
        <pc:chgData name="Pete Jeffreys" userId="S::pete.jeffreys@scouts.org.uk::25ad60b4-1396-428f-a660-10ca608ac5be" providerId="AD" clId="Web-{0F560DF6-EBC9-5C39-490B-6A8344D86475}" dt="2023-11-17T19:51:50.796" v="403"/>
        <pc:sldMkLst>
          <pc:docMk/>
          <pc:sldMk cId="572363689" sldId="824"/>
        </pc:sldMkLst>
      </pc:sldChg>
      <pc:sldChg chg="modNotes">
        <pc:chgData name="Pete Jeffreys" userId="S::pete.jeffreys@scouts.org.uk::25ad60b4-1396-428f-a660-10ca608ac5be" providerId="AD" clId="Web-{0F560DF6-EBC9-5C39-490B-6A8344D86475}" dt="2023-11-17T19:51:54.718" v="405"/>
        <pc:sldMkLst>
          <pc:docMk/>
          <pc:sldMk cId="2312093861" sldId="825"/>
        </pc:sldMkLst>
      </pc:sldChg>
      <pc:sldChg chg="modNotes">
        <pc:chgData name="Pete Jeffreys" userId="S::pete.jeffreys@scouts.org.uk::25ad60b4-1396-428f-a660-10ca608ac5be" providerId="AD" clId="Web-{0F560DF6-EBC9-5C39-490B-6A8344D86475}" dt="2023-11-17T19:51:40.514" v="394"/>
        <pc:sldMkLst>
          <pc:docMk/>
          <pc:sldMk cId="4119290625" sldId="826"/>
        </pc:sldMkLst>
      </pc:sldChg>
      <pc:sldChg chg="modNotes">
        <pc:chgData name="Pete Jeffreys" userId="S::pete.jeffreys@scouts.org.uk::25ad60b4-1396-428f-a660-10ca608ac5be" providerId="AD" clId="Web-{0F560DF6-EBC9-5C39-490B-6A8344D86475}" dt="2023-11-17T19:51:59.421" v="410"/>
        <pc:sldMkLst>
          <pc:docMk/>
          <pc:sldMk cId="1022420233" sldId="827"/>
        </pc:sldMkLst>
      </pc:sldChg>
      <pc:sldChg chg="modNotes">
        <pc:chgData name="Pete Jeffreys" userId="S::pete.jeffreys@scouts.org.uk::25ad60b4-1396-428f-a660-10ca608ac5be" providerId="AD" clId="Web-{0F560DF6-EBC9-5C39-490B-6A8344D86475}" dt="2023-11-17T19:51:49.202" v="401"/>
        <pc:sldMkLst>
          <pc:docMk/>
          <pc:sldMk cId="2199862476" sldId="828"/>
        </pc:sldMkLst>
      </pc:sldChg>
      <pc:sldChg chg="modSp modNotes">
        <pc:chgData name="Pete Jeffreys" userId="S::pete.jeffreys@scouts.org.uk::25ad60b4-1396-428f-a660-10ca608ac5be" providerId="AD" clId="Web-{0F560DF6-EBC9-5C39-490B-6A8344D86475}" dt="2023-11-17T19:50:11.136" v="390" actId="20577"/>
        <pc:sldMkLst>
          <pc:docMk/>
          <pc:sldMk cId="1536387037" sldId="829"/>
        </pc:sldMkLst>
        <pc:spChg chg="mod">
          <ac:chgData name="Pete Jeffreys" userId="S::pete.jeffreys@scouts.org.uk::25ad60b4-1396-428f-a660-10ca608ac5be" providerId="AD" clId="Web-{0F560DF6-EBC9-5C39-490B-6A8344D86475}" dt="2023-11-17T19:50:11.136" v="390" actId="20577"/>
          <ac:spMkLst>
            <pc:docMk/>
            <pc:sldMk cId="1536387037" sldId="829"/>
            <ac:spMk id="7" creationId="{3C9DE663-611C-3EFB-5D3F-B79AEF7E5480}"/>
          </ac:spMkLst>
        </pc:spChg>
      </pc:sldChg>
      <pc:sldChg chg="modNotes">
        <pc:chgData name="Pete Jeffreys" userId="S::pete.jeffreys@scouts.org.uk::25ad60b4-1396-428f-a660-10ca608ac5be" providerId="AD" clId="Web-{0F560DF6-EBC9-5C39-490B-6A8344D86475}" dt="2023-11-17T19:52:28.688" v="425"/>
        <pc:sldMkLst>
          <pc:docMk/>
          <pc:sldMk cId="3237053360" sldId="830"/>
        </pc:sldMkLst>
      </pc:sldChg>
      <pc:sldChg chg="modNotes">
        <pc:chgData name="Pete Jeffreys" userId="S::pete.jeffreys@scouts.org.uk::25ad60b4-1396-428f-a660-10ca608ac5be" providerId="AD" clId="Web-{0F560DF6-EBC9-5C39-490B-6A8344D86475}" dt="2023-11-17T19:52:33.110" v="427"/>
        <pc:sldMkLst>
          <pc:docMk/>
          <pc:sldMk cId="1818832899" sldId="831"/>
        </pc:sldMkLst>
      </pc:sldChg>
      <pc:sldChg chg="modSp add replId">
        <pc:chgData name="Pete Jeffreys" userId="S::pete.jeffreys@scouts.org.uk::25ad60b4-1396-428f-a660-10ca608ac5be" providerId="AD" clId="Web-{0F560DF6-EBC9-5C39-490B-6A8344D86475}" dt="2023-11-17T19:58:59.941" v="599"/>
        <pc:sldMkLst>
          <pc:docMk/>
          <pc:sldMk cId="2815077216" sldId="833"/>
        </pc:sldMkLst>
        <pc:spChg chg="mod">
          <ac:chgData name="Pete Jeffreys" userId="S::pete.jeffreys@scouts.org.uk::25ad60b4-1396-428f-a660-10ca608ac5be" providerId="AD" clId="Web-{0F560DF6-EBC9-5C39-490B-6A8344D86475}" dt="2023-11-17T19:58:51.472" v="597" actId="14100"/>
          <ac:spMkLst>
            <pc:docMk/>
            <pc:sldMk cId="2815077216" sldId="833"/>
            <ac:spMk id="5" creationId="{EC926239-3498-718C-68AF-9F56DADB0212}"/>
          </ac:spMkLst>
        </pc:spChg>
        <pc:spChg chg="mod">
          <ac:chgData name="Pete Jeffreys" userId="S::pete.jeffreys@scouts.org.uk::25ad60b4-1396-428f-a660-10ca608ac5be" providerId="AD" clId="Web-{0F560DF6-EBC9-5C39-490B-6A8344D86475}" dt="2023-11-17T19:57:06.916" v="451" actId="20577"/>
          <ac:spMkLst>
            <pc:docMk/>
            <pc:sldMk cId="2815077216" sldId="833"/>
            <ac:spMk id="6" creationId="{C91CB46A-0882-E24F-00BA-C91547854A4D}"/>
          </ac:spMkLst>
        </pc:spChg>
        <pc:picChg chg="mod modCrop">
          <ac:chgData name="Pete Jeffreys" userId="S::pete.jeffreys@scouts.org.uk::25ad60b4-1396-428f-a660-10ca608ac5be" providerId="AD" clId="Web-{0F560DF6-EBC9-5C39-490B-6A8344D86475}" dt="2023-11-17T19:58:59.941" v="599"/>
          <ac:picMkLst>
            <pc:docMk/>
            <pc:sldMk cId="2815077216" sldId="833"/>
            <ac:picMk id="12" creationId="{54A7482B-DDA7-91FF-F0E3-F452F60977FF}"/>
          </ac:picMkLst>
        </pc:picChg>
      </pc:sldChg>
    </pc:docChg>
  </pc:docChgLst>
  <pc:docChgLst>
    <pc:chgData name="Robert Groves" userId="18340ee5-2ee2-4523-a1bd-00715d104e64" providerId="ADAL" clId="{1F313F0A-D718-4C8D-975B-A9DCF0FA304A}"/>
    <pc:docChg chg="undo custSel addSld delSld modSld sldOrd">
      <pc:chgData name="Robert Groves" userId="18340ee5-2ee2-4523-a1bd-00715d104e64" providerId="ADAL" clId="{1F313F0A-D718-4C8D-975B-A9DCF0FA304A}" dt="2023-12-13T14:55:45.965" v="6464" actId="20577"/>
      <pc:docMkLst>
        <pc:docMk/>
      </pc:docMkLst>
      <pc:sldChg chg="modNotesTx">
        <pc:chgData name="Robert Groves" userId="18340ee5-2ee2-4523-a1bd-00715d104e64" providerId="ADAL" clId="{1F313F0A-D718-4C8D-975B-A9DCF0FA304A}" dt="2023-12-13T14:53:45.032" v="6413" actId="6549"/>
        <pc:sldMkLst>
          <pc:docMk/>
          <pc:sldMk cId="2100255252" sldId="321"/>
        </pc:sldMkLst>
      </pc:sldChg>
      <pc:sldChg chg="addSp delSp modSp mod modNotesTx">
        <pc:chgData name="Robert Groves" userId="18340ee5-2ee2-4523-a1bd-00715d104e64" providerId="ADAL" clId="{1F313F0A-D718-4C8D-975B-A9DCF0FA304A}" dt="2023-12-13T14:53:47.185" v="6414" actId="6549"/>
        <pc:sldMkLst>
          <pc:docMk/>
          <pc:sldMk cId="1854212305" sldId="323"/>
        </pc:sldMkLst>
        <pc:spChg chg="del">
          <ac:chgData name="Robert Groves" userId="18340ee5-2ee2-4523-a1bd-00715d104e64" providerId="ADAL" clId="{1F313F0A-D718-4C8D-975B-A9DCF0FA304A}" dt="2023-11-16T10:17:57.801" v="4024" actId="478"/>
          <ac:spMkLst>
            <pc:docMk/>
            <pc:sldMk cId="1854212305" sldId="323"/>
            <ac:spMk id="2" creationId="{A394B89F-2B87-9B11-FB13-516A02FD907F}"/>
          </ac:spMkLst>
        </pc:spChg>
        <pc:spChg chg="del">
          <ac:chgData name="Robert Groves" userId="18340ee5-2ee2-4523-a1bd-00715d104e64" providerId="ADAL" clId="{1F313F0A-D718-4C8D-975B-A9DCF0FA304A}" dt="2023-11-16T10:17:57.801" v="4024" actId="478"/>
          <ac:spMkLst>
            <pc:docMk/>
            <pc:sldMk cId="1854212305" sldId="323"/>
            <ac:spMk id="3" creationId="{C6DD559E-1D5A-DFB5-998D-CB0B209CE2BB}"/>
          </ac:spMkLst>
        </pc:spChg>
        <pc:spChg chg="add del mod">
          <ac:chgData name="Robert Groves" userId="18340ee5-2ee2-4523-a1bd-00715d104e64" providerId="ADAL" clId="{1F313F0A-D718-4C8D-975B-A9DCF0FA304A}" dt="2023-11-16T10:17:59.250" v="4025" actId="478"/>
          <ac:spMkLst>
            <pc:docMk/>
            <pc:sldMk cId="1854212305" sldId="323"/>
            <ac:spMk id="14" creationId="{01E1040D-107F-1AF8-B4B9-2FAD661E273E}"/>
          </ac:spMkLst>
        </pc:spChg>
        <pc:spChg chg="add del mod">
          <ac:chgData name="Robert Groves" userId="18340ee5-2ee2-4523-a1bd-00715d104e64" providerId="ADAL" clId="{1F313F0A-D718-4C8D-975B-A9DCF0FA304A}" dt="2023-11-16T10:17:59.250" v="4025" actId="478"/>
          <ac:spMkLst>
            <pc:docMk/>
            <pc:sldMk cId="1854212305" sldId="323"/>
            <ac:spMk id="16" creationId="{6B4112B6-0A99-E2E5-D634-ABB5526FBDC9}"/>
          </ac:spMkLst>
        </pc:spChg>
      </pc:sldChg>
      <pc:sldChg chg="delSp mod modNotesTx">
        <pc:chgData name="Robert Groves" userId="18340ee5-2ee2-4523-a1bd-00715d104e64" providerId="ADAL" clId="{1F313F0A-D718-4C8D-975B-A9DCF0FA304A}" dt="2023-12-13T14:54:59.226" v="6453" actId="478"/>
        <pc:sldMkLst>
          <pc:docMk/>
          <pc:sldMk cId="1268214518" sldId="418"/>
        </pc:sldMkLst>
        <pc:spChg chg="del">
          <ac:chgData name="Robert Groves" userId="18340ee5-2ee2-4523-a1bd-00715d104e64" providerId="ADAL" clId="{1F313F0A-D718-4C8D-975B-A9DCF0FA304A}" dt="2023-12-13T14:54:59.226" v="6453" actId="478"/>
          <ac:spMkLst>
            <pc:docMk/>
            <pc:sldMk cId="1268214518" sldId="418"/>
            <ac:spMk id="2" creationId="{8ADDB739-4507-57B7-ECCD-91747188E3E4}"/>
          </ac:spMkLst>
        </pc:spChg>
        <pc:spChg chg="del">
          <ac:chgData name="Robert Groves" userId="18340ee5-2ee2-4523-a1bd-00715d104e64" providerId="ADAL" clId="{1F313F0A-D718-4C8D-975B-A9DCF0FA304A}" dt="2023-12-13T14:54:59.226" v="6453" actId="478"/>
          <ac:spMkLst>
            <pc:docMk/>
            <pc:sldMk cId="1268214518" sldId="418"/>
            <ac:spMk id="3" creationId="{1E6D2002-916E-9D94-EDC7-7BCE43D06655}"/>
          </ac:spMkLst>
        </pc:spChg>
      </pc:sldChg>
      <pc:sldChg chg="addSp delSp modSp mod modNotesTx">
        <pc:chgData name="Robert Groves" userId="18340ee5-2ee2-4523-a1bd-00715d104e64" providerId="ADAL" clId="{1F313F0A-D718-4C8D-975B-A9DCF0FA304A}" dt="2023-12-13T14:53:54.865" v="6418" actId="6549"/>
        <pc:sldMkLst>
          <pc:docMk/>
          <pc:sldMk cId="36501611" sldId="438"/>
        </pc:sldMkLst>
        <pc:spChg chg="del">
          <ac:chgData name="Robert Groves" userId="18340ee5-2ee2-4523-a1bd-00715d104e64" providerId="ADAL" clId="{1F313F0A-D718-4C8D-975B-A9DCF0FA304A}" dt="2023-11-16T10:05:14.249" v="3736" actId="478"/>
          <ac:spMkLst>
            <pc:docMk/>
            <pc:sldMk cId="36501611" sldId="438"/>
            <ac:spMk id="6" creationId="{E12113F1-C74E-FCE4-2CFB-FED33D4FC333}"/>
          </ac:spMkLst>
        </pc:spChg>
        <pc:spChg chg="del">
          <ac:chgData name="Robert Groves" userId="18340ee5-2ee2-4523-a1bd-00715d104e64" providerId="ADAL" clId="{1F313F0A-D718-4C8D-975B-A9DCF0FA304A}" dt="2023-11-16T10:05:14.249" v="3736" actId="478"/>
          <ac:spMkLst>
            <pc:docMk/>
            <pc:sldMk cId="36501611" sldId="438"/>
            <ac:spMk id="8" creationId="{7BF20950-BFC8-1FA3-FE05-B78294C9B1AC}"/>
          </ac:spMkLst>
        </pc:spChg>
        <pc:spChg chg="add del mod">
          <ac:chgData name="Robert Groves" userId="18340ee5-2ee2-4523-a1bd-00715d104e64" providerId="ADAL" clId="{1F313F0A-D718-4C8D-975B-A9DCF0FA304A}" dt="2023-11-16T10:05:16.390" v="3737" actId="478"/>
          <ac:spMkLst>
            <pc:docMk/>
            <pc:sldMk cId="36501611" sldId="438"/>
            <ac:spMk id="14" creationId="{95B5D258-ABA9-847F-2D43-346A8E358D79}"/>
          </ac:spMkLst>
        </pc:spChg>
        <pc:spChg chg="add del mod">
          <ac:chgData name="Robert Groves" userId="18340ee5-2ee2-4523-a1bd-00715d104e64" providerId="ADAL" clId="{1F313F0A-D718-4C8D-975B-A9DCF0FA304A}" dt="2023-11-16T10:05:16.390" v="3737" actId="478"/>
          <ac:spMkLst>
            <pc:docMk/>
            <pc:sldMk cId="36501611" sldId="438"/>
            <ac:spMk id="16" creationId="{71F792D3-0C0D-F6E2-A4D5-C06FCEAC1D0A}"/>
          </ac:spMkLst>
        </pc:spChg>
        <pc:spChg chg="mod">
          <ac:chgData name="Robert Groves" userId="18340ee5-2ee2-4523-a1bd-00715d104e64" providerId="ADAL" clId="{1F313F0A-D718-4C8D-975B-A9DCF0FA304A}" dt="2023-11-16T12:33:29.660" v="4215" actId="6549"/>
          <ac:spMkLst>
            <pc:docMk/>
            <pc:sldMk cId="36501611" sldId="438"/>
            <ac:spMk id="30" creationId="{3B53BDF0-48ED-AFFE-552F-6BD921541C4D}"/>
          </ac:spMkLst>
        </pc:spChg>
        <pc:picChg chg="del mod">
          <ac:chgData name="Robert Groves" userId="18340ee5-2ee2-4523-a1bd-00715d104e64" providerId="ADAL" clId="{1F313F0A-D718-4C8D-975B-A9DCF0FA304A}" dt="2023-11-16T12:33:30.931" v="4216" actId="478"/>
          <ac:picMkLst>
            <pc:docMk/>
            <pc:sldMk cId="36501611" sldId="438"/>
            <ac:picMk id="10" creationId="{BEB8C7A9-6DD0-E0ED-E40C-0FFC847A73EE}"/>
          </ac:picMkLst>
        </pc:picChg>
        <pc:picChg chg="mod">
          <ac:chgData name="Robert Groves" userId="18340ee5-2ee2-4523-a1bd-00715d104e64" providerId="ADAL" clId="{1F313F0A-D718-4C8D-975B-A9DCF0FA304A}" dt="2023-11-16T12:33:34.466" v="4217" actId="1076"/>
          <ac:picMkLst>
            <pc:docMk/>
            <pc:sldMk cId="36501611" sldId="438"/>
            <ac:picMk id="12" creationId="{FFD8D2FA-9747-A620-55BB-E7D31EFCD3AB}"/>
          </ac:picMkLst>
        </pc:picChg>
      </pc:sldChg>
      <pc:sldChg chg="addSp delSp modSp mod modNotesTx">
        <pc:chgData name="Robert Groves" userId="18340ee5-2ee2-4523-a1bd-00715d104e64" providerId="ADAL" clId="{1F313F0A-D718-4C8D-975B-A9DCF0FA304A}" dt="2023-12-13T14:53:56.078" v="6419" actId="6549"/>
        <pc:sldMkLst>
          <pc:docMk/>
          <pc:sldMk cId="3563995683" sldId="439"/>
        </pc:sldMkLst>
        <pc:spChg chg="del">
          <ac:chgData name="Robert Groves" userId="18340ee5-2ee2-4523-a1bd-00715d104e64" providerId="ADAL" clId="{1F313F0A-D718-4C8D-975B-A9DCF0FA304A}" dt="2023-11-16T10:05:20.695" v="3738" actId="478"/>
          <ac:spMkLst>
            <pc:docMk/>
            <pc:sldMk cId="3563995683" sldId="439"/>
            <ac:spMk id="3" creationId="{C2A8196F-63E2-AA7C-CB52-A7B27D52447D}"/>
          </ac:spMkLst>
        </pc:spChg>
        <pc:spChg chg="del">
          <ac:chgData name="Robert Groves" userId="18340ee5-2ee2-4523-a1bd-00715d104e64" providerId="ADAL" clId="{1F313F0A-D718-4C8D-975B-A9DCF0FA304A}" dt="2023-11-16T10:05:20.695" v="3738" actId="478"/>
          <ac:spMkLst>
            <pc:docMk/>
            <pc:sldMk cId="3563995683" sldId="439"/>
            <ac:spMk id="5" creationId="{BA28653D-1E0D-65B3-CD24-16759CCD3742}"/>
          </ac:spMkLst>
        </pc:spChg>
        <pc:spChg chg="add del mod">
          <ac:chgData name="Robert Groves" userId="18340ee5-2ee2-4523-a1bd-00715d104e64" providerId="ADAL" clId="{1F313F0A-D718-4C8D-975B-A9DCF0FA304A}" dt="2023-11-16T10:05:22.693" v="3739" actId="478"/>
          <ac:spMkLst>
            <pc:docMk/>
            <pc:sldMk cId="3563995683" sldId="439"/>
            <ac:spMk id="46" creationId="{3B5674BF-059E-39FA-4CCE-4B585959865A}"/>
          </ac:spMkLst>
        </pc:spChg>
        <pc:spChg chg="add del mod">
          <ac:chgData name="Robert Groves" userId="18340ee5-2ee2-4523-a1bd-00715d104e64" providerId="ADAL" clId="{1F313F0A-D718-4C8D-975B-A9DCF0FA304A}" dt="2023-11-16T10:05:22.693" v="3739" actId="478"/>
          <ac:spMkLst>
            <pc:docMk/>
            <pc:sldMk cId="3563995683" sldId="439"/>
            <ac:spMk id="48" creationId="{D0AABE87-0E3A-DB0F-4159-B60D037C56F3}"/>
          </ac:spMkLst>
        </pc:spChg>
        <pc:spChg chg="mod">
          <ac:chgData name="Robert Groves" userId="18340ee5-2ee2-4523-a1bd-00715d104e64" providerId="ADAL" clId="{1F313F0A-D718-4C8D-975B-A9DCF0FA304A}" dt="2023-11-16T10:05:51.425" v="3745" actId="1076"/>
          <ac:spMkLst>
            <pc:docMk/>
            <pc:sldMk cId="3563995683" sldId="439"/>
            <ac:spMk id="58" creationId="{1C66B4F2-C37A-F6C0-E42A-14D05E4F2989}"/>
          </ac:spMkLst>
        </pc:spChg>
        <pc:picChg chg="mod">
          <ac:chgData name="Robert Groves" userId="18340ee5-2ee2-4523-a1bd-00715d104e64" providerId="ADAL" clId="{1F313F0A-D718-4C8D-975B-A9DCF0FA304A}" dt="2023-11-16T10:05:43.482" v="3743" actId="1076"/>
          <ac:picMkLst>
            <pc:docMk/>
            <pc:sldMk cId="3563995683" sldId="439"/>
            <ac:picMk id="30" creationId="{F0A2432B-40DE-0B99-F0FE-7BF08EECBF65}"/>
          </ac:picMkLst>
        </pc:picChg>
        <pc:picChg chg="mod">
          <ac:chgData name="Robert Groves" userId="18340ee5-2ee2-4523-a1bd-00715d104e64" providerId="ADAL" clId="{1F313F0A-D718-4C8D-975B-A9DCF0FA304A}" dt="2023-11-16T10:05:43.482" v="3743" actId="1076"/>
          <ac:picMkLst>
            <pc:docMk/>
            <pc:sldMk cId="3563995683" sldId="439"/>
            <ac:picMk id="31" creationId="{5F9AE02F-0849-9567-0A31-FC1D04F0DEEE}"/>
          </ac:picMkLst>
        </pc:picChg>
      </pc:sldChg>
      <pc:sldChg chg="addSp delSp modSp mod ord modAnim modNotesTx">
        <pc:chgData name="Robert Groves" userId="18340ee5-2ee2-4523-a1bd-00715d104e64" providerId="ADAL" clId="{1F313F0A-D718-4C8D-975B-A9DCF0FA304A}" dt="2023-12-13T14:54:15.126" v="6434" actId="6549"/>
        <pc:sldMkLst>
          <pc:docMk/>
          <pc:sldMk cId="2811152509" sldId="665"/>
        </pc:sldMkLst>
        <pc:spChg chg="mod">
          <ac:chgData name="Robert Groves" userId="18340ee5-2ee2-4523-a1bd-00715d104e64" providerId="ADAL" clId="{1F313F0A-D718-4C8D-975B-A9DCF0FA304A}" dt="2023-11-16T12:07:41.355" v="4178" actId="1076"/>
          <ac:spMkLst>
            <pc:docMk/>
            <pc:sldMk cId="2811152509" sldId="665"/>
            <ac:spMk id="2" creationId="{45567478-A284-F48E-844D-EA94CD21A28F}"/>
          </ac:spMkLst>
        </pc:spChg>
        <pc:spChg chg="del">
          <ac:chgData name="Robert Groves" userId="18340ee5-2ee2-4523-a1bd-00715d104e64" providerId="ADAL" clId="{1F313F0A-D718-4C8D-975B-A9DCF0FA304A}" dt="2023-11-16T10:17:28.719" v="4019" actId="478"/>
          <ac:spMkLst>
            <pc:docMk/>
            <pc:sldMk cId="2811152509" sldId="665"/>
            <ac:spMk id="3" creationId="{B8A3FC9A-57E6-0FB7-189F-AAC1DC24E1AA}"/>
          </ac:spMkLst>
        </pc:spChg>
        <pc:spChg chg="del">
          <ac:chgData name="Robert Groves" userId="18340ee5-2ee2-4523-a1bd-00715d104e64" providerId="ADAL" clId="{1F313F0A-D718-4C8D-975B-A9DCF0FA304A}" dt="2023-11-16T10:17:28.719" v="4019" actId="478"/>
          <ac:spMkLst>
            <pc:docMk/>
            <pc:sldMk cId="2811152509" sldId="665"/>
            <ac:spMk id="4" creationId="{279859CC-2048-3FDF-BAC8-563CF3E0832C}"/>
          </ac:spMkLst>
        </pc:spChg>
        <pc:spChg chg="add del mod">
          <ac:chgData name="Robert Groves" userId="18340ee5-2ee2-4523-a1bd-00715d104e64" providerId="ADAL" clId="{1F313F0A-D718-4C8D-975B-A9DCF0FA304A}" dt="2023-11-16T10:17:31.185" v="4020" actId="478"/>
          <ac:spMkLst>
            <pc:docMk/>
            <pc:sldMk cId="2811152509" sldId="665"/>
            <ac:spMk id="7" creationId="{234D4FB3-8AFB-86E6-5659-B0D45C874146}"/>
          </ac:spMkLst>
        </pc:spChg>
        <pc:spChg chg="mod">
          <ac:chgData name="Robert Groves" userId="18340ee5-2ee2-4523-a1bd-00715d104e64" providerId="ADAL" clId="{1F313F0A-D718-4C8D-975B-A9DCF0FA304A}" dt="2023-11-16T10:25:27.947" v="4064" actId="1076"/>
          <ac:spMkLst>
            <pc:docMk/>
            <pc:sldMk cId="2811152509" sldId="665"/>
            <ac:spMk id="9" creationId="{24FD1763-E64D-4529-0D89-4F515C46659E}"/>
          </ac:spMkLst>
        </pc:spChg>
        <pc:spChg chg="add del mod">
          <ac:chgData name="Robert Groves" userId="18340ee5-2ee2-4523-a1bd-00715d104e64" providerId="ADAL" clId="{1F313F0A-D718-4C8D-975B-A9DCF0FA304A}" dt="2023-11-16T10:17:31.185" v="4020" actId="478"/>
          <ac:spMkLst>
            <pc:docMk/>
            <pc:sldMk cId="2811152509" sldId="665"/>
            <ac:spMk id="10" creationId="{D9F118B9-3A50-0AD5-1CE7-790B8BA52189}"/>
          </ac:spMkLst>
        </pc:spChg>
        <pc:graphicFrameChg chg="mod">
          <ac:chgData name="Robert Groves" userId="18340ee5-2ee2-4523-a1bd-00715d104e64" providerId="ADAL" clId="{1F313F0A-D718-4C8D-975B-A9DCF0FA304A}" dt="2023-11-15T12:10:38.421" v="1441" actId="1076"/>
          <ac:graphicFrameMkLst>
            <pc:docMk/>
            <pc:sldMk cId="2811152509" sldId="665"/>
            <ac:graphicFrameMk id="5" creationId="{A9D700A9-1B8E-7E5E-007D-CF6EFF564096}"/>
          </ac:graphicFrameMkLst>
        </pc:graphicFrameChg>
      </pc:sldChg>
      <pc:sldChg chg="del">
        <pc:chgData name="Robert Groves" userId="18340ee5-2ee2-4523-a1bd-00715d104e64" providerId="ADAL" clId="{1F313F0A-D718-4C8D-975B-A9DCF0FA304A}" dt="2023-11-15T11:06:51.312" v="490" actId="47"/>
        <pc:sldMkLst>
          <pc:docMk/>
          <pc:sldMk cId="4167905585" sldId="668"/>
        </pc:sldMkLst>
      </pc:sldChg>
      <pc:sldChg chg="addSp delSp modSp mod modNotesTx">
        <pc:chgData name="Robert Groves" userId="18340ee5-2ee2-4523-a1bd-00715d104e64" providerId="ADAL" clId="{1F313F0A-D718-4C8D-975B-A9DCF0FA304A}" dt="2023-12-13T14:53:48.293" v="6415" actId="6549"/>
        <pc:sldMkLst>
          <pc:docMk/>
          <pc:sldMk cId="2959605566" sldId="671"/>
        </pc:sldMkLst>
        <pc:spChg chg="mod">
          <ac:chgData name="Robert Groves" userId="18340ee5-2ee2-4523-a1bd-00715d104e64" providerId="ADAL" clId="{1F313F0A-D718-4C8D-975B-A9DCF0FA304A}" dt="2023-11-17T19:47:36.185" v="5751" actId="1076"/>
          <ac:spMkLst>
            <pc:docMk/>
            <pc:sldMk cId="2959605566" sldId="671"/>
            <ac:spMk id="2" creationId="{42BEA281-80EF-9E19-8144-D2BD5AAA9942}"/>
          </ac:spMkLst>
        </pc:spChg>
        <pc:spChg chg="del">
          <ac:chgData name="Robert Groves" userId="18340ee5-2ee2-4523-a1bd-00715d104e64" providerId="ADAL" clId="{1F313F0A-D718-4C8D-975B-A9DCF0FA304A}" dt="2023-11-16T10:03:05.412" v="3712" actId="478"/>
          <ac:spMkLst>
            <pc:docMk/>
            <pc:sldMk cId="2959605566" sldId="671"/>
            <ac:spMk id="3" creationId="{B8A3FC9A-57E6-0FB7-189F-AAC1DC24E1AA}"/>
          </ac:spMkLst>
        </pc:spChg>
        <pc:spChg chg="del">
          <ac:chgData name="Robert Groves" userId="18340ee5-2ee2-4523-a1bd-00715d104e64" providerId="ADAL" clId="{1F313F0A-D718-4C8D-975B-A9DCF0FA304A}" dt="2023-11-16T10:03:05.412" v="3712" actId="478"/>
          <ac:spMkLst>
            <pc:docMk/>
            <pc:sldMk cId="2959605566" sldId="671"/>
            <ac:spMk id="4" creationId="{279859CC-2048-3FDF-BAC8-563CF3E0832C}"/>
          </ac:spMkLst>
        </pc:spChg>
        <pc:spChg chg="add del mod">
          <ac:chgData name="Robert Groves" userId="18340ee5-2ee2-4523-a1bd-00715d104e64" providerId="ADAL" clId="{1F313F0A-D718-4C8D-975B-A9DCF0FA304A}" dt="2023-11-16T10:03:08.457" v="3713" actId="478"/>
          <ac:spMkLst>
            <pc:docMk/>
            <pc:sldMk cId="2959605566" sldId="671"/>
            <ac:spMk id="7" creationId="{42DC1187-2A47-3DFF-FEA3-E0F19A9BEBC2}"/>
          </ac:spMkLst>
        </pc:spChg>
        <pc:spChg chg="mod">
          <ac:chgData name="Robert Groves" userId="18340ee5-2ee2-4523-a1bd-00715d104e64" providerId="ADAL" clId="{1F313F0A-D718-4C8D-975B-A9DCF0FA304A}" dt="2023-11-17T19:47:32.782" v="5750" actId="1076"/>
          <ac:spMkLst>
            <pc:docMk/>
            <pc:sldMk cId="2959605566" sldId="671"/>
            <ac:spMk id="9" creationId="{24FD1763-E64D-4529-0D89-4F515C46659E}"/>
          </ac:spMkLst>
        </pc:spChg>
        <pc:spChg chg="add del mod">
          <ac:chgData name="Robert Groves" userId="18340ee5-2ee2-4523-a1bd-00715d104e64" providerId="ADAL" clId="{1F313F0A-D718-4C8D-975B-A9DCF0FA304A}" dt="2023-11-16T10:03:08.457" v="3713" actId="478"/>
          <ac:spMkLst>
            <pc:docMk/>
            <pc:sldMk cId="2959605566" sldId="671"/>
            <ac:spMk id="10" creationId="{22340571-227F-9D40-DC38-EBB97CA7045D}"/>
          </ac:spMkLst>
        </pc:spChg>
        <pc:picChg chg="mod modCrop">
          <ac:chgData name="Robert Groves" userId="18340ee5-2ee2-4523-a1bd-00715d104e64" providerId="ADAL" clId="{1F313F0A-D718-4C8D-975B-A9DCF0FA304A}" dt="2023-11-16T10:03:52.897" v="3722" actId="14100"/>
          <ac:picMkLst>
            <pc:docMk/>
            <pc:sldMk cId="2959605566" sldId="671"/>
            <ac:picMk id="5" creationId="{D14D4673-98FF-60DE-EE1A-F1849BEE7E20}"/>
          </ac:picMkLst>
        </pc:picChg>
      </pc:sldChg>
      <pc:sldChg chg="addSp delSp modSp mod modNotesTx">
        <pc:chgData name="Robert Groves" userId="18340ee5-2ee2-4523-a1bd-00715d104e64" providerId="ADAL" clId="{1F313F0A-D718-4C8D-975B-A9DCF0FA304A}" dt="2023-12-13T14:53:43.861" v="6412" actId="6549"/>
        <pc:sldMkLst>
          <pc:docMk/>
          <pc:sldMk cId="2463906386" sldId="672"/>
        </pc:sldMkLst>
        <pc:spChg chg="del">
          <ac:chgData name="Robert Groves" userId="18340ee5-2ee2-4523-a1bd-00715d104e64" providerId="ADAL" clId="{1F313F0A-D718-4C8D-975B-A9DCF0FA304A}" dt="2023-11-16T10:01:40.719" v="3685" actId="478"/>
          <ac:spMkLst>
            <pc:docMk/>
            <pc:sldMk cId="2463906386" sldId="672"/>
            <ac:spMk id="3" creationId="{B8A3FC9A-57E6-0FB7-189F-AAC1DC24E1AA}"/>
          </ac:spMkLst>
        </pc:spChg>
        <pc:spChg chg="del">
          <ac:chgData name="Robert Groves" userId="18340ee5-2ee2-4523-a1bd-00715d104e64" providerId="ADAL" clId="{1F313F0A-D718-4C8D-975B-A9DCF0FA304A}" dt="2023-11-16T10:01:39.446" v="3684" actId="478"/>
          <ac:spMkLst>
            <pc:docMk/>
            <pc:sldMk cId="2463906386" sldId="672"/>
            <ac:spMk id="4" creationId="{279859CC-2048-3FDF-BAC8-563CF3E0832C}"/>
          </ac:spMkLst>
        </pc:spChg>
        <pc:spChg chg="mod">
          <ac:chgData name="Robert Groves" userId="18340ee5-2ee2-4523-a1bd-00715d104e64" providerId="ADAL" clId="{1F313F0A-D718-4C8D-975B-A9DCF0FA304A}" dt="2023-11-16T10:02:43.190" v="3710" actId="948"/>
          <ac:spMkLst>
            <pc:docMk/>
            <pc:sldMk cId="2463906386" sldId="672"/>
            <ac:spMk id="5" creationId="{EC926239-3498-718C-68AF-9F56DADB0212}"/>
          </ac:spMkLst>
        </pc:spChg>
        <pc:spChg chg="add del mod">
          <ac:chgData name="Robert Groves" userId="18340ee5-2ee2-4523-a1bd-00715d104e64" providerId="ADAL" clId="{1F313F0A-D718-4C8D-975B-A9DCF0FA304A}" dt="2023-11-16T10:01:42.613" v="3686" actId="478"/>
          <ac:spMkLst>
            <pc:docMk/>
            <pc:sldMk cId="2463906386" sldId="672"/>
            <ac:spMk id="6" creationId="{7E88CDB1-CAE1-D62A-DE90-C2F28555FEF3}"/>
          </ac:spMkLst>
        </pc:spChg>
        <pc:spChg chg="mod">
          <ac:chgData name="Robert Groves" userId="18340ee5-2ee2-4523-a1bd-00715d104e64" providerId="ADAL" clId="{1F313F0A-D718-4C8D-975B-A9DCF0FA304A}" dt="2023-11-16T10:02:03.402" v="3697" actId="14100"/>
          <ac:spMkLst>
            <pc:docMk/>
            <pc:sldMk cId="2463906386" sldId="672"/>
            <ac:spMk id="9" creationId="{24FD1763-E64D-4529-0D89-4F515C46659E}"/>
          </ac:spMkLst>
        </pc:spChg>
        <pc:spChg chg="add del mod">
          <ac:chgData name="Robert Groves" userId="18340ee5-2ee2-4523-a1bd-00715d104e64" providerId="ADAL" clId="{1F313F0A-D718-4C8D-975B-A9DCF0FA304A}" dt="2023-11-16T10:01:42.613" v="3686" actId="478"/>
          <ac:spMkLst>
            <pc:docMk/>
            <pc:sldMk cId="2463906386" sldId="672"/>
            <ac:spMk id="10" creationId="{0F650797-5DAF-70E4-9CC1-D4BC3DE94E5A}"/>
          </ac:spMkLst>
        </pc:spChg>
        <pc:picChg chg="mod">
          <ac:chgData name="Robert Groves" userId="18340ee5-2ee2-4523-a1bd-00715d104e64" providerId="ADAL" clId="{1F313F0A-D718-4C8D-975B-A9DCF0FA304A}" dt="2023-11-16T10:01:51.937" v="3689" actId="14100"/>
          <ac:picMkLst>
            <pc:docMk/>
            <pc:sldMk cId="2463906386" sldId="672"/>
            <ac:picMk id="7" creationId="{A0F9778C-D27F-29DE-BBB6-0A14C2BBF3E1}"/>
          </ac:picMkLst>
        </pc:picChg>
      </pc:sldChg>
      <pc:sldChg chg="addSp delSp modSp mod modNotesTx">
        <pc:chgData name="Robert Groves" userId="18340ee5-2ee2-4523-a1bd-00715d104e64" providerId="ADAL" clId="{1F313F0A-D718-4C8D-975B-A9DCF0FA304A}" dt="2023-12-13T14:53:58.660" v="6420" actId="6549"/>
        <pc:sldMkLst>
          <pc:docMk/>
          <pc:sldMk cId="569868381" sldId="674"/>
        </pc:sldMkLst>
        <pc:spChg chg="del">
          <ac:chgData name="Robert Groves" userId="18340ee5-2ee2-4523-a1bd-00715d104e64" providerId="ADAL" clId="{1F313F0A-D718-4C8D-975B-A9DCF0FA304A}" dt="2023-11-15T10:54:42.272" v="167" actId="478"/>
          <ac:spMkLst>
            <pc:docMk/>
            <pc:sldMk cId="569868381" sldId="674"/>
            <ac:spMk id="2" creationId="{E6359F21-8C55-9A0F-7C7A-2882672422D2}"/>
          </ac:spMkLst>
        </pc:spChg>
        <pc:spChg chg="del">
          <ac:chgData name="Robert Groves" userId="18340ee5-2ee2-4523-a1bd-00715d104e64" providerId="ADAL" clId="{1F313F0A-D718-4C8D-975B-A9DCF0FA304A}" dt="2023-11-15T10:54:41.145" v="166" actId="478"/>
          <ac:spMkLst>
            <pc:docMk/>
            <pc:sldMk cId="569868381" sldId="674"/>
            <ac:spMk id="3" creationId="{183B6952-744A-02E7-E153-CB93DDDD3BD3}"/>
          </ac:spMkLst>
        </pc:spChg>
        <pc:spChg chg="mod">
          <ac:chgData name="Robert Groves" userId="18340ee5-2ee2-4523-a1bd-00715d104e64" providerId="ADAL" clId="{1F313F0A-D718-4C8D-975B-A9DCF0FA304A}" dt="2023-11-15T11:09:13.789" v="534" actId="20577"/>
          <ac:spMkLst>
            <pc:docMk/>
            <pc:sldMk cId="569868381" sldId="674"/>
            <ac:spMk id="4" creationId="{F5E0A813-8E2E-46A3-CF90-00564FD62917}"/>
          </ac:spMkLst>
        </pc:spChg>
        <pc:spChg chg="add del mod">
          <ac:chgData name="Robert Groves" userId="18340ee5-2ee2-4523-a1bd-00715d104e64" providerId="ADAL" clId="{1F313F0A-D718-4C8D-975B-A9DCF0FA304A}" dt="2023-11-15T10:54:43.742" v="168" actId="478"/>
          <ac:spMkLst>
            <pc:docMk/>
            <pc:sldMk cId="569868381" sldId="674"/>
            <ac:spMk id="6" creationId="{54AB3358-86FF-4DD5-802D-4F2043E376C6}"/>
          </ac:spMkLst>
        </pc:spChg>
      </pc:sldChg>
      <pc:sldChg chg="addSp delSp modSp mod modNotesTx">
        <pc:chgData name="Robert Groves" userId="18340ee5-2ee2-4523-a1bd-00715d104e64" providerId="ADAL" clId="{1F313F0A-D718-4C8D-975B-A9DCF0FA304A}" dt="2023-12-13T14:54:04.930" v="6428" actId="20577"/>
        <pc:sldMkLst>
          <pc:docMk/>
          <pc:sldMk cId="1423621557" sldId="675"/>
        </pc:sldMkLst>
        <pc:spChg chg="del">
          <ac:chgData name="Robert Groves" userId="18340ee5-2ee2-4523-a1bd-00715d104e64" providerId="ADAL" clId="{1F313F0A-D718-4C8D-975B-A9DCF0FA304A}" dt="2023-11-16T10:08:44.189" v="3796" actId="478"/>
          <ac:spMkLst>
            <pc:docMk/>
            <pc:sldMk cId="1423621557" sldId="675"/>
            <ac:spMk id="3" creationId="{B8A3FC9A-57E6-0FB7-189F-AAC1DC24E1AA}"/>
          </ac:spMkLst>
        </pc:spChg>
        <pc:spChg chg="del">
          <ac:chgData name="Robert Groves" userId="18340ee5-2ee2-4523-a1bd-00715d104e64" providerId="ADAL" clId="{1F313F0A-D718-4C8D-975B-A9DCF0FA304A}" dt="2023-11-16T10:08:44.189" v="3796" actId="478"/>
          <ac:spMkLst>
            <pc:docMk/>
            <pc:sldMk cId="1423621557" sldId="675"/>
            <ac:spMk id="4" creationId="{279859CC-2048-3FDF-BAC8-563CF3E0832C}"/>
          </ac:spMkLst>
        </pc:spChg>
        <pc:spChg chg="mod">
          <ac:chgData name="Robert Groves" userId="18340ee5-2ee2-4523-a1bd-00715d104e64" providerId="ADAL" clId="{1F313F0A-D718-4C8D-975B-A9DCF0FA304A}" dt="2023-11-16T10:26:23.782" v="4068" actId="207"/>
          <ac:spMkLst>
            <pc:docMk/>
            <pc:sldMk cId="1423621557" sldId="675"/>
            <ac:spMk id="5" creationId="{EC926239-3498-718C-68AF-9F56DADB0212}"/>
          </ac:spMkLst>
        </pc:spChg>
        <pc:spChg chg="add del mod">
          <ac:chgData name="Robert Groves" userId="18340ee5-2ee2-4523-a1bd-00715d104e64" providerId="ADAL" clId="{1F313F0A-D718-4C8D-975B-A9DCF0FA304A}" dt="2023-11-16T10:08:46.170" v="3797" actId="478"/>
          <ac:spMkLst>
            <pc:docMk/>
            <pc:sldMk cId="1423621557" sldId="675"/>
            <ac:spMk id="7" creationId="{56265A62-20DA-FE33-DAFE-34A469017F1C}"/>
          </ac:spMkLst>
        </pc:spChg>
        <pc:spChg chg="mod">
          <ac:chgData name="Robert Groves" userId="18340ee5-2ee2-4523-a1bd-00715d104e64" providerId="ADAL" clId="{1F313F0A-D718-4C8D-975B-A9DCF0FA304A}" dt="2023-11-16T10:09:01.422" v="3801" actId="1076"/>
          <ac:spMkLst>
            <pc:docMk/>
            <pc:sldMk cId="1423621557" sldId="675"/>
            <ac:spMk id="9" creationId="{24FD1763-E64D-4529-0D89-4F515C46659E}"/>
          </ac:spMkLst>
        </pc:spChg>
        <pc:spChg chg="add del mod">
          <ac:chgData name="Robert Groves" userId="18340ee5-2ee2-4523-a1bd-00715d104e64" providerId="ADAL" clId="{1F313F0A-D718-4C8D-975B-A9DCF0FA304A}" dt="2023-11-16T10:08:46.170" v="3797" actId="478"/>
          <ac:spMkLst>
            <pc:docMk/>
            <pc:sldMk cId="1423621557" sldId="675"/>
            <ac:spMk id="10" creationId="{A9FD854C-FA74-320E-521E-30F04BCE0EE9}"/>
          </ac:spMkLst>
        </pc:spChg>
        <pc:picChg chg="mod">
          <ac:chgData name="Robert Groves" userId="18340ee5-2ee2-4523-a1bd-00715d104e64" providerId="ADAL" clId="{1F313F0A-D718-4C8D-975B-A9DCF0FA304A}" dt="2023-11-16T10:08:57.665" v="3800" actId="14100"/>
          <ac:picMkLst>
            <pc:docMk/>
            <pc:sldMk cId="1423621557" sldId="675"/>
            <ac:picMk id="2" creationId="{E6F7BC7A-D044-0001-7365-28A86AA124A2}"/>
          </ac:picMkLst>
        </pc:picChg>
      </pc:sldChg>
      <pc:sldChg chg="del">
        <pc:chgData name="Robert Groves" userId="18340ee5-2ee2-4523-a1bd-00715d104e64" providerId="ADAL" clId="{1F313F0A-D718-4C8D-975B-A9DCF0FA304A}" dt="2023-11-15T10:54:12.528" v="156" actId="47"/>
        <pc:sldMkLst>
          <pc:docMk/>
          <pc:sldMk cId="3394482006" sldId="676"/>
        </pc:sldMkLst>
      </pc:sldChg>
      <pc:sldChg chg="addSp delSp modSp mod modNotesTx">
        <pc:chgData name="Robert Groves" userId="18340ee5-2ee2-4523-a1bd-00715d104e64" providerId="ADAL" clId="{1F313F0A-D718-4C8D-975B-A9DCF0FA304A}" dt="2023-12-13T14:54:07.329" v="6429" actId="6549"/>
        <pc:sldMkLst>
          <pc:docMk/>
          <pc:sldMk cId="4173516918" sldId="677"/>
        </pc:sldMkLst>
        <pc:spChg chg="del">
          <ac:chgData name="Robert Groves" userId="18340ee5-2ee2-4523-a1bd-00715d104e64" providerId="ADAL" clId="{1F313F0A-D718-4C8D-975B-A9DCF0FA304A}" dt="2023-11-16T10:09:37.891" v="3804" actId="478"/>
          <ac:spMkLst>
            <pc:docMk/>
            <pc:sldMk cId="4173516918" sldId="677"/>
            <ac:spMk id="3" creationId="{B8A3FC9A-57E6-0FB7-189F-AAC1DC24E1AA}"/>
          </ac:spMkLst>
        </pc:spChg>
        <pc:spChg chg="del">
          <ac:chgData name="Robert Groves" userId="18340ee5-2ee2-4523-a1bd-00715d104e64" providerId="ADAL" clId="{1F313F0A-D718-4C8D-975B-A9DCF0FA304A}" dt="2023-11-16T10:09:37.891" v="3804" actId="478"/>
          <ac:spMkLst>
            <pc:docMk/>
            <pc:sldMk cId="4173516918" sldId="677"/>
            <ac:spMk id="4" creationId="{279859CC-2048-3FDF-BAC8-563CF3E0832C}"/>
          </ac:spMkLst>
        </pc:spChg>
        <pc:spChg chg="mod">
          <ac:chgData name="Robert Groves" userId="18340ee5-2ee2-4523-a1bd-00715d104e64" providerId="ADAL" clId="{1F313F0A-D718-4C8D-975B-A9DCF0FA304A}" dt="2023-11-16T10:26:37.939" v="4069" actId="14100"/>
          <ac:spMkLst>
            <pc:docMk/>
            <pc:sldMk cId="4173516918" sldId="677"/>
            <ac:spMk id="5" creationId="{EC926239-3498-718C-68AF-9F56DADB0212}"/>
          </ac:spMkLst>
        </pc:spChg>
        <pc:spChg chg="add del mod">
          <ac:chgData name="Robert Groves" userId="18340ee5-2ee2-4523-a1bd-00715d104e64" providerId="ADAL" clId="{1F313F0A-D718-4C8D-975B-A9DCF0FA304A}" dt="2023-11-16T10:09:40.123" v="3805" actId="478"/>
          <ac:spMkLst>
            <pc:docMk/>
            <pc:sldMk cId="4173516918" sldId="677"/>
            <ac:spMk id="6" creationId="{65B0B311-4515-D156-F0EC-479A063DF8A5}"/>
          </ac:spMkLst>
        </pc:spChg>
        <pc:spChg chg="mod">
          <ac:chgData name="Robert Groves" userId="18340ee5-2ee2-4523-a1bd-00715d104e64" providerId="ADAL" clId="{1F313F0A-D718-4C8D-975B-A9DCF0FA304A}" dt="2023-11-16T10:20:06.160" v="4032" actId="1076"/>
          <ac:spMkLst>
            <pc:docMk/>
            <pc:sldMk cId="4173516918" sldId="677"/>
            <ac:spMk id="9" creationId="{24FD1763-E64D-4529-0D89-4F515C46659E}"/>
          </ac:spMkLst>
        </pc:spChg>
        <pc:spChg chg="add del mod">
          <ac:chgData name="Robert Groves" userId="18340ee5-2ee2-4523-a1bd-00715d104e64" providerId="ADAL" clId="{1F313F0A-D718-4C8D-975B-A9DCF0FA304A}" dt="2023-11-16T10:09:40.123" v="3805" actId="478"/>
          <ac:spMkLst>
            <pc:docMk/>
            <pc:sldMk cId="4173516918" sldId="677"/>
            <ac:spMk id="10" creationId="{D783632E-F634-023D-58DE-07CB5C555C03}"/>
          </ac:spMkLst>
        </pc:spChg>
        <pc:picChg chg="del mod">
          <ac:chgData name="Robert Groves" userId="18340ee5-2ee2-4523-a1bd-00715d104e64" providerId="ADAL" clId="{1F313F0A-D718-4C8D-975B-A9DCF0FA304A}" dt="2023-11-16T10:10:04.848" v="3809" actId="21"/>
          <ac:picMkLst>
            <pc:docMk/>
            <pc:sldMk cId="4173516918" sldId="677"/>
            <ac:picMk id="8" creationId="{E6B8BB26-CB43-9308-BF5E-A9FBD03990E1}"/>
          </ac:picMkLst>
        </pc:picChg>
        <pc:picChg chg="add del mod">
          <ac:chgData name="Robert Groves" userId="18340ee5-2ee2-4523-a1bd-00715d104e64" providerId="ADAL" clId="{1F313F0A-D718-4C8D-975B-A9DCF0FA304A}" dt="2023-11-16T10:13:11.320" v="3859" actId="21"/>
          <ac:picMkLst>
            <pc:docMk/>
            <pc:sldMk cId="4173516918" sldId="677"/>
            <ac:picMk id="11" creationId="{2D4A0B26-14FA-250B-5395-3F35EE60A6CB}"/>
          </ac:picMkLst>
        </pc:picChg>
        <pc:picChg chg="add mod modCrop">
          <ac:chgData name="Robert Groves" userId="18340ee5-2ee2-4523-a1bd-00715d104e64" providerId="ADAL" clId="{1F313F0A-D718-4C8D-975B-A9DCF0FA304A}" dt="2023-11-16T10:21:20.122" v="4038" actId="14100"/>
          <ac:picMkLst>
            <pc:docMk/>
            <pc:sldMk cId="4173516918" sldId="677"/>
            <ac:picMk id="12" creationId="{5DF6C34D-DE48-E027-83B6-5736C8D1DB2D}"/>
          </ac:picMkLst>
        </pc:picChg>
      </pc:sldChg>
      <pc:sldChg chg="addSp delSp modSp mod ord modNotesTx">
        <pc:chgData name="Robert Groves" userId="18340ee5-2ee2-4523-a1bd-00715d104e64" providerId="ADAL" clId="{1F313F0A-D718-4C8D-975B-A9DCF0FA304A}" dt="2023-12-13T14:54:10.765" v="6431" actId="6549"/>
        <pc:sldMkLst>
          <pc:docMk/>
          <pc:sldMk cId="2047729237" sldId="679"/>
        </pc:sldMkLst>
        <pc:spChg chg="del">
          <ac:chgData name="Robert Groves" userId="18340ee5-2ee2-4523-a1bd-00715d104e64" providerId="ADAL" clId="{1F313F0A-D718-4C8D-975B-A9DCF0FA304A}" dt="2023-11-16T10:12:09.694" v="3852" actId="478"/>
          <ac:spMkLst>
            <pc:docMk/>
            <pc:sldMk cId="2047729237" sldId="679"/>
            <ac:spMk id="3" creationId="{B8A3FC9A-57E6-0FB7-189F-AAC1DC24E1AA}"/>
          </ac:spMkLst>
        </pc:spChg>
        <pc:spChg chg="del">
          <ac:chgData name="Robert Groves" userId="18340ee5-2ee2-4523-a1bd-00715d104e64" providerId="ADAL" clId="{1F313F0A-D718-4C8D-975B-A9DCF0FA304A}" dt="2023-11-16T10:12:09.694" v="3852" actId="478"/>
          <ac:spMkLst>
            <pc:docMk/>
            <pc:sldMk cId="2047729237" sldId="679"/>
            <ac:spMk id="4" creationId="{279859CC-2048-3FDF-BAC8-563CF3E0832C}"/>
          </ac:spMkLst>
        </pc:spChg>
        <pc:spChg chg="mod">
          <ac:chgData name="Robert Groves" userId="18340ee5-2ee2-4523-a1bd-00715d104e64" providerId="ADAL" clId="{1F313F0A-D718-4C8D-975B-A9DCF0FA304A}" dt="2023-11-16T13:12:28.751" v="4845" actId="20577"/>
          <ac:spMkLst>
            <pc:docMk/>
            <pc:sldMk cId="2047729237" sldId="679"/>
            <ac:spMk id="5" creationId="{EC926239-3498-718C-68AF-9F56DADB0212}"/>
          </ac:spMkLst>
        </pc:spChg>
        <pc:spChg chg="add mod">
          <ac:chgData name="Robert Groves" userId="18340ee5-2ee2-4523-a1bd-00715d104e64" providerId="ADAL" clId="{1F313F0A-D718-4C8D-975B-A9DCF0FA304A}" dt="2023-11-16T10:17:45.050" v="4023" actId="1076"/>
          <ac:spMkLst>
            <pc:docMk/>
            <pc:sldMk cId="2047729237" sldId="679"/>
            <ac:spMk id="6" creationId="{C91CB46A-0882-E24F-00BA-C91547854A4D}"/>
          </ac:spMkLst>
        </pc:spChg>
        <pc:spChg chg="add del mod">
          <ac:chgData name="Robert Groves" userId="18340ee5-2ee2-4523-a1bd-00715d104e64" providerId="ADAL" clId="{1F313F0A-D718-4C8D-975B-A9DCF0FA304A}" dt="2023-11-16T10:12:11.175" v="3853" actId="478"/>
          <ac:spMkLst>
            <pc:docMk/>
            <pc:sldMk cId="2047729237" sldId="679"/>
            <ac:spMk id="8" creationId="{E2C8B290-C665-3BD0-382A-642C2B2A33DB}"/>
          </ac:spMkLst>
        </pc:spChg>
        <pc:spChg chg="del">
          <ac:chgData name="Robert Groves" userId="18340ee5-2ee2-4523-a1bd-00715d104e64" providerId="ADAL" clId="{1F313F0A-D718-4C8D-975B-A9DCF0FA304A}" dt="2023-11-15T11:05:18.067" v="437" actId="478"/>
          <ac:spMkLst>
            <pc:docMk/>
            <pc:sldMk cId="2047729237" sldId="679"/>
            <ac:spMk id="9" creationId="{24FD1763-E64D-4529-0D89-4F515C46659E}"/>
          </ac:spMkLst>
        </pc:spChg>
        <pc:spChg chg="add del mod">
          <ac:chgData name="Robert Groves" userId="18340ee5-2ee2-4523-a1bd-00715d104e64" providerId="ADAL" clId="{1F313F0A-D718-4C8D-975B-A9DCF0FA304A}" dt="2023-11-16T10:12:11.175" v="3853" actId="478"/>
          <ac:spMkLst>
            <pc:docMk/>
            <pc:sldMk cId="2047729237" sldId="679"/>
            <ac:spMk id="11" creationId="{2E5D607B-5DBA-A987-B70D-B51DD7F9E1E0}"/>
          </ac:spMkLst>
        </pc:spChg>
        <pc:picChg chg="del">
          <ac:chgData name="Robert Groves" userId="18340ee5-2ee2-4523-a1bd-00715d104e64" providerId="ADAL" clId="{1F313F0A-D718-4C8D-975B-A9DCF0FA304A}" dt="2023-11-16T10:10:47.094" v="3815" actId="21"/>
          <ac:picMkLst>
            <pc:docMk/>
            <pc:sldMk cId="2047729237" sldId="679"/>
            <ac:picMk id="2" creationId="{A8864879-D771-8F72-55E1-51EA67775F56}"/>
          </ac:picMkLst>
        </pc:picChg>
        <pc:picChg chg="add mod">
          <ac:chgData name="Robert Groves" userId="18340ee5-2ee2-4523-a1bd-00715d104e64" providerId="ADAL" clId="{1F313F0A-D718-4C8D-975B-A9DCF0FA304A}" dt="2023-11-16T10:13:02.739" v="3858" actId="1076"/>
          <ac:picMkLst>
            <pc:docMk/>
            <pc:sldMk cId="2047729237" sldId="679"/>
            <ac:picMk id="12" creationId="{54A7482B-DDA7-91FF-F0E3-F452F60977FF}"/>
          </ac:picMkLst>
        </pc:picChg>
      </pc:sldChg>
      <pc:sldChg chg="modSp del mod">
        <pc:chgData name="Robert Groves" userId="18340ee5-2ee2-4523-a1bd-00715d104e64" providerId="ADAL" clId="{1F313F0A-D718-4C8D-975B-A9DCF0FA304A}" dt="2023-11-15T11:06:43.142" v="489" actId="47"/>
        <pc:sldMkLst>
          <pc:docMk/>
          <pc:sldMk cId="1167262683" sldId="680"/>
        </pc:sldMkLst>
        <pc:spChg chg="mod">
          <ac:chgData name="Robert Groves" userId="18340ee5-2ee2-4523-a1bd-00715d104e64" providerId="ADAL" clId="{1F313F0A-D718-4C8D-975B-A9DCF0FA304A}" dt="2023-11-15T10:58:45.659" v="342" actId="6549"/>
          <ac:spMkLst>
            <pc:docMk/>
            <pc:sldMk cId="1167262683" sldId="680"/>
            <ac:spMk id="2" creationId="{B9A92014-4782-0635-D2E7-8C92A5930933}"/>
          </ac:spMkLst>
        </pc:spChg>
      </pc:sldChg>
      <pc:sldChg chg="addSp delSp modSp mod modNotesTx">
        <pc:chgData name="Robert Groves" userId="18340ee5-2ee2-4523-a1bd-00715d104e64" providerId="ADAL" clId="{1F313F0A-D718-4C8D-975B-A9DCF0FA304A}" dt="2023-12-13T14:54:46.683" v="6446" actId="6549"/>
        <pc:sldMkLst>
          <pc:docMk/>
          <pc:sldMk cId="1752543810" sldId="681"/>
        </pc:sldMkLst>
        <pc:spChg chg="del">
          <ac:chgData name="Robert Groves" userId="18340ee5-2ee2-4523-a1bd-00715d104e64" providerId="ADAL" clId="{1F313F0A-D718-4C8D-975B-A9DCF0FA304A}" dt="2023-11-16T10:17:18.827" v="4017" actId="478"/>
          <ac:spMkLst>
            <pc:docMk/>
            <pc:sldMk cId="1752543810" sldId="681"/>
            <ac:spMk id="2" creationId="{E6359F21-8C55-9A0F-7C7A-2882672422D2}"/>
          </ac:spMkLst>
        </pc:spChg>
        <pc:spChg chg="mod">
          <ac:chgData name="Robert Groves" userId="18340ee5-2ee2-4523-a1bd-00715d104e64" providerId="ADAL" clId="{1F313F0A-D718-4C8D-975B-A9DCF0FA304A}" dt="2023-11-15T15:52:40.282" v="2589" actId="20577"/>
          <ac:spMkLst>
            <pc:docMk/>
            <pc:sldMk cId="1752543810" sldId="681"/>
            <ac:spMk id="4" creationId="{F5E0A813-8E2E-46A3-CF90-00564FD62917}"/>
          </ac:spMkLst>
        </pc:spChg>
        <pc:spChg chg="add del mod">
          <ac:chgData name="Robert Groves" userId="18340ee5-2ee2-4523-a1bd-00715d104e64" providerId="ADAL" clId="{1F313F0A-D718-4C8D-975B-A9DCF0FA304A}" dt="2023-11-16T10:17:20.133" v="4018" actId="478"/>
          <ac:spMkLst>
            <pc:docMk/>
            <pc:sldMk cId="1752543810" sldId="681"/>
            <ac:spMk id="5" creationId="{B6FF28B9-9485-8B1A-C78E-2064F219F371}"/>
          </ac:spMkLst>
        </pc:spChg>
      </pc:sldChg>
      <pc:sldChg chg="addSp delSp modSp mod modNotesTx">
        <pc:chgData name="Robert Groves" userId="18340ee5-2ee2-4523-a1bd-00715d104e64" providerId="ADAL" clId="{1F313F0A-D718-4C8D-975B-A9DCF0FA304A}" dt="2023-12-13T14:54:12.165" v="6432" actId="6549"/>
        <pc:sldMkLst>
          <pc:docMk/>
          <pc:sldMk cId="1276471491" sldId="682"/>
        </pc:sldMkLst>
        <pc:spChg chg="mod">
          <ac:chgData name="Robert Groves" userId="18340ee5-2ee2-4523-a1bd-00715d104e64" providerId="ADAL" clId="{1F313F0A-D718-4C8D-975B-A9DCF0FA304A}" dt="2023-11-17T19:43:37.993" v="5749" actId="20577"/>
          <ac:spMkLst>
            <pc:docMk/>
            <pc:sldMk cId="1276471491" sldId="682"/>
            <ac:spMk id="2" creationId="{B9A92014-4782-0635-D2E7-8C92A5930933}"/>
          </ac:spMkLst>
        </pc:spChg>
        <pc:spChg chg="del">
          <ac:chgData name="Robert Groves" userId="18340ee5-2ee2-4523-a1bd-00715d104e64" providerId="ADAL" clId="{1F313F0A-D718-4C8D-975B-A9DCF0FA304A}" dt="2023-11-16T10:11:22.025" v="3821" actId="478"/>
          <ac:spMkLst>
            <pc:docMk/>
            <pc:sldMk cId="1276471491" sldId="682"/>
            <ac:spMk id="3" creationId="{B8A3FC9A-57E6-0FB7-189F-AAC1DC24E1AA}"/>
          </ac:spMkLst>
        </pc:spChg>
        <pc:spChg chg="del">
          <ac:chgData name="Robert Groves" userId="18340ee5-2ee2-4523-a1bd-00715d104e64" providerId="ADAL" clId="{1F313F0A-D718-4C8D-975B-A9DCF0FA304A}" dt="2023-11-16T10:11:22.025" v="3821" actId="478"/>
          <ac:spMkLst>
            <pc:docMk/>
            <pc:sldMk cId="1276471491" sldId="682"/>
            <ac:spMk id="4" creationId="{279859CC-2048-3FDF-BAC8-563CF3E0832C}"/>
          </ac:spMkLst>
        </pc:spChg>
        <pc:spChg chg="add del mod">
          <ac:chgData name="Robert Groves" userId="18340ee5-2ee2-4523-a1bd-00715d104e64" providerId="ADAL" clId="{1F313F0A-D718-4C8D-975B-A9DCF0FA304A}" dt="2023-11-16T10:11:23.808" v="3822" actId="478"/>
          <ac:spMkLst>
            <pc:docMk/>
            <pc:sldMk cId="1276471491" sldId="682"/>
            <ac:spMk id="7" creationId="{1D411D2A-5E16-64C2-6611-C1ED66FD31F5}"/>
          </ac:spMkLst>
        </pc:spChg>
        <pc:spChg chg="mod">
          <ac:chgData name="Robert Groves" userId="18340ee5-2ee2-4523-a1bd-00715d104e64" providerId="ADAL" clId="{1F313F0A-D718-4C8D-975B-A9DCF0FA304A}" dt="2023-11-16T10:25:35.796" v="4065" actId="1076"/>
          <ac:spMkLst>
            <pc:docMk/>
            <pc:sldMk cId="1276471491" sldId="682"/>
            <ac:spMk id="9" creationId="{24FD1763-E64D-4529-0D89-4F515C46659E}"/>
          </ac:spMkLst>
        </pc:spChg>
        <pc:spChg chg="add del mod">
          <ac:chgData name="Robert Groves" userId="18340ee5-2ee2-4523-a1bd-00715d104e64" providerId="ADAL" clId="{1F313F0A-D718-4C8D-975B-A9DCF0FA304A}" dt="2023-11-16T10:11:23.808" v="3822" actId="478"/>
          <ac:spMkLst>
            <pc:docMk/>
            <pc:sldMk cId="1276471491" sldId="682"/>
            <ac:spMk id="10" creationId="{57A70417-C93E-F757-59C2-1A9E469B78C5}"/>
          </ac:spMkLst>
        </pc:spChg>
        <pc:picChg chg="del mod">
          <ac:chgData name="Robert Groves" userId="18340ee5-2ee2-4523-a1bd-00715d104e64" providerId="ADAL" clId="{1F313F0A-D718-4C8D-975B-A9DCF0FA304A}" dt="2023-11-16T10:13:13.503" v="3860" actId="478"/>
          <ac:picMkLst>
            <pc:docMk/>
            <pc:sldMk cId="1276471491" sldId="682"/>
            <ac:picMk id="5" creationId="{584A0C64-8EBB-4B8E-5E6E-97F1072732D1}"/>
          </ac:picMkLst>
        </pc:picChg>
        <pc:picChg chg="add mod">
          <ac:chgData name="Robert Groves" userId="18340ee5-2ee2-4523-a1bd-00715d104e64" providerId="ADAL" clId="{1F313F0A-D718-4C8D-975B-A9DCF0FA304A}" dt="2023-11-16T10:13:25.861" v="3864" actId="14100"/>
          <ac:picMkLst>
            <pc:docMk/>
            <pc:sldMk cId="1276471491" sldId="682"/>
            <ac:picMk id="11" creationId="{02052BF9-635F-4F39-681C-E290572F1A56}"/>
          </ac:picMkLst>
        </pc:picChg>
      </pc:sldChg>
      <pc:sldChg chg="addSp delSp modSp mod modNotesTx">
        <pc:chgData name="Robert Groves" userId="18340ee5-2ee2-4523-a1bd-00715d104e64" providerId="ADAL" clId="{1F313F0A-D718-4C8D-975B-A9DCF0FA304A}" dt="2023-12-13T14:53:52.998" v="6417" actId="6549"/>
        <pc:sldMkLst>
          <pc:docMk/>
          <pc:sldMk cId="3819273154" sldId="690"/>
        </pc:sldMkLst>
        <pc:spChg chg="mod">
          <ac:chgData name="Robert Groves" userId="18340ee5-2ee2-4523-a1bd-00715d104e64" providerId="ADAL" clId="{1F313F0A-D718-4C8D-975B-A9DCF0FA304A}" dt="2023-11-16T10:50:12.190" v="4082" actId="1076"/>
          <ac:spMkLst>
            <pc:docMk/>
            <pc:sldMk cId="3819273154" sldId="690"/>
            <ac:spMk id="2" creationId="{42BEA281-80EF-9E19-8144-D2BD5AAA9942}"/>
          </ac:spMkLst>
        </pc:spChg>
        <pc:spChg chg="del">
          <ac:chgData name="Robert Groves" userId="18340ee5-2ee2-4523-a1bd-00715d104e64" providerId="ADAL" clId="{1F313F0A-D718-4C8D-975B-A9DCF0FA304A}" dt="2023-11-16T10:04:24.556" v="3727" actId="478"/>
          <ac:spMkLst>
            <pc:docMk/>
            <pc:sldMk cId="3819273154" sldId="690"/>
            <ac:spMk id="3" creationId="{B8A3FC9A-57E6-0FB7-189F-AAC1DC24E1AA}"/>
          </ac:spMkLst>
        </pc:spChg>
        <pc:spChg chg="del">
          <ac:chgData name="Robert Groves" userId="18340ee5-2ee2-4523-a1bd-00715d104e64" providerId="ADAL" clId="{1F313F0A-D718-4C8D-975B-A9DCF0FA304A}" dt="2023-11-16T10:04:24.556" v="3727" actId="478"/>
          <ac:spMkLst>
            <pc:docMk/>
            <pc:sldMk cId="3819273154" sldId="690"/>
            <ac:spMk id="4" creationId="{279859CC-2048-3FDF-BAC8-563CF3E0832C}"/>
          </ac:spMkLst>
        </pc:spChg>
        <pc:spChg chg="add del mod">
          <ac:chgData name="Robert Groves" userId="18340ee5-2ee2-4523-a1bd-00715d104e64" providerId="ADAL" clId="{1F313F0A-D718-4C8D-975B-A9DCF0FA304A}" dt="2023-11-16T10:04:26.135" v="3728" actId="478"/>
          <ac:spMkLst>
            <pc:docMk/>
            <pc:sldMk cId="3819273154" sldId="690"/>
            <ac:spMk id="7" creationId="{3B000A14-494C-A7B9-A752-928D53C5094E}"/>
          </ac:spMkLst>
        </pc:spChg>
        <pc:spChg chg="mod">
          <ac:chgData name="Robert Groves" userId="18340ee5-2ee2-4523-a1bd-00715d104e64" providerId="ADAL" clId="{1F313F0A-D718-4C8D-975B-A9DCF0FA304A}" dt="2023-11-16T10:04:56.848" v="3733" actId="14100"/>
          <ac:spMkLst>
            <pc:docMk/>
            <pc:sldMk cId="3819273154" sldId="690"/>
            <ac:spMk id="9" creationId="{24FD1763-E64D-4529-0D89-4F515C46659E}"/>
          </ac:spMkLst>
        </pc:spChg>
        <pc:spChg chg="add del mod">
          <ac:chgData name="Robert Groves" userId="18340ee5-2ee2-4523-a1bd-00715d104e64" providerId="ADAL" clId="{1F313F0A-D718-4C8D-975B-A9DCF0FA304A}" dt="2023-11-16T10:04:26.135" v="3728" actId="478"/>
          <ac:spMkLst>
            <pc:docMk/>
            <pc:sldMk cId="3819273154" sldId="690"/>
            <ac:spMk id="10" creationId="{4BCE8A6F-798F-8220-F6A2-53FA5F40EA37}"/>
          </ac:spMkLst>
        </pc:spChg>
        <pc:picChg chg="mod">
          <ac:chgData name="Robert Groves" userId="18340ee5-2ee2-4523-a1bd-00715d104e64" providerId="ADAL" clId="{1F313F0A-D718-4C8D-975B-A9DCF0FA304A}" dt="2023-11-16T10:05:08.251" v="3735" actId="1076"/>
          <ac:picMkLst>
            <pc:docMk/>
            <pc:sldMk cId="3819273154" sldId="690"/>
            <ac:picMk id="6" creationId="{EBCDD28B-25D3-4FF4-6FF8-A78E963CC8E8}"/>
          </ac:picMkLst>
        </pc:picChg>
      </pc:sldChg>
      <pc:sldChg chg="addSp delSp modSp mod modNotesTx">
        <pc:chgData name="Robert Groves" userId="18340ee5-2ee2-4523-a1bd-00715d104e64" providerId="ADAL" clId="{1F313F0A-D718-4C8D-975B-A9DCF0FA304A}" dt="2023-12-13T14:53:49.978" v="6416" actId="6549"/>
        <pc:sldMkLst>
          <pc:docMk/>
          <pc:sldMk cId="762994726" sldId="691"/>
        </pc:sldMkLst>
        <pc:spChg chg="del">
          <ac:chgData name="Robert Groves" userId="18340ee5-2ee2-4523-a1bd-00715d104e64" providerId="ADAL" clId="{1F313F0A-D718-4C8D-975B-A9DCF0FA304A}" dt="2023-11-16T10:19:39.093" v="4026" actId="478"/>
          <ac:spMkLst>
            <pc:docMk/>
            <pc:sldMk cId="762994726" sldId="691"/>
            <ac:spMk id="2" creationId="{E6359F21-8C55-9A0F-7C7A-2882672422D2}"/>
          </ac:spMkLst>
        </pc:spChg>
        <pc:spChg chg="del">
          <ac:chgData name="Robert Groves" userId="18340ee5-2ee2-4523-a1bd-00715d104e64" providerId="ADAL" clId="{1F313F0A-D718-4C8D-975B-A9DCF0FA304A}" dt="2023-11-16T10:19:39.093" v="4026" actId="478"/>
          <ac:spMkLst>
            <pc:docMk/>
            <pc:sldMk cId="762994726" sldId="691"/>
            <ac:spMk id="3" creationId="{183B6952-744A-02E7-E153-CB93DDDD3BD3}"/>
          </ac:spMkLst>
        </pc:spChg>
        <pc:spChg chg="add del mod">
          <ac:chgData name="Robert Groves" userId="18340ee5-2ee2-4523-a1bd-00715d104e64" providerId="ADAL" clId="{1F313F0A-D718-4C8D-975B-A9DCF0FA304A}" dt="2023-11-16T10:19:40.545" v="4027" actId="478"/>
          <ac:spMkLst>
            <pc:docMk/>
            <pc:sldMk cId="762994726" sldId="691"/>
            <ac:spMk id="6" creationId="{8BA48D35-ED22-E774-1B58-69CC4476E74E}"/>
          </ac:spMkLst>
        </pc:spChg>
      </pc:sldChg>
      <pc:sldChg chg="del">
        <pc:chgData name="Robert Groves" userId="18340ee5-2ee2-4523-a1bd-00715d104e64" providerId="ADAL" clId="{1F313F0A-D718-4C8D-975B-A9DCF0FA304A}" dt="2023-11-15T11:57:20.980" v="753" actId="47"/>
        <pc:sldMkLst>
          <pc:docMk/>
          <pc:sldMk cId="3535004190" sldId="692"/>
        </pc:sldMkLst>
      </pc:sldChg>
      <pc:sldChg chg="del">
        <pc:chgData name="Robert Groves" userId="18340ee5-2ee2-4523-a1bd-00715d104e64" providerId="ADAL" clId="{1F313F0A-D718-4C8D-975B-A9DCF0FA304A}" dt="2023-11-15T11:57:21.548" v="754" actId="47"/>
        <pc:sldMkLst>
          <pc:docMk/>
          <pc:sldMk cId="3420840651" sldId="693"/>
        </pc:sldMkLst>
      </pc:sldChg>
      <pc:sldChg chg="addSp delSp modSp add mod modNotesTx">
        <pc:chgData name="Robert Groves" userId="18340ee5-2ee2-4523-a1bd-00715d104e64" providerId="ADAL" clId="{1F313F0A-D718-4C8D-975B-A9DCF0FA304A}" dt="2023-12-13T14:54:08.973" v="6430" actId="6549"/>
        <pc:sldMkLst>
          <pc:docMk/>
          <pc:sldMk cId="3372682858" sldId="694"/>
        </pc:sldMkLst>
        <pc:spChg chg="add del mod">
          <ac:chgData name="Robert Groves" userId="18340ee5-2ee2-4523-a1bd-00715d104e64" providerId="ADAL" clId="{1F313F0A-D718-4C8D-975B-A9DCF0FA304A}" dt="2023-11-15T11:05:15.077" v="435"/>
          <ac:spMkLst>
            <pc:docMk/>
            <pc:sldMk cId="3372682858" sldId="694"/>
            <ac:spMk id="2" creationId="{56FAD96D-DE88-3EDD-1D76-808D66DD914B}"/>
          </ac:spMkLst>
        </pc:spChg>
        <pc:spChg chg="mod">
          <ac:chgData name="Robert Groves" userId="18340ee5-2ee2-4523-a1bd-00715d104e64" providerId="ADAL" clId="{1F313F0A-D718-4C8D-975B-A9DCF0FA304A}" dt="2023-11-15T11:02:37.805" v="420" actId="1076"/>
          <ac:spMkLst>
            <pc:docMk/>
            <pc:sldMk cId="3372682858" sldId="694"/>
            <ac:spMk id="7" creationId="{3C9DE663-611C-3EFB-5D3F-B79AEF7E5480}"/>
          </ac:spMkLst>
        </pc:spChg>
        <pc:spChg chg="mod">
          <ac:chgData name="Robert Groves" userId="18340ee5-2ee2-4523-a1bd-00715d104e64" providerId="ADAL" clId="{1F313F0A-D718-4C8D-975B-A9DCF0FA304A}" dt="2023-11-15T11:02:35.083" v="419" actId="1076"/>
          <ac:spMkLst>
            <pc:docMk/>
            <pc:sldMk cId="3372682858" sldId="694"/>
            <ac:spMk id="9" creationId="{24FD1763-E64D-4529-0D89-4F515C46659E}"/>
          </ac:spMkLst>
        </pc:spChg>
        <pc:picChg chg="add mod">
          <ac:chgData name="Robert Groves" userId="18340ee5-2ee2-4523-a1bd-00715d104e64" providerId="ADAL" clId="{1F313F0A-D718-4C8D-975B-A9DCF0FA304A}" dt="2023-11-16T10:10:18.018" v="3814" actId="14100"/>
          <ac:picMkLst>
            <pc:docMk/>
            <pc:sldMk cId="3372682858" sldId="694"/>
            <ac:picMk id="3" creationId="{0149076F-18C3-734C-51C2-9551FC34F182}"/>
          </ac:picMkLst>
        </pc:picChg>
        <pc:picChg chg="del">
          <ac:chgData name="Robert Groves" userId="18340ee5-2ee2-4523-a1bd-00715d104e64" providerId="ADAL" clId="{1F313F0A-D718-4C8D-975B-A9DCF0FA304A}" dt="2023-11-16T10:10:07.029" v="3810" actId="478"/>
          <ac:picMkLst>
            <pc:docMk/>
            <pc:sldMk cId="3372682858" sldId="694"/>
            <ac:picMk id="12" creationId="{F86538A6-6D76-DA12-E82B-5302A152B723}"/>
          </ac:picMkLst>
        </pc:picChg>
      </pc:sldChg>
      <pc:sldChg chg="addSp delSp modSp add mod modNotesTx">
        <pc:chgData name="Robert Groves" userId="18340ee5-2ee2-4523-a1bd-00715d104e64" providerId="ADAL" clId="{1F313F0A-D718-4C8D-975B-A9DCF0FA304A}" dt="2023-11-20T20:10:22.590" v="6331" actId="1076"/>
        <pc:sldMkLst>
          <pc:docMk/>
          <pc:sldMk cId="795480516" sldId="733"/>
        </pc:sldMkLst>
        <pc:spChg chg="add mod">
          <ac:chgData name="Robert Groves" userId="18340ee5-2ee2-4523-a1bd-00715d104e64" providerId="ADAL" clId="{1F313F0A-D718-4C8D-975B-A9DCF0FA304A}" dt="2023-11-16T13:10:57.967" v="4831" actId="1076"/>
          <ac:spMkLst>
            <pc:docMk/>
            <pc:sldMk cId="795480516" sldId="733"/>
            <ac:spMk id="2" creationId="{A2AA639C-30EC-791D-A7EE-C50522E281F5}"/>
          </ac:spMkLst>
        </pc:spChg>
        <pc:spChg chg="mod">
          <ac:chgData name="Robert Groves" userId="18340ee5-2ee2-4523-a1bd-00715d104e64" providerId="ADAL" clId="{1F313F0A-D718-4C8D-975B-A9DCF0FA304A}" dt="2023-11-16T13:10:51.381" v="4829" actId="1076"/>
          <ac:spMkLst>
            <pc:docMk/>
            <pc:sldMk cId="795480516" sldId="733"/>
            <ac:spMk id="6" creationId="{80EDEDE6-62BF-59AC-D32D-EBA2CA68BE37}"/>
          </ac:spMkLst>
        </pc:spChg>
        <pc:spChg chg="mod">
          <ac:chgData name="Robert Groves" userId="18340ee5-2ee2-4523-a1bd-00715d104e64" providerId="ADAL" clId="{1F313F0A-D718-4C8D-975B-A9DCF0FA304A}" dt="2023-11-20T20:10:22.590" v="6331" actId="1076"/>
          <ac:spMkLst>
            <pc:docMk/>
            <pc:sldMk cId="795480516" sldId="733"/>
            <ac:spMk id="7" creationId="{4DA679D9-28C7-A1B3-F5D5-A9FD12A0CF16}"/>
          </ac:spMkLst>
        </pc:spChg>
        <pc:spChg chg="del">
          <ac:chgData name="Robert Groves" userId="18340ee5-2ee2-4523-a1bd-00715d104e64" providerId="ADAL" clId="{1F313F0A-D718-4C8D-975B-A9DCF0FA304A}" dt="2023-11-16T13:06:34.426" v="4662" actId="478"/>
          <ac:spMkLst>
            <pc:docMk/>
            <pc:sldMk cId="795480516" sldId="733"/>
            <ac:spMk id="8" creationId="{EB01AC4D-5059-D568-699E-D21D3E8BC53A}"/>
          </ac:spMkLst>
        </pc:spChg>
        <pc:picChg chg="mod">
          <ac:chgData name="Robert Groves" userId="18340ee5-2ee2-4523-a1bd-00715d104e64" providerId="ADAL" clId="{1F313F0A-D718-4C8D-975B-A9DCF0FA304A}" dt="2023-11-16T13:10:54.927" v="4830" actId="1076"/>
          <ac:picMkLst>
            <pc:docMk/>
            <pc:sldMk cId="795480516" sldId="733"/>
            <ac:picMk id="9" creationId="{7CA8019B-74B8-65D5-5F51-8CC3EAF56F0F}"/>
          </ac:picMkLst>
        </pc:picChg>
      </pc:sldChg>
      <pc:sldChg chg="addSp delSp modSp add mod modNotesTx">
        <pc:chgData name="Robert Groves" userId="18340ee5-2ee2-4523-a1bd-00715d104e64" providerId="ADAL" clId="{1F313F0A-D718-4C8D-975B-A9DCF0FA304A}" dt="2023-12-13T14:54:18.628" v="6435" actId="6549"/>
        <pc:sldMkLst>
          <pc:docMk/>
          <pc:sldMk cId="4008967291" sldId="820"/>
        </pc:sldMkLst>
        <pc:spChg chg="mod">
          <ac:chgData name="Robert Groves" userId="18340ee5-2ee2-4523-a1bd-00715d104e64" providerId="ADAL" clId="{1F313F0A-D718-4C8D-975B-A9DCF0FA304A}" dt="2023-11-16T12:44:57.249" v="4226" actId="1076"/>
          <ac:spMkLst>
            <pc:docMk/>
            <pc:sldMk cId="4008967291" sldId="820"/>
            <ac:spMk id="2" creationId="{125140AD-44C4-3AC3-171A-F8D273A79CD2}"/>
          </ac:spMkLst>
        </pc:spChg>
        <pc:spChg chg="mod">
          <ac:chgData name="Robert Groves" userId="18340ee5-2ee2-4523-a1bd-00715d104e64" providerId="ADAL" clId="{1F313F0A-D718-4C8D-975B-A9DCF0FA304A}" dt="2023-11-16T12:44:58.645" v="4227" actId="1076"/>
          <ac:spMkLst>
            <pc:docMk/>
            <pc:sldMk cId="4008967291" sldId="820"/>
            <ac:spMk id="4" creationId="{070DC908-3191-58D8-6655-620E2932D20E}"/>
          </ac:spMkLst>
        </pc:spChg>
        <pc:picChg chg="del">
          <ac:chgData name="Robert Groves" userId="18340ee5-2ee2-4523-a1bd-00715d104e64" providerId="ADAL" clId="{1F313F0A-D718-4C8D-975B-A9DCF0FA304A}" dt="2023-11-16T10:13:54.062" v="3865" actId="478"/>
          <ac:picMkLst>
            <pc:docMk/>
            <pc:sldMk cId="4008967291" sldId="820"/>
            <ac:picMk id="3" creationId="{8F93280F-C31E-F643-4433-2BE0EF51D054}"/>
          </ac:picMkLst>
        </pc:picChg>
        <pc:picChg chg="add mod">
          <ac:chgData name="Robert Groves" userId="18340ee5-2ee2-4523-a1bd-00715d104e64" providerId="ADAL" clId="{1F313F0A-D718-4C8D-975B-A9DCF0FA304A}" dt="2023-11-16T12:44:54.372" v="4225" actId="1076"/>
          <ac:picMkLst>
            <pc:docMk/>
            <pc:sldMk cId="4008967291" sldId="820"/>
            <ac:picMk id="5" creationId="{F6B7DC04-2120-2683-F3AB-5AAFEC699F25}"/>
          </ac:picMkLst>
        </pc:picChg>
      </pc:sldChg>
      <pc:sldChg chg="modSp add mod modNotesTx">
        <pc:chgData name="Robert Groves" userId="18340ee5-2ee2-4523-a1bd-00715d104e64" providerId="ADAL" clId="{1F313F0A-D718-4C8D-975B-A9DCF0FA304A}" dt="2023-12-13T14:54:20.607" v="6436" actId="6549"/>
        <pc:sldMkLst>
          <pc:docMk/>
          <pc:sldMk cId="202130115" sldId="821"/>
        </pc:sldMkLst>
        <pc:spChg chg="mod">
          <ac:chgData name="Robert Groves" userId="18340ee5-2ee2-4523-a1bd-00715d104e64" providerId="ADAL" clId="{1F313F0A-D718-4C8D-975B-A9DCF0FA304A}" dt="2023-11-17T15:42:17.546" v="5509" actId="20577"/>
          <ac:spMkLst>
            <pc:docMk/>
            <pc:sldMk cId="202130115" sldId="821"/>
            <ac:spMk id="7" creationId="{3C9DE663-611C-3EFB-5D3F-B79AEF7E5480}"/>
          </ac:spMkLst>
        </pc:spChg>
        <pc:spChg chg="mod">
          <ac:chgData name="Robert Groves" userId="18340ee5-2ee2-4523-a1bd-00715d104e64" providerId="ADAL" clId="{1F313F0A-D718-4C8D-975B-A9DCF0FA304A}" dt="2023-11-16T12:44:24.540" v="4223" actId="1076"/>
          <ac:spMkLst>
            <pc:docMk/>
            <pc:sldMk cId="202130115" sldId="821"/>
            <ac:spMk id="9" creationId="{24FD1763-E64D-4529-0D89-4F515C46659E}"/>
          </ac:spMkLst>
        </pc:spChg>
        <pc:picChg chg="mod">
          <ac:chgData name="Robert Groves" userId="18340ee5-2ee2-4523-a1bd-00715d104e64" providerId="ADAL" clId="{1F313F0A-D718-4C8D-975B-A9DCF0FA304A}" dt="2023-11-16T12:44:11.806" v="4219" actId="1076"/>
          <ac:picMkLst>
            <pc:docMk/>
            <pc:sldMk cId="202130115" sldId="821"/>
            <ac:picMk id="2" creationId="{3ED1FC72-AE82-89B9-04BD-9B23ACCC800B}"/>
          </ac:picMkLst>
        </pc:picChg>
      </pc:sldChg>
      <pc:sldChg chg="modSp add mod modNotesTx">
        <pc:chgData name="Robert Groves" userId="18340ee5-2ee2-4523-a1bd-00715d104e64" providerId="ADAL" clId="{1F313F0A-D718-4C8D-975B-A9DCF0FA304A}" dt="2023-12-13T14:54:23.028" v="6437" actId="6549"/>
        <pc:sldMkLst>
          <pc:docMk/>
          <pc:sldMk cId="4218050105" sldId="822"/>
        </pc:sldMkLst>
        <pc:spChg chg="mod">
          <ac:chgData name="Robert Groves" userId="18340ee5-2ee2-4523-a1bd-00715d104e64" providerId="ADAL" clId="{1F313F0A-D718-4C8D-975B-A9DCF0FA304A}" dt="2023-11-20T10:34:33.196" v="6318" actId="1035"/>
          <ac:spMkLst>
            <pc:docMk/>
            <pc:sldMk cId="4218050105" sldId="822"/>
            <ac:spMk id="2" creationId="{125140AD-44C4-3AC3-171A-F8D273A79CD2}"/>
          </ac:spMkLst>
        </pc:spChg>
        <pc:spChg chg="mod">
          <ac:chgData name="Robert Groves" userId="18340ee5-2ee2-4523-a1bd-00715d104e64" providerId="ADAL" clId="{1F313F0A-D718-4C8D-975B-A9DCF0FA304A}" dt="2023-11-16T10:14:15.943" v="3876" actId="1035"/>
          <ac:spMkLst>
            <pc:docMk/>
            <pc:sldMk cId="4218050105" sldId="822"/>
            <ac:spMk id="4" creationId="{070DC908-3191-58D8-6655-620E2932D20E}"/>
          </ac:spMkLst>
        </pc:spChg>
        <pc:picChg chg="mod">
          <ac:chgData name="Robert Groves" userId="18340ee5-2ee2-4523-a1bd-00715d104e64" providerId="ADAL" clId="{1F313F0A-D718-4C8D-975B-A9DCF0FA304A}" dt="2023-11-16T10:14:07.478" v="3867" actId="1076"/>
          <ac:picMkLst>
            <pc:docMk/>
            <pc:sldMk cId="4218050105" sldId="822"/>
            <ac:picMk id="5" creationId="{806DF309-488B-D1DD-FD29-15A1BDA68BB2}"/>
          </ac:picMkLst>
        </pc:picChg>
      </pc:sldChg>
      <pc:sldChg chg="addSp delSp modSp add mod modNotesTx">
        <pc:chgData name="Robert Groves" userId="18340ee5-2ee2-4523-a1bd-00715d104e64" providerId="ADAL" clId="{1F313F0A-D718-4C8D-975B-A9DCF0FA304A}" dt="2023-12-13T14:54:24.951" v="6438" actId="6549"/>
        <pc:sldMkLst>
          <pc:docMk/>
          <pc:sldMk cId="996978818" sldId="823"/>
        </pc:sldMkLst>
        <pc:spChg chg="mod">
          <ac:chgData name="Robert Groves" userId="18340ee5-2ee2-4523-a1bd-00715d104e64" providerId="ADAL" clId="{1F313F0A-D718-4C8D-975B-A9DCF0FA304A}" dt="2023-11-16T13:14:34.511" v="4879" actId="1076"/>
          <ac:spMkLst>
            <pc:docMk/>
            <pc:sldMk cId="996978818" sldId="823"/>
            <ac:spMk id="7" creationId="{3C9DE663-611C-3EFB-5D3F-B79AEF7E5480}"/>
          </ac:spMkLst>
        </pc:spChg>
        <pc:spChg chg="mod">
          <ac:chgData name="Robert Groves" userId="18340ee5-2ee2-4523-a1bd-00715d104e64" providerId="ADAL" clId="{1F313F0A-D718-4C8D-975B-A9DCF0FA304A}" dt="2023-11-16T10:24:49.225" v="4058" actId="1076"/>
          <ac:spMkLst>
            <pc:docMk/>
            <pc:sldMk cId="996978818" sldId="823"/>
            <ac:spMk id="9" creationId="{24FD1763-E64D-4529-0D89-4F515C46659E}"/>
          </ac:spMkLst>
        </pc:spChg>
        <pc:picChg chg="del mod">
          <ac:chgData name="Robert Groves" userId="18340ee5-2ee2-4523-a1bd-00715d104e64" providerId="ADAL" clId="{1F313F0A-D718-4C8D-975B-A9DCF0FA304A}" dt="2023-11-16T10:14:35.748" v="3881" actId="478"/>
          <ac:picMkLst>
            <pc:docMk/>
            <pc:sldMk cId="996978818" sldId="823"/>
            <ac:picMk id="2" creationId="{76A47DD1-45E9-FE8D-9663-3DC1FA470491}"/>
          </ac:picMkLst>
        </pc:picChg>
        <pc:picChg chg="add mod">
          <ac:chgData name="Robert Groves" userId="18340ee5-2ee2-4523-a1bd-00715d104e64" providerId="ADAL" clId="{1F313F0A-D718-4C8D-975B-A9DCF0FA304A}" dt="2023-11-16T10:23:06.261" v="4045"/>
          <ac:picMkLst>
            <pc:docMk/>
            <pc:sldMk cId="996978818" sldId="823"/>
            <ac:picMk id="3" creationId="{04E4844B-56E9-3230-CB46-1C6574CDBCFB}"/>
          </ac:picMkLst>
        </pc:picChg>
      </pc:sldChg>
      <pc:sldChg chg="modSp add mod modNotesTx">
        <pc:chgData name="Robert Groves" userId="18340ee5-2ee2-4523-a1bd-00715d104e64" providerId="ADAL" clId="{1F313F0A-D718-4C8D-975B-A9DCF0FA304A}" dt="2023-12-13T14:54:29.718" v="6440" actId="6549"/>
        <pc:sldMkLst>
          <pc:docMk/>
          <pc:sldMk cId="572363689" sldId="824"/>
        </pc:sldMkLst>
        <pc:spChg chg="mod">
          <ac:chgData name="Robert Groves" userId="18340ee5-2ee2-4523-a1bd-00715d104e64" providerId="ADAL" clId="{1F313F0A-D718-4C8D-975B-A9DCF0FA304A}" dt="2023-11-17T10:55:16.430" v="5121" actId="6549"/>
          <ac:spMkLst>
            <pc:docMk/>
            <pc:sldMk cId="572363689" sldId="824"/>
            <ac:spMk id="2" creationId="{125140AD-44C4-3AC3-171A-F8D273A79CD2}"/>
          </ac:spMkLst>
        </pc:spChg>
      </pc:sldChg>
      <pc:sldChg chg="addSp delSp modSp add mod ord modNotesTx">
        <pc:chgData name="Robert Groves" userId="18340ee5-2ee2-4523-a1bd-00715d104e64" providerId="ADAL" clId="{1F313F0A-D718-4C8D-975B-A9DCF0FA304A}" dt="2023-12-13T14:54:32.008" v="6441" actId="6549"/>
        <pc:sldMkLst>
          <pc:docMk/>
          <pc:sldMk cId="2312093861" sldId="825"/>
        </pc:sldMkLst>
        <pc:spChg chg="mod">
          <ac:chgData name="Robert Groves" userId="18340ee5-2ee2-4523-a1bd-00715d104e64" providerId="ADAL" clId="{1F313F0A-D718-4C8D-975B-A9DCF0FA304A}" dt="2023-11-17T15:46:24.090" v="5510" actId="14"/>
          <ac:spMkLst>
            <pc:docMk/>
            <pc:sldMk cId="2312093861" sldId="825"/>
            <ac:spMk id="7" creationId="{3C9DE663-611C-3EFB-5D3F-B79AEF7E5480}"/>
          </ac:spMkLst>
        </pc:spChg>
        <pc:spChg chg="mod">
          <ac:chgData name="Robert Groves" userId="18340ee5-2ee2-4523-a1bd-00715d104e64" providerId="ADAL" clId="{1F313F0A-D718-4C8D-975B-A9DCF0FA304A}" dt="2023-11-17T11:02:57.876" v="5332" actId="1076"/>
          <ac:spMkLst>
            <pc:docMk/>
            <pc:sldMk cId="2312093861" sldId="825"/>
            <ac:spMk id="9" creationId="{24FD1763-E64D-4529-0D89-4F515C46659E}"/>
          </ac:spMkLst>
        </pc:spChg>
        <pc:picChg chg="del">
          <ac:chgData name="Robert Groves" userId="18340ee5-2ee2-4523-a1bd-00715d104e64" providerId="ADAL" clId="{1F313F0A-D718-4C8D-975B-A9DCF0FA304A}" dt="2023-11-16T10:14:57.433" v="3883" actId="478"/>
          <ac:picMkLst>
            <pc:docMk/>
            <pc:sldMk cId="2312093861" sldId="825"/>
            <ac:picMk id="2" creationId="{035BEFFB-A1E2-CBF8-AE86-966375B98601}"/>
          </ac:picMkLst>
        </pc:picChg>
        <pc:picChg chg="add mod">
          <ac:chgData name="Robert Groves" userId="18340ee5-2ee2-4523-a1bd-00715d104e64" providerId="ADAL" clId="{1F313F0A-D718-4C8D-975B-A9DCF0FA304A}" dt="2023-11-16T10:22:04.410" v="4042" actId="14100"/>
          <ac:picMkLst>
            <pc:docMk/>
            <pc:sldMk cId="2312093861" sldId="825"/>
            <ac:picMk id="3" creationId="{993644E3-6E82-6312-7881-DD8909197B5E}"/>
          </ac:picMkLst>
        </pc:picChg>
      </pc:sldChg>
      <pc:sldChg chg="modNotesTx">
        <pc:chgData name="Robert Groves" userId="18340ee5-2ee2-4523-a1bd-00715d104e64" providerId="ADAL" clId="{1F313F0A-D718-4C8D-975B-A9DCF0FA304A}" dt="2023-12-13T14:54:13.967" v="6433" actId="6549"/>
        <pc:sldMkLst>
          <pc:docMk/>
          <pc:sldMk cId="4119290625" sldId="826"/>
        </pc:sldMkLst>
      </pc:sldChg>
      <pc:sldChg chg="addSp delSp modSp add mod ord modNotesTx">
        <pc:chgData name="Robert Groves" userId="18340ee5-2ee2-4523-a1bd-00715d104e64" providerId="ADAL" clId="{1F313F0A-D718-4C8D-975B-A9DCF0FA304A}" dt="2023-12-13T14:54:02.012" v="6421" actId="6549"/>
        <pc:sldMkLst>
          <pc:docMk/>
          <pc:sldMk cId="1022420233" sldId="827"/>
        </pc:sldMkLst>
        <pc:spChg chg="mod">
          <ac:chgData name="Robert Groves" userId="18340ee5-2ee2-4523-a1bd-00715d104e64" providerId="ADAL" clId="{1F313F0A-D718-4C8D-975B-A9DCF0FA304A}" dt="2023-11-20T10:34:59.018" v="6324" actId="14100"/>
          <ac:spMkLst>
            <pc:docMk/>
            <pc:sldMk cId="1022420233" sldId="827"/>
            <ac:spMk id="2" creationId="{45567478-A284-F48E-844D-EA94CD21A28F}"/>
          </ac:spMkLst>
        </pc:spChg>
        <pc:spChg chg="del">
          <ac:chgData name="Robert Groves" userId="18340ee5-2ee2-4523-a1bd-00715d104e64" providerId="ADAL" clId="{1F313F0A-D718-4C8D-975B-A9DCF0FA304A}" dt="2023-11-16T10:06:19.223" v="3762" actId="478"/>
          <ac:spMkLst>
            <pc:docMk/>
            <pc:sldMk cId="1022420233" sldId="827"/>
            <ac:spMk id="3" creationId="{B8A3FC9A-57E6-0FB7-189F-AAC1DC24E1AA}"/>
          </ac:spMkLst>
        </pc:spChg>
        <pc:spChg chg="del">
          <ac:chgData name="Robert Groves" userId="18340ee5-2ee2-4523-a1bd-00715d104e64" providerId="ADAL" clId="{1F313F0A-D718-4C8D-975B-A9DCF0FA304A}" dt="2023-11-16T10:06:19.223" v="3762" actId="478"/>
          <ac:spMkLst>
            <pc:docMk/>
            <pc:sldMk cId="1022420233" sldId="827"/>
            <ac:spMk id="4" creationId="{279859CC-2048-3FDF-BAC8-563CF3E0832C}"/>
          </ac:spMkLst>
        </pc:spChg>
        <pc:spChg chg="add del mod">
          <ac:chgData name="Robert Groves" userId="18340ee5-2ee2-4523-a1bd-00715d104e64" providerId="ADAL" clId="{1F313F0A-D718-4C8D-975B-A9DCF0FA304A}" dt="2023-11-16T10:06:25.235" v="3765" actId="478"/>
          <ac:spMkLst>
            <pc:docMk/>
            <pc:sldMk cId="1022420233" sldId="827"/>
            <ac:spMk id="7" creationId="{69E13D61-3DED-ADBE-CF9E-6D3271F2804C}"/>
          </ac:spMkLst>
        </pc:spChg>
        <pc:spChg chg="add del mod">
          <ac:chgData name="Robert Groves" userId="18340ee5-2ee2-4523-a1bd-00715d104e64" providerId="ADAL" clId="{1F313F0A-D718-4C8D-975B-A9DCF0FA304A}" dt="2023-11-16T10:06:28.939" v="3766" actId="1076"/>
          <ac:spMkLst>
            <pc:docMk/>
            <pc:sldMk cId="1022420233" sldId="827"/>
            <ac:spMk id="9" creationId="{24FD1763-E64D-4529-0D89-4F515C46659E}"/>
          </ac:spMkLst>
        </pc:spChg>
        <pc:spChg chg="add del mod">
          <ac:chgData name="Robert Groves" userId="18340ee5-2ee2-4523-a1bd-00715d104e64" providerId="ADAL" clId="{1F313F0A-D718-4C8D-975B-A9DCF0FA304A}" dt="2023-11-16T10:06:25.235" v="3765" actId="478"/>
          <ac:spMkLst>
            <pc:docMk/>
            <pc:sldMk cId="1022420233" sldId="827"/>
            <ac:spMk id="10" creationId="{80128BB4-BE3B-2E88-7648-8E311B7253CF}"/>
          </ac:spMkLst>
        </pc:spChg>
        <pc:graphicFrameChg chg="mod">
          <ac:chgData name="Robert Groves" userId="18340ee5-2ee2-4523-a1bd-00715d104e64" providerId="ADAL" clId="{1F313F0A-D718-4C8D-975B-A9DCF0FA304A}" dt="2023-11-15T11:12:05.238" v="655" actId="1076"/>
          <ac:graphicFrameMkLst>
            <pc:docMk/>
            <pc:sldMk cId="1022420233" sldId="827"/>
            <ac:graphicFrameMk id="5" creationId="{A9D700A9-1B8E-7E5E-007D-CF6EFF564096}"/>
          </ac:graphicFrameMkLst>
        </pc:graphicFrameChg>
      </pc:sldChg>
      <pc:sldChg chg="modSp add mod ord delCm modCm modNotesTx">
        <pc:chgData name="Robert Groves" userId="18340ee5-2ee2-4523-a1bd-00715d104e64" providerId="ADAL" clId="{1F313F0A-D718-4C8D-975B-A9DCF0FA304A}" dt="2023-12-13T14:54:26.859" v="6439" actId="6549"/>
        <pc:sldMkLst>
          <pc:docMk/>
          <pc:sldMk cId="2199862476" sldId="828"/>
        </pc:sldMkLst>
        <pc:spChg chg="mod">
          <ac:chgData name="Robert Groves" userId="18340ee5-2ee2-4523-a1bd-00715d104e64" providerId="ADAL" clId="{1F313F0A-D718-4C8D-975B-A9DCF0FA304A}" dt="2023-11-17T11:15:06.080" v="5500" actId="20577"/>
          <ac:spMkLst>
            <pc:docMk/>
            <pc:sldMk cId="2199862476" sldId="828"/>
            <ac:spMk id="7" creationId="{3C9DE663-611C-3EFB-5D3F-B79AEF7E5480}"/>
          </ac:spMkLst>
        </pc:spChg>
        <pc:spChg chg="mod">
          <ac:chgData name="Robert Groves" userId="18340ee5-2ee2-4523-a1bd-00715d104e64" providerId="ADAL" clId="{1F313F0A-D718-4C8D-975B-A9DCF0FA304A}" dt="2023-11-16T12:12:16.495" v="4184" actId="1036"/>
          <ac:spMkLst>
            <pc:docMk/>
            <pc:sldMk cId="2199862476" sldId="828"/>
            <ac:spMk id="9" creationId="{24FD1763-E64D-4529-0D89-4F515C46659E}"/>
          </ac:spMkLst>
        </pc:spChg>
        <pc:extLst>
          <p:ext xmlns:p="http://schemas.openxmlformats.org/presentationml/2006/main" uri="{D6D511B9-2390-475A-947B-AFAB55BFBCF1}">
            <pc226:cmChg xmlns:pc226="http://schemas.microsoft.com/office/powerpoint/2022/06/main/command" chg="del mod">
              <pc226:chgData name="Robert Groves" userId="18340ee5-2ee2-4523-a1bd-00715d104e64" providerId="ADAL" clId="{1F313F0A-D718-4C8D-975B-A9DCF0FA304A}" dt="2023-11-16T12:56:46.992" v="4616"/>
              <pc2:cmMkLst xmlns:pc2="http://schemas.microsoft.com/office/powerpoint/2019/9/main/command">
                <pc:docMk/>
                <pc:sldMk cId="2199862476" sldId="828"/>
                <pc2:cmMk id="{CAC91FEC-94EA-44C8-B206-9FFBA1EF15EA}"/>
              </pc2:cmMkLst>
            </pc226:cmChg>
          </p:ext>
        </pc:extLst>
      </pc:sldChg>
      <pc:sldChg chg="addSp delSp modSp add mod ord modNotesTx">
        <pc:chgData name="Robert Groves" userId="18340ee5-2ee2-4523-a1bd-00715d104e64" providerId="ADAL" clId="{1F313F0A-D718-4C8D-975B-A9DCF0FA304A}" dt="2023-12-13T14:54:48.019" v="6447" actId="6549"/>
        <pc:sldMkLst>
          <pc:docMk/>
          <pc:sldMk cId="1536387037" sldId="829"/>
        </pc:sldMkLst>
        <pc:spChg chg="mod">
          <ac:chgData name="Robert Groves" userId="18340ee5-2ee2-4523-a1bd-00715d104e64" providerId="ADAL" clId="{1F313F0A-D718-4C8D-975B-A9DCF0FA304A}" dt="2023-11-17T19:20:28.902" v="5631" actId="14100"/>
          <ac:spMkLst>
            <pc:docMk/>
            <pc:sldMk cId="1536387037" sldId="829"/>
            <ac:spMk id="7" creationId="{3C9DE663-611C-3EFB-5D3F-B79AEF7E5480}"/>
          </ac:spMkLst>
        </pc:spChg>
        <pc:spChg chg="mod">
          <ac:chgData name="Robert Groves" userId="18340ee5-2ee2-4523-a1bd-00715d104e64" providerId="ADAL" clId="{1F313F0A-D718-4C8D-975B-A9DCF0FA304A}" dt="2023-11-17T16:34:15.501" v="5559" actId="1076"/>
          <ac:spMkLst>
            <pc:docMk/>
            <pc:sldMk cId="1536387037" sldId="829"/>
            <ac:spMk id="9" creationId="{24FD1763-E64D-4529-0D89-4F515C46659E}"/>
          </ac:spMkLst>
        </pc:spChg>
        <pc:picChg chg="del">
          <ac:chgData name="Robert Groves" userId="18340ee5-2ee2-4523-a1bd-00715d104e64" providerId="ADAL" clId="{1F313F0A-D718-4C8D-975B-A9DCF0FA304A}" dt="2023-11-16T10:15:04.810" v="3884" actId="478"/>
          <ac:picMkLst>
            <pc:docMk/>
            <pc:sldMk cId="1536387037" sldId="829"/>
            <ac:picMk id="2" creationId="{035BEFFB-A1E2-CBF8-AE86-966375B98601}"/>
          </ac:picMkLst>
        </pc:picChg>
        <pc:picChg chg="add mod">
          <ac:chgData name="Robert Groves" userId="18340ee5-2ee2-4523-a1bd-00715d104e64" providerId="ADAL" clId="{1F313F0A-D718-4C8D-975B-A9DCF0FA304A}" dt="2023-11-16T10:23:31.385" v="4046"/>
          <ac:picMkLst>
            <pc:docMk/>
            <pc:sldMk cId="1536387037" sldId="829"/>
            <ac:picMk id="3" creationId="{353173DB-9687-B67E-AF4A-5BF39BB24FF9}"/>
          </ac:picMkLst>
        </pc:picChg>
      </pc:sldChg>
      <pc:sldChg chg="addSp delSp modSp add mod ord modNotesTx">
        <pc:chgData name="Robert Groves" userId="18340ee5-2ee2-4523-a1bd-00715d104e64" providerId="ADAL" clId="{1F313F0A-D718-4C8D-975B-A9DCF0FA304A}" dt="2023-12-13T14:54:51.503" v="6449" actId="6549"/>
        <pc:sldMkLst>
          <pc:docMk/>
          <pc:sldMk cId="3237053360" sldId="830"/>
        </pc:sldMkLst>
        <pc:spChg chg="del">
          <ac:chgData name="Robert Groves" userId="18340ee5-2ee2-4523-a1bd-00715d104e64" providerId="ADAL" clId="{1F313F0A-D718-4C8D-975B-A9DCF0FA304A}" dt="2023-11-16T10:17:11.436" v="4013" actId="478"/>
          <ac:spMkLst>
            <pc:docMk/>
            <pc:sldMk cId="3237053360" sldId="830"/>
            <ac:spMk id="2" creationId="{E6359F21-8C55-9A0F-7C7A-2882672422D2}"/>
          </ac:spMkLst>
        </pc:spChg>
        <pc:spChg chg="mod">
          <ac:chgData name="Robert Groves" userId="18340ee5-2ee2-4523-a1bd-00715d104e64" providerId="ADAL" clId="{1F313F0A-D718-4C8D-975B-A9DCF0FA304A}" dt="2023-11-15T15:57:41.333" v="3061" actId="20577"/>
          <ac:spMkLst>
            <pc:docMk/>
            <pc:sldMk cId="3237053360" sldId="830"/>
            <ac:spMk id="4" creationId="{F5E0A813-8E2E-46A3-CF90-00564FD62917}"/>
          </ac:spMkLst>
        </pc:spChg>
        <pc:spChg chg="add del mod">
          <ac:chgData name="Robert Groves" userId="18340ee5-2ee2-4523-a1bd-00715d104e64" providerId="ADAL" clId="{1F313F0A-D718-4C8D-975B-A9DCF0FA304A}" dt="2023-11-16T10:17:15.116" v="4016" actId="478"/>
          <ac:spMkLst>
            <pc:docMk/>
            <pc:sldMk cId="3237053360" sldId="830"/>
            <ac:spMk id="5" creationId="{F0BE7400-C9A1-54BA-EEC7-A473053D490C}"/>
          </ac:spMkLst>
        </pc:spChg>
      </pc:sldChg>
      <pc:sldChg chg="addSp delSp modSp add mod ord modNotesTx">
        <pc:chgData name="Robert Groves" userId="18340ee5-2ee2-4523-a1bd-00715d104e64" providerId="ADAL" clId="{1F313F0A-D718-4C8D-975B-A9DCF0FA304A}" dt="2023-12-13T14:54:52.871" v="6450" actId="6549"/>
        <pc:sldMkLst>
          <pc:docMk/>
          <pc:sldMk cId="1818832899" sldId="831"/>
        </pc:sldMkLst>
        <pc:spChg chg="mod">
          <ac:chgData name="Robert Groves" userId="18340ee5-2ee2-4523-a1bd-00715d104e64" providerId="ADAL" clId="{1F313F0A-D718-4C8D-975B-A9DCF0FA304A}" dt="2023-11-17T19:29:54.897" v="5722" actId="1076"/>
          <ac:spMkLst>
            <pc:docMk/>
            <pc:sldMk cId="1818832899" sldId="831"/>
            <ac:spMk id="7" creationId="{3C9DE663-611C-3EFB-5D3F-B79AEF7E5480}"/>
          </ac:spMkLst>
        </pc:spChg>
        <pc:spChg chg="mod">
          <ac:chgData name="Robert Groves" userId="18340ee5-2ee2-4523-a1bd-00715d104e64" providerId="ADAL" clId="{1F313F0A-D718-4C8D-975B-A9DCF0FA304A}" dt="2023-11-15T16:01:27.327" v="3074" actId="20577"/>
          <ac:spMkLst>
            <pc:docMk/>
            <pc:sldMk cId="1818832899" sldId="831"/>
            <ac:spMk id="9" creationId="{24FD1763-E64D-4529-0D89-4F515C46659E}"/>
          </ac:spMkLst>
        </pc:spChg>
        <pc:picChg chg="del">
          <ac:chgData name="Robert Groves" userId="18340ee5-2ee2-4523-a1bd-00715d104e64" providerId="ADAL" clId="{1F313F0A-D718-4C8D-975B-A9DCF0FA304A}" dt="2023-11-16T10:15:22.528" v="4011" actId="478"/>
          <ac:picMkLst>
            <pc:docMk/>
            <pc:sldMk cId="1818832899" sldId="831"/>
            <ac:picMk id="2" creationId="{035BEFFB-A1E2-CBF8-AE86-966375B98601}"/>
          </ac:picMkLst>
        </pc:picChg>
        <pc:picChg chg="add mod">
          <ac:chgData name="Robert Groves" userId="18340ee5-2ee2-4523-a1bd-00715d104e64" providerId="ADAL" clId="{1F313F0A-D718-4C8D-975B-A9DCF0FA304A}" dt="2023-11-16T10:22:45.253" v="4043"/>
          <ac:picMkLst>
            <pc:docMk/>
            <pc:sldMk cId="1818832899" sldId="831"/>
            <ac:picMk id="3" creationId="{4E4EB525-9DD2-A30D-8810-01C6113F3C9C}"/>
          </ac:picMkLst>
        </pc:picChg>
      </pc:sldChg>
      <pc:sldChg chg="addSp delSp modSp add mod ord modNotesTx">
        <pc:chgData name="Robert Groves" userId="18340ee5-2ee2-4523-a1bd-00715d104e64" providerId="ADAL" clId="{1F313F0A-D718-4C8D-975B-A9DCF0FA304A}" dt="2023-12-13T14:54:54.546" v="6451" actId="6549"/>
        <pc:sldMkLst>
          <pc:docMk/>
          <pc:sldMk cId="1580502219" sldId="832"/>
        </pc:sldMkLst>
        <pc:spChg chg="mod">
          <ac:chgData name="Robert Groves" userId="18340ee5-2ee2-4523-a1bd-00715d104e64" providerId="ADAL" clId="{1F313F0A-D718-4C8D-975B-A9DCF0FA304A}" dt="2023-11-20T10:33:58.450" v="6303" actId="1076"/>
          <ac:spMkLst>
            <pc:docMk/>
            <pc:sldMk cId="1580502219" sldId="832"/>
            <ac:spMk id="7" creationId="{3C9DE663-611C-3EFB-5D3F-B79AEF7E5480}"/>
          </ac:spMkLst>
        </pc:spChg>
        <pc:spChg chg="mod">
          <ac:chgData name="Robert Groves" userId="18340ee5-2ee2-4523-a1bd-00715d104e64" providerId="ADAL" clId="{1F313F0A-D718-4C8D-975B-A9DCF0FA304A}" dt="2023-11-20T10:34:00.462" v="6304" actId="1076"/>
          <ac:spMkLst>
            <pc:docMk/>
            <pc:sldMk cId="1580502219" sldId="832"/>
            <ac:spMk id="9" creationId="{24FD1763-E64D-4529-0D89-4F515C46659E}"/>
          </ac:spMkLst>
        </pc:spChg>
        <pc:picChg chg="add mod modCrop">
          <ac:chgData name="Robert Groves" userId="18340ee5-2ee2-4523-a1bd-00715d104e64" providerId="ADAL" clId="{1F313F0A-D718-4C8D-975B-A9DCF0FA304A}" dt="2023-11-20T10:33:53.571" v="6301" actId="1076"/>
          <ac:picMkLst>
            <pc:docMk/>
            <pc:sldMk cId="1580502219" sldId="832"/>
            <ac:picMk id="2" creationId="{5DCB60E4-B73D-BF32-09DA-867CDC3AA527}"/>
          </ac:picMkLst>
        </pc:picChg>
        <pc:picChg chg="del">
          <ac:chgData name="Robert Groves" userId="18340ee5-2ee2-4523-a1bd-00715d104e64" providerId="ADAL" clId="{1F313F0A-D718-4C8D-975B-A9DCF0FA304A}" dt="2023-11-17T20:03:57.888" v="6131" actId="478"/>
          <ac:picMkLst>
            <pc:docMk/>
            <pc:sldMk cId="1580502219" sldId="832"/>
            <ac:picMk id="3" creationId="{353173DB-9687-B67E-AF4A-5BF39BB24FF9}"/>
          </ac:picMkLst>
        </pc:picChg>
      </pc:sldChg>
      <pc:sldChg chg="modSp del mod">
        <pc:chgData name="Robert Groves" userId="18340ee5-2ee2-4523-a1bd-00715d104e64" providerId="ADAL" clId="{1F313F0A-D718-4C8D-975B-A9DCF0FA304A}" dt="2023-11-20T10:32:59.107" v="6284" actId="47"/>
        <pc:sldMkLst>
          <pc:docMk/>
          <pc:sldMk cId="2815077216" sldId="833"/>
        </pc:sldMkLst>
        <pc:spChg chg="mod">
          <ac:chgData name="Robert Groves" userId="18340ee5-2ee2-4523-a1bd-00715d104e64" providerId="ADAL" clId="{1F313F0A-D718-4C8D-975B-A9DCF0FA304A}" dt="2023-11-20T10:32:32.565" v="6280" actId="20577"/>
          <ac:spMkLst>
            <pc:docMk/>
            <pc:sldMk cId="2815077216" sldId="833"/>
            <ac:spMk id="5" creationId="{EC926239-3498-718C-68AF-9F56DADB0212}"/>
          </ac:spMkLst>
        </pc:spChg>
      </pc:sldChg>
      <pc:sldChg chg="modSp add mod ord modNotesTx">
        <pc:chgData name="Robert Groves" userId="18340ee5-2ee2-4523-a1bd-00715d104e64" providerId="ADAL" clId="{1F313F0A-D718-4C8D-975B-A9DCF0FA304A}" dt="2023-12-13T14:54:49.683" v="6448" actId="6549"/>
        <pc:sldMkLst>
          <pc:docMk/>
          <pc:sldMk cId="3954147231" sldId="834"/>
        </pc:sldMkLst>
        <pc:spChg chg="mod">
          <ac:chgData name="Robert Groves" userId="18340ee5-2ee2-4523-a1bd-00715d104e64" providerId="ADAL" clId="{1F313F0A-D718-4C8D-975B-A9DCF0FA304A}" dt="2023-11-17T20:01:25.123" v="6130" actId="20577"/>
          <ac:spMkLst>
            <pc:docMk/>
            <pc:sldMk cId="3954147231" sldId="834"/>
            <ac:spMk id="4" creationId="{F5E0A813-8E2E-46A3-CF90-00564FD62917}"/>
          </ac:spMkLst>
        </pc:spChg>
      </pc:sldChg>
      <pc:sldChg chg="modSp add mod modNotesTx">
        <pc:chgData name="Robert Groves" userId="18340ee5-2ee2-4523-a1bd-00715d104e64" providerId="ADAL" clId="{1F313F0A-D718-4C8D-975B-A9DCF0FA304A}" dt="2023-12-13T14:53:41.731" v="6411" actId="6549"/>
        <pc:sldMkLst>
          <pc:docMk/>
          <pc:sldMk cId="3524512446" sldId="835"/>
        </pc:sldMkLst>
        <pc:spChg chg="mod">
          <ac:chgData name="Robert Groves" userId="18340ee5-2ee2-4523-a1bd-00715d104e64" providerId="ADAL" clId="{1F313F0A-D718-4C8D-975B-A9DCF0FA304A}" dt="2023-11-20T10:32:23.019" v="6275" actId="20577"/>
          <ac:spMkLst>
            <pc:docMk/>
            <pc:sldMk cId="3524512446" sldId="835"/>
            <ac:spMk id="2" creationId="{A2AA639C-30EC-791D-A7EE-C50522E281F5}"/>
          </ac:spMkLst>
        </pc:spChg>
        <pc:spChg chg="mod">
          <ac:chgData name="Robert Groves" userId="18340ee5-2ee2-4523-a1bd-00715d104e64" providerId="ADAL" clId="{1F313F0A-D718-4C8D-975B-A9DCF0FA304A}" dt="2023-11-20T10:32:00.081" v="6255" actId="1076"/>
          <ac:spMkLst>
            <pc:docMk/>
            <pc:sldMk cId="3524512446" sldId="835"/>
            <ac:spMk id="6" creationId="{80EDEDE6-62BF-59AC-D32D-EBA2CA68BE37}"/>
          </ac:spMkLst>
        </pc:spChg>
        <pc:spChg chg="mod">
          <ac:chgData name="Robert Groves" userId="18340ee5-2ee2-4523-a1bd-00715d104e64" providerId="ADAL" clId="{1F313F0A-D718-4C8D-975B-A9DCF0FA304A}" dt="2023-11-20T10:32:48.559" v="6283" actId="11"/>
          <ac:spMkLst>
            <pc:docMk/>
            <pc:sldMk cId="3524512446" sldId="835"/>
            <ac:spMk id="7" creationId="{4DA679D9-28C7-A1B3-F5D5-A9FD12A0CF16}"/>
          </ac:spMkLst>
        </pc:spChg>
        <pc:picChg chg="mod">
          <ac:chgData name="Robert Groves" userId="18340ee5-2ee2-4523-a1bd-00715d104e64" providerId="ADAL" clId="{1F313F0A-D718-4C8D-975B-A9DCF0FA304A}" dt="2023-11-20T10:32:07.916" v="6256" actId="1076"/>
          <ac:picMkLst>
            <pc:docMk/>
            <pc:sldMk cId="3524512446" sldId="835"/>
            <ac:picMk id="9" creationId="{7CA8019B-74B8-65D5-5F51-8CC3EAF56F0F}"/>
          </ac:picMkLst>
        </pc:picChg>
      </pc:sldChg>
      <pc:sldChg chg="modSp mod modNotesTx">
        <pc:chgData name="Robert Groves" userId="18340ee5-2ee2-4523-a1bd-00715d104e64" providerId="ADAL" clId="{1F313F0A-D718-4C8D-975B-A9DCF0FA304A}" dt="2023-12-13T14:54:36.825" v="6443" actId="6549"/>
        <pc:sldMkLst>
          <pc:docMk/>
          <pc:sldMk cId="1414398528" sldId="837"/>
        </pc:sldMkLst>
        <pc:spChg chg="mod">
          <ac:chgData name="Robert Groves" userId="18340ee5-2ee2-4523-a1bd-00715d104e64" providerId="ADAL" clId="{1F313F0A-D718-4C8D-975B-A9DCF0FA304A}" dt="2023-11-23T19:25:58.060" v="6358" actId="20577"/>
          <ac:spMkLst>
            <pc:docMk/>
            <pc:sldMk cId="1414398528" sldId="837"/>
            <ac:spMk id="4" creationId="{C8753047-AC30-DF73-F043-570514A1EAEF}"/>
          </ac:spMkLst>
        </pc:spChg>
        <pc:picChg chg="mod">
          <ac:chgData name="Robert Groves" userId="18340ee5-2ee2-4523-a1bd-00715d104e64" providerId="ADAL" clId="{1F313F0A-D718-4C8D-975B-A9DCF0FA304A}" dt="2023-11-23T18:18:03.710" v="6337" actId="1076"/>
          <ac:picMkLst>
            <pc:docMk/>
            <pc:sldMk cId="1414398528" sldId="837"/>
            <ac:picMk id="5" creationId="{B35E9A2E-9639-0627-EA5C-7067D38A0127}"/>
          </ac:picMkLst>
        </pc:picChg>
        <pc:picChg chg="mod">
          <ac:chgData name="Robert Groves" userId="18340ee5-2ee2-4523-a1bd-00715d104e64" providerId="ADAL" clId="{1F313F0A-D718-4C8D-975B-A9DCF0FA304A}" dt="2023-11-23T18:18:01.084" v="6336" actId="1076"/>
          <ac:picMkLst>
            <pc:docMk/>
            <pc:sldMk cId="1414398528" sldId="837"/>
            <ac:picMk id="9" creationId="{597E45D9-5044-0A75-94FF-C19E36ED2154}"/>
          </ac:picMkLst>
        </pc:picChg>
      </pc:sldChg>
      <pc:sldChg chg="addSp modSp mod modNotesTx">
        <pc:chgData name="Robert Groves" userId="18340ee5-2ee2-4523-a1bd-00715d104e64" providerId="ADAL" clId="{1F313F0A-D718-4C8D-975B-A9DCF0FA304A}" dt="2023-12-13T14:54:39.396" v="6444" actId="6549"/>
        <pc:sldMkLst>
          <pc:docMk/>
          <pc:sldMk cId="4163877563" sldId="838"/>
        </pc:sldMkLst>
        <pc:spChg chg="mod">
          <ac:chgData name="Robert Groves" userId="18340ee5-2ee2-4523-a1bd-00715d104e64" providerId="ADAL" clId="{1F313F0A-D718-4C8D-975B-A9DCF0FA304A}" dt="2023-12-13T14:21:44.113" v="6410" actId="20577"/>
          <ac:spMkLst>
            <pc:docMk/>
            <pc:sldMk cId="4163877563" sldId="838"/>
            <ac:spMk id="10" creationId="{C8CDED01-0106-5AF3-747C-E846E8441933}"/>
          </ac:spMkLst>
        </pc:spChg>
        <pc:spChg chg="add mod">
          <ac:chgData name="Robert Groves" userId="18340ee5-2ee2-4523-a1bd-00715d104e64" providerId="ADAL" clId="{1F313F0A-D718-4C8D-975B-A9DCF0FA304A}" dt="2023-11-23T19:30:12.589" v="6404" actId="14100"/>
          <ac:spMkLst>
            <pc:docMk/>
            <pc:sldMk cId="4163877563" sldId="838"/>
            <ac:spMk id="16" creationId="{632030D7-FDFE-AF36-61E0-CE77051861D5}"/>
          </ac:spMkLst>
        </pc:spChg>
        <pc:picChg chg="mod">
          <ac:chgData name="Robert Groves" userId="18340ee5-2ee2-4523-a1bd-00715d104e64" providerId="ADAL" clId="{1F313F0A-D718-4C8D-975B-A9DCF0FA304A}" dt="2023-11-23T18:18:11.790" v="6338" actId="1076"/>
          <ac:picMkLst>
            <pc:docMk/>
            <pc:sldMk cId="4163877563" sldId="838"/>
            <ac:picMk id="9" creationId="{3BF87890-55DA-667F-3377-395FAC864363}"/>
          </ac:picMkLst>
        </pc:picChg>
        <pc:picChg chg="mod">
          <ac:chgData name="Robert Groves" userId="18340ee5-2ee2-4523-a1bd-00715d104e64" providerId="ADAL" clId="{1F313F0A-D718-4C8D-975B-A9DCF0FA304A}" dt="2023-11-23T18:18:14.587" v="6339" actId="1076"/>
          <ac:picMkLst>
            <pc:docMk/>
            <pc:sldMk cId="4163877563" sldId="838"/>
            <ac:picMk id="11" creationId="{C7712D4B-06BF-E09A-9463-07CF33A6BDF4}"/>
          </ac:picMkLst>
        </pc:picChg>
        <pc:cxnChg chg="add mod">
          <ac:chgData name="Robert Groves" userId="18340ee5-2ee2-4523-a1bd-00715d104e64" providerId="ADAL" clId="{1F313F0A-D718-4C8D-975B-A9DCF0FA304A}" dt="2023-11-23T19:27:24.040" v="6363" actId="14100"/>
          <ac:cxnSpMkLst>
            <pc:docMk/>
            <pc:sldMk cId="4163877563" sldId="838"/>
            <ac:cxnSpMk id="8" creationId="{2CFE11BF-7307-92A9-C3A4-FC5B4C31C3FC}"/>
          </ac:cxnSpMkLst>
        </pc:cxnChg>
      </pc:sldChg>
      <pc:sldChg chg="modNotesTx">
        <pc:chgData name="Robert Groves" userId="18340ee5-2ee2-4523-a1bd-00715d104e64" providerId="ADAL" clId="{1F313F0A-D718-4C8D-975B-A9DCF0FA304A}" dt="2023-12-13T14:54:43.118" v="6445" actId="6549"/>
        <pc:sldMkLst>
          <pc:docMk/>
          <pc:sldMk cId="3726608455" sldId="840"/>
        </pc:sldMkLst>
      </pc:sldChg>
      <pc:sldChg chg="modSp mod modNotesTx">
        <pc:chgData name="Robert Groves" userId="18340ee5-2ee2-4523-a1bd-00715d104e64" providerId="ADAL" clId="{1F313F0A-D718-4C8D-975B-A9DCF0FA304A}" dt="2023-12-13T14:55:45.965" v="6464" actId="20577"/>
        <pc:sldMkLst>
          <pc:docMk/>
          <pc:sldMk cId="4117090972" sldId="841"/>
        </pc:sldMkLst>
        <pc:spChg chg="mod">
          <ac:chgData name="Robert Groves" userId="18340ee5-2ee2-4523-a1bd-00715d104e64" providerId="ADAL" clId="{1F313F0A-D718-4C8D-975B-A9DCF0FA304A}" dt="2023-12-13T14:55:45.965" v="6464" actId="20577"/>
          <ac:spMkLst>
            <pc:docMk/>
            <pc:sldMk cId="4117090972" sldId="841"/>
            <ac:spMk id="4" creationId="{F5E0A813-8E2E-46A3-CF90-00564FD62917}"/>
          </ac:spMkLst>
        </pc:spChg>
      </pc:sldChg>
    </pc:docChg>
  </pc:docChgLst>
  <pc:docChgLst>
    <pc:chgData name="Hamish Stout" userId="S::hamish.stout@scouts.org.uk::15f0d1f2-19d0-420e-bacb-e7d8d634b31c" providerId="AD" clId="Web-{18B09005-866F-3E9E-E0ED-388BC639BB5A}"/>
    <pc:docChg chg="modSld">
      <pc:chgData name="Hamish Stout" userId="S::hamish.stout@scouts.org.uk::15f0d1f2-19d0-420e-bacb-e7d8d634b31c" providerId="AD" clId="Web-{18B09005-866F-3E9E-E0ED-388BC639BB5A}" dt="2023-11-15T11:59:19.912" v="16" actId="20577"/>
      <pc:docMkLst>
        <pc:docMk/>
      </pc:docMkLst>
      <pc:sldChg chg="modSp">
        <pc:chgData name="Hamish Stout" userId="S::hamish.stout@scouts.org.uk::15f0d1f2-19d0-420e-bacb-e7d8d634b31c" providerId="AD" clId="Web-{18B09005-866F-3E9E-E0ED-388BC639BB5A}" dt="2023-11-15T11:59:19.912" v="16" actId="20577"/>
        <pc:sldMkLst>
          <pc:docMk/>
          <pc:sldMk cId="4119290625" sldId="826"/>
        </pc:sldMkLst>
        <pc:spChg chg="mod">
          <ac:chgData name="Hamish Stout" userId="S::hamish.stout@scouts.org.uk::15f0d1f2-19d0-420e-bacb-e7d8d634b31c" providerId="AD" clId="Web-{18B09005-866F-3E9E-E0ED-388BC639BB5A}" dt="2023-11-15T11:59:19.912" v="16" actId="20577"/>
          <ac:spMkLst>
            <pc:docMk/>
            <pc:sldMk cId="4119290625" sldId="826"/>
            <ac:spMk id="4" creationId="{F5E0A813-8E2E-46A3-CF90-00564FD62917}"/>
          </ac:spMkLst>
        </pc:spChg>
      </pc:sldChg>
    </pc:docChg>
  </pc:docChgLst>
  <pc:docChgLst>
    <pc:chgData name="Hamish Stout" userId="15f0d1f2-19d0-420e-bacb-e7d8d634b31c" providerId="ADAL" clId="{59D0D02E-2A77-4DF0-AEB3-47C0BBD7E327}"/>
    <pc:docChg chg="undo custSel addSld delSld modSld sldOrd">
      <pc:chgData name="Hamish Stout" userId="15f0d1f2-19d0-420e-bacb-e7d8d634b31c" providerId="ADAL" clId="{59D0D02E-2A77-4DF0-AEB3-47C0BBD7E327}" dt="2023-11-23T19:07:28.163" v="2374" actId="20577"/>
      <pc:docMkLst>
        <pc:docMk/>
      </pc:docMkLst>
      <pc:sldChg chg="addSp modSp mod modClrScheme chgLayout">
        <pc:chgData name="Hamish Stout" userId="15f0d1f2-19d0-420e-bacb-e7d8d634b31c" providerId="ADAL" clId="{59D0D02E-2A77-4DF0-AEB3-47C0BBD7E327}" dt="2023-11-22T16:13:18.992" v="1358" actId="700"/>
        <pc:sldMkLst>
          <pc:docMk/>
          <pc:sldMk cId="1268214518" sldId="418"/>
        </pc:sldMkLst>
        <pc:spChg chg="add mod ord">
          <ac:chgData name="Hamish Stout" userId="15f0d1f2-19d0-420e-bacb-e7d8d634b31c" providerId="ADAL" clId="{59D0D02E-2A77-4DF0-AEB3-47C0BBD7E327}" dt="2023-11-22T16:13:18.992" v="1358" actId="700"/>
          <ac:spMkLst>
            <pc:docMk/>
            <pc:sldMk cId="1268214518" sldId="418"/>
            <ac:spMk id="2" creationId="{8ADDB739-4507-57B7-ECCD-91747188E3E4}"/>
          </ac:spMkLst>
        </pc:spChg>
        <pc:spChg chg="add mod ord">
          <ac:chgData name="Hamish Stout" userId="15f0d1f2-19d0-420e-bacb-e7d8d634b31c" providerId="ADAL" clId="{59D0D02E-2A77-4DF0-AEB3-47C0BBD7E327}" dt="2023-11-22T16:13:18.992" v="1358" actId="700"/>
          <ac:spMkLst>
            <pc:docMk/>
            <pc:sldMk cId="1268214518" sldId="418"/>
            <ac:spMk id="3" creationId="{1E6D2002-916E-9D94-EDC7-7BCE43D06655}"/>
          </ac:spMkLst>
        </pc:spChg>
        <pc:spChg chg="mod">
          <ac:chgData name="Hamish Stout" userId="15f0d1f2-19d0-420e-bacb-e7d8d634b31c" providerId="ADAL" clId="{59D0D02E-2A77-4DF0-AEB3-47C0BBD7E327}" dt="2023-11-22T16:08:23.602" v="1357" actId="6549"/>
          <ac:spMkLst>
            <pc:docMk/>
            <pc:sldMk cId="1268214518" sldId="418"/>
            <ac:spMk id="4" creationId="{97FF6106-33DE-FE7B-557C-BB31090F30EA}"/>
          </ac:spMkLst>
        </pc:spChg>
      </pc:sldChg>
      <pc:sldChg chg="modSp mod">
        <pc:chgData name="Hamish Stout" userId="15f0d1f2-19d0-420e-bacb-e7d8d634b31c" providerId="ADAL" clId="{59D0D02E-2A77-4DF0-AEB3-47C0BBD7E327}" dt="2023-11-16T12:08:02.885" v="1030" actId="1076"/>
        <pc:sldMkLst>
          <pc:docMk/>
          <pc:sldMk cId="2811152509" sldId="665"/>
        </pc:sldMkLst>
        <pc:spChg chg="mod">
          <ac:chgData name="Hamish Stout" userId="15f0d1f2-19d0-420e-bacb-e7d8d634b31c" providerId="ADAL" clId="{59D0D02E-2A77-4DF0-AEB3-47C0BBD7E327}" dt="2023-11-16T12:08:02.885" v="1030" actId="1076"/>
          <ac:spMkLst>
            <pc:docMk/>
            <pc:sldMk cId="2811152509" sldId="665"/>
            <ac:spMk id="2" creationId="{45567478-A284-F48E-844D-EA94CD21A28F}"/>
          </ac:spMkLst>
        </pc:spChg>
        <pc:spChg chg="mod">
          <ac:chgData name="Hamish Stout" userId="15f0d1f2-19d0-420e-bacb-e7d8d634b31c" providerId="ADAL" clId="{59D0D02E-2A77-4DF0-AEB3-47C0BBD7E327}" dt="2023-11-16T11:31:17.457" v="125" actId="14100"/>
          <ac:spMkLst>
            <pc:docMk/>
            <pc:sldMk cId="2811152509" sldId="665"/>
            <ac:spMk id="9" creationId="{24FD1763-E64D-4529-0D89-4F515C46659E}"/>
          </ac:spMkLst>
        </pc:spChg>
      </pc:sldChg>
      <pc:sldChg chg="addSp delSp modSp mod">
        <pc:chgData name="Hamish Stout" userId="15f0d1f2-19d0-420e-bacb-e7d8d634b31c" providerId="ADAL" clId="{59D0D02E-2A77-4DF0-AEB3-47C0BBD7E327}" dt="2023-11-23T19:07:28.163" v="2374" actId="20577"/>
        <pc:sldMkLst>
          <pc:docMk/>
          <pc:sldMk cId="2959605566" sldId="671"/>
        </pc:sldMkLst>
        <pc:spChg chg="mod">
          <ac:chgData name="Hamish Stout" userId="15f0d1f2-19d0-420e-bacb-e7d8d634b31c" providerId="ADAL" clId="{59D0D02E-2A77-4DF0-AEB3-47C0BBD7E327}" dt="2023-11-23T19:07:28.163" v="2374" actId="20577"/>
          <ac:spMkLst>
            <pc:docMk/>
            <pc:sldMk cId="2959605566" sldId="671"/>
            <ac:spMk id="2" creationId="{42BEA281-80EF-9E19-8144-D2BD5AAA9942}"/>
          </ac:spMkLst>
        </pc:spChg>
        <pc:spChg chg="add del mod">
          <ac:chgData name="Hamish Stout" userId="15f0d1f2-19d0-420e-bacb-e7d8d634b31c" providerId="ADAL" clId="{59D0D02E-2A77-4DF0-AEB3-47C0BBD7E327}" dt="2023-11-23T19:05:02.501" v="2356"/>
          <ac:spMkLst>
            <pc:docMk/>
            <pc:sldMk cId="2959605566" sldId="671"/>
            <ac:spMk id="3" creationId="{B317603D-B0FF-9DD3-C893-D288F0B3D2F1}"/>
          </ac:spMkLst>
        </pc:spChg>
      </pc:sldChg>
      <pc:sldChg chg="modSp mod ord">
        <pc:chgData name="Hamish Stout" userId="15f0d1f2-19d0-420e-bacb-e7d8d634b31c" providerId="ADAL" clId="{59D0D02E-2A77-4DF0-AEB3-47C0BBD7E327}" dt="2023-11-16T12:08:16.780" v="1031" actId="1076"/>
        <pc:sldMkLst>
          <pc:docMk/>
          <pc:sldMk cId="4008967291" sldId="820"/>
        </pc:sldMkLst>
        <pc:spChg chg="mod">
          <ac:chgData name="Hamish Stout" userId="15f0d1f2-19d0-420e-bacb-e7d8d634b31c" providerId="ADAL" clId="{59D0D02E-2A77-4DF0-AEB3-47C0BBD7E327}" dt="2023-11-16T12:08:16.780" v="1031" actId="1076"/>
          <ac:spMkLst>
            <pc:docMk/>
            <pc:sldMk cId="4008967291" sldId="820"/>
            <ac:spMk id="2" creationId="{125140AD-44C4-3AC3-171A-F8D273A79CD2}"/>
          </ac:spMkLst>
        </pc:spChg>
      </pc:sldChg>
      <pc:sldChg chg="modSp mod">
        <pc:chgData name="Hamish Stout" userId="15f0d1f2-19d0-420e-bacb-e7d8d634b31c" providerId="ADAL" clId="{59D0D02E-2A77-4DF0-AEB3-47C0BBD7E327}" dt="2023-11-17T16:26:30.308" v="1356"/>
        <pc:sldMkLst>
          <pc:docMk/>
          <pc:sldMk cId="202130115" sldId="821"/>
        </pc:sldMkLst>
        <pc:spChg chg="mod">
          <ac:chgData name="Hamish Stout" userId="15f0d1f2-19d0-420e-bacb-e7d8d634b31c" providerId="ADAL" clId="{59D0D02E-2A77-4DF0-AEB3-47C0BBD7E327}" dt="2023-11-17T16:26:30.308" v="1356"/>
          <ac:spMkLst>
            <pc:docMk/>
            <pc:sldMk cId="202130115" sldId="821"/>
            <ac:spMk id="7" creationId="{3C9DE663-611C-3EFB-5D3F-B79AEF7E5480}"/>
          </ac:spMkLst>
        </pc:spChg>
        <pc:spChg chg="mod">
          <ac:chgData name="Hamish Stout" userId="15f0d1f2-19d0-420e-bacb-e7d8d634b31c" providerId="ADAL" clId="{59D0D02E-2A77-4DF0-AEB3-47C0BBD7E327}" dt="2023-11-16T11:43:29.625" v="217" actId="20577"/>
          <ac:spMkLst>
            <pc:docMk/>
            <pc:sldMk cId="202130115" sldId="821"/>
            <ac:spMk id="9" creationId="{24FD1763-E64D-4529-0D89-4F515C46659E}"/>
          </ac:spMkLst>
        </pc:spChg>
      </pc:sldChg>
      <pc:sldChg chg="modSp mod">
        <pc:chgData name="Hamish Stout" userId="15f0d1f2-19d0-420e-bacb-e7d8d634b31c" providerId="ADAL" clId="{59D0D02E-2A77-4DF0-AEB3-47C0BBD7E327}" dt="2023-11-16T11:45:56.584" v="273" actId="20577"/>
        <pc:sldMkLst>
          <pc:docMk/>
          <pc:sldMk cId="4218050105" sldId="822"/>
        </pc:sldMkLst>
        <pc:spChg chg="mod">
          <ac:chgData name="Hamish Stout" userId="15f0d1f2-19d0-420e-bacb-e7d8d634b31c" providerId="ADAL" clId="{59D0D02E-2A77-4DF0-AEB3-47C0BBD7E327}" dt="2023-11-16T11:44:35.688" v="247" actId="1076"/>
          <ac:spMkLst>
            <pc:docMk/>
            <pc:sldMk cId="4218050105" sldId="822"/>
            <ac:spMk id="2" creationId="{125140AD-44C4-3AC3-171A-F8D273A79CD2}"/>
          </ac:spMkLst>
        </pc:spChg>
        <pc:spChg chg="mod">
          <ac:chgData name="Hamish Stout" userId="15f0d1f2-19d0-420e-bacb-e7d8d634b31c" providerId="ADAL" clId="{59D0D02E-2A77-4DF0-AEB3-47C0BBD7E327}" dt="2023-11-16T11:45:56.584" v="273" actId="20577"/>
          <ac:spMkLst>
            <pc:docMk/>
            <pc:sldMk cId="4218050105" sldId="822"/>
            <ac:spMk id="4" creationId="{070DC908-3191-58D8-6655-620E2932D20E}"/>
          </ac:spMkLst>
        </pc:spChg>
      </pc:sldChg>
      <pc:sldChg chg="modSp mod">
        <pc:chgData name="Hamish Stout" userId="15f0d1f2-19d0-420e-bacb-e7d8d634b31c" providerId="ADAL" clId="{59D0D02E-2A77-4DF0-AEB3-47C0BBD7E327}" dt="2023-11-16T11:51:41.422" v="394" actId="1076"/>
        <pc:sldMkLst>
          <pc:docMk/>
          <pc:sldMk cId="996978818" sldId="823"/>
        </pc:sldMkLst>
        <pc:spChg chg="mod">
          <ac:chgData name="Hamish Stout" userId="15f0d1f2-19d0-420e-bacb-e7d8d634b31c" providerId="ADAL" clId="{59D0D02E-2A77-4DF0-AEB3-47C0BBD7E327}" dt="2023-11-16T11:51:41.422" v="394" actId="1076"/>
          <ac:spMkLst>
            <pc:docMk/>
            <pc:sldMk cId="996978818" sldId="823"/>
            <ac:spMk id="7" creationId="{3C9DE663-611C-3EFB-5D3F-B79AEF7E5480}"/>
          </ac:spMkLst>
        </pc:spChg>
        <pc:spChg chg="mod">
          <ac:chgData name="Hamish Stout" userId="15f0d1f2-19d0-420e-bacb-e7d8d634b31c" providerId="ADAL" clId="{59D0D02E-2A77-4DF0-AEB3-47C0BBD7E327}" dt="2023-11-16T11:51:35.361" v="393" actId="255"/>
          <ac:spMkLst>
            <pc:docMk/>
            <pc:sldMk cId="996978818" sldId="823"/>
            <ac:spMk id="9" creationId="{24FD1763-E64D-4529-0D89-4F515C46659E}"/>
          </ac:spMkLst>
        </pc:spChg>
      </pc:sldChg>
      <pc:sldChg chg="modSp mod ord">
        <pc:chgData name="Hamish Stout" userId="15f0d1f2-19d0-420e-bacb-e7d8d634b31c" providerId="ADAL" clId="{59D0D02E-2A77-4DF0-AEB3-47C0BBD7E327}" dt="2023-11-16T12:23:17.112" v="1098" actId="20577"/>
        <pc:sldMkLst>
          <pc:docMk/>
          <pc:sldMk cId="572363689" sldId="824"/>
        </pc:sldMkLst>
        <pc:spChg chg="mod">
          <ac:chgData name="Hamish Stout" userId="15f0d1f2-19d0-420e-bacb-e7d8d634b31c" providerId="ADAL" clId="{59D0D02E-2A77-4DF0-AEB3-47C0BBD7E327}" dt="2023-11-16T12:23:17.112" v="1098" actId="20577"/>
          <ac:spMkLst>
            <pc:docMk/>
            <pc:sldMk cId="572363689" sldId="824"/>
            <ac:spMk id="2" creationId="{125140AD-44C4-3AC3-171A-F8D273A79CD2}"/>
          </ac:spMkLst>
        </pc:spChg>
      </pc:sldChg>
      <pc:sldChg chg="modSp mod ord addCm delCm modCm">
        <pc:chgData name="Hamish Stout" userId="15f0d1f2-19d0-420e-bacb-e7d8d634b31c" providerId="ADAL" clId="{59D0D02E-2A77-4DF0-AEB3-47C0BBD7E327}" dt="2023-11-17T15:48:23.383" v="1352" actId="6549"/>
        <pc:sldMkLst>
          <pc:docMk/>
          <pc:sldMk cId="2312093861" sldId="825"/>
        </pc:sldMkLst>
        <pc:spChg chg="mod">
          <ac:chgData name="Hamish Stout" userId="15f0d1f2-19d0-420e-bacb-e7d8d634b31c" providerId="ADAL" clId="{59D0D02E-2A77-4DF0-AEB3-47C0BBD7E327}" dt="2023-11-17T15:48:23.383" v="1352" actId="6549"/>
          <ac:spMkLst>
            <pc:docMk/>
            <pc:sldMk cId="2312093861" sldId="825"/>
            <ac:spMk id="7" creationId="{3C9DE663-611C-3EFB-5D3F-B79AEF7E5480}"/>
          </ac:spMkLst>
        </pc:spChg>
        <pc:spChg chg="mod">
          <ac:chgData name="Hamish Stout" userId="15f0d1f2-19d0-420e-bacb-e7d8d634b31c" providerId="ADAL" clId="{59D0D02E-2A77-4DF0-AEB3-47C0BBD7E327}" dt="2023-11-17T11:33:17.323" v="1331" actId="1076"/>
          <ac:spMkLst>
            <pc:docMk/>
            <pc:sldMk cId="2312093861" sldId="825"/>
            <ac:spMk id="9" creationId="{24FD1763-E64D-4529-0D89-4F515C46659E}"/>
          </ac:spMkLst>
        </pc:spChg>
        <pc:extLst>
          <p:ext xmlns:p="http://schemas.openxmlformats.org/presentationml/2006/main" uri="{D6D511B9-2390-475A-947B-AFAB55BFBCF1}">
            <pc226:cmChg xmlns:pc226="http://schemas.microsoft.com/office/powerpoint/2022/06/main/command" chg="add del mod">
              <pc226:chgData name="Hamish Stout" userId="15f0d1f2-19d0-420e-bacb-e7d8d634b31c" providerId="ADAL" clId="{59D0D02E-2A77-4DF0-AEB3-47C0BBD7E327}" dt="2023-11-16T12:25:02.184" v="1099"/>
              <pc2:cmMkLst xmlns:pc2="http://schemas.microsoft.com/office/powerpoint/2019/9/main/command">
                <pc:docMk/>
                <pc:sldMk cId="2312093861" sldId="825"/>
                <pc2:cmMk id="{C91F8D64-3615-47FE-846C-FCE5327F267D}"/>
              </pc2:cmMkLst>
            </pc226:cmChg>
          </p:ext>
        </pc:extLst>
      </pc:sldChg>
      <pc:sldChg chg="addSp delSp modSp mod">
        <pc:chgData name="Hamish Stout" userId="15f0d1f2-19d0-420e-bacb-e7d8d634b31c" providerId="ADAL" clId="{59D0D02E-2A77-4DF0-AEB3-47C0BBD7E327}" dt="2023-11-23T19:04:07.564" v="2343" actId="21"/>
        <pc:sldMkLst>
          <pc:docMk/>
          <pc:sldMk cId="1022420233" sldId="827"/>
        </pc:sldMkLst>
        <pc:spChg chg="add del mod">
          <ac:chgData name="Hamish Stout" userId="15f0d1f2-19d0-420e-bacb-e7d8d634b31c" providerId="ADAL" clId="{59D0D02E-2A77-4DF0-AEB3-47C0BBD7E327}" dt="2023-11-23T19:04:07.564" v="2343" actId="21"/>
          <ac:spMkLst>
            <pc:docMk/>
            <pc:sldMk cId="1022420233" sldId="827"/>
            <ac:spMk id="3" creationId="{D8E86D32-299F-0B87-BC02-B0AD27A3E169}"/>
          </ac:spMkLst>
        </pc:spChg>
      </pc:sldChg>
      <pc:sldChg chg="modSp mod ord addCm delCm modCm">
        <pc:chgData name="Hamish Stout" userId="15f0d1f2-19d0-420e-bacb-e7d8d634b31c" providerId="ADAL" clId="{59D0D02E-2A77-4DF0-AEB3-47C0BBD7E327}" dt="2023-11-16T12:20:17.569" v="1084" actId="20577"/>
        <pc:sldMkLst>
          <pc:docMk/>
          <pc:sldMk cId="2199862476" sldId="828"/>
        </pc:sldMkLst>
        <pc:spChg chg="mod">
          <ac:chgData name="Hamish Stout" userId="15f0d1f2-19d0-420e-bacb-e7d8d634b31c" providerId="ADAL" clId="{59D0D02E-2A77-4DF0-AEB3-47C0BBD7E327}" dt="2023-11-16T12:20:17.569" v="1084" actId="20577"/>
          <ac:spMkLst>
            <pc:docMk/>
            <pc:sldMk cId="2199862476" sldId="828"/>
            <ac:spMk id="7" creationId="{3C9DE663-611C-3EFB-5D3F-B79AEF7E5480}"/>
          </ac:spMkLst>
        </pc:spChg>
        <pc:spChg chg="mod">
          <ac:chgData name="Hamish Stout" userId="15f0d1f2-19d0-420e-bacb-e7d8d634b31c" providerId="ADAL" clId="{59D0D02E-2A77-4DF0-AEB3-47C0BBD7E327}" dt="2023-11-16T12:02:51.611" v="1008" actId="255"/>
          <ac:spMkLst>
            <pc:docMk/>
            <pc:sldMk cId="2199862476" sldId="828"/>
            <ac:spMk id="9" creationId="{24FD1763-E64D-4529-0D89-4F515C46659E}"/>
          </ac:spMkLst>
        </pc:spChg>
        <pc:extLst>
          <p:ext xmlns:p="http://schemas.openxmlformats.org/presentationml/2006/main" uri="{D6D511B9-2390-475A-947B-AFAB55BFBCF1}">
            <pc226:cmChg xmlns:pc226="http://schemas.microsoft.com/office/powerpoint/2022/06/main/command" chg="add del mod">
              <pc226:chgData name="Hamish Stout" userId="15f0d1f2-19d0-420e-bacb-e7d8d634b31c" providerId="ADAL" clId="{59D0D02E-2A77-4DF0-AEB3-47C0BBD7E327}" dt="2023-11-16T12:13:18.486" v="1032"/>
              <pc2:cmMkLst xmlns:pc2="http://schemas.microsoft.com/office/powerpoint/2019/9/main/command">
                <pc:docMk/>
                <pc:sldMk cId="2199862476" sldId="828"/>
                <pc2:cmMk id="{807AD999-0BB0-4315-8F33-48158118D768}"/>
              </pc2:cmMkLst>
            </pc226:cmChg>
            <pc226:cmChg xmlns:pc226="http://schemas.microsoft.com/office/powerpoint/2022/06/main/command" chg="add">
              <pc226:chgData name="Hamish Stout" userId="15f0d1f2-19d0-420e-bacb-e7d8d634b31c" providerId="ADAL" clId="{59D0D02E-2A77-4DF0-AEB3-47C0BBD7E327}" dt="2023-11-16T12:03:08.234" v="1009"/>
              <pc2:cmMkLst xmlns:pc2="http://schemas.microsoft.com/office/powerpoint/2019/9/main/command">
                <pc:docMk/>
                <pc:sldMk cId="2199862476" sldId="828"/>
                <pc2:cmMk id="{CAC91FEC-94EA-44C8-B206-9FFBA1EF15EA}"/>
              </pc2:cmMkLst>
            </pc226:cmChg>
          </p:ext>
        </pc:extLst>
      </pc:sldChg>
      <pc:sldChg chg="modSp mod">
        <pc:chgData name="Hamish Stout" userId="15f0d1f2-19d0-420e-bacb-e7d8d634b31c" providerId="ADAL" clId="{59D0D02E-2A77-4DF0-AEB3-47C0BBD7E327}" dt="2023-11-16T12:31:53.467" v="1205" actId="20577"/>
        <pc:sldMkLst>
          <pc:docMk/>
          <pc:sldMk cId="1818832899" sldId="831"/>
        </pc:sldMkLst>
        <pc:spChg chg="mod">
          <ac:chgData name="Hamish Stout" userId="15f0d1f2-19d0-420e-bacb-e7d8d634b31c" providerId="ADAL" clId="{59D0D02E-2A77-4DF0-AEB3-47C0BBD7E327}" dt="2023-11-16T12:31:53.467" v="1205" actId="20577"/>
          <ac:spMkLst>
            <pc:docMk/>
            <pc:sldMk cId="1818832899" sldId="831"/>
            <ac:spMk id="7" creationId="{3C9DE663-611C-3EFB-5D3F-B79AEF7E5480}"/>
          </ac:spMkLst>
        </pc:spChg>
      </pc:sldChg>
      <pc:sldChg chg="addSp delSp modSp mod">
        <pc:chgData name="Hamish Stout" userId="15f0d1f2-19d0-420e-bacb-e7d8d634b31c" providerId="ADAL" clId="{59D0D02E-2A77-4DF0-AEB3-47C0BBD7E327}" dt="2023-11-23T15:27:45.450" v="2171" actId="14100"/>
        <pc:sldMkLst>
          <pc:docMk/>
          <pc:sldMk cId="1414398528" sldId="837"/>
        </pc:sldMkLst>
        <pc:spChg chg="mod">
          <ac:chgData name="Hamish Stout" userId="15f0d1f2-19d0-420e-bacb-e7d8d634b31c" providerId="ADAL" clId="{59D0D02E-2A77-4DF0-AEB3-47C0BBD7E327}" dt="2023-11-23T15:27:45.450" v="2171" actId="14100"/>
          <ac:spMkLst>
            <pc:docMk/>
            <pc:sldMk cId="1414398528" sldId="837"/>
            <ac:spMk id="4" creationId="{C8753047-AC30-DF73-F043-570514A1EAEF}"/>
          </ac:spMkLst>
        </pc:spChg>
        <pc:spChg chg="mod">
          <ac:chgData name="Hamish Stout" userId="15f0d1f2-19d0-420e-bacb-e7d8d634b31c" providerId="ADAL" clId="{59D0D02E-2A77-4DF0-AEB3-47C0BBD7E327}" dt="2023-11-23T15:27:34.448" v="2170" actId="1076"/>
          <ac:spMkLst>
            <pc:docMk/>
            <pc:sldMk cId="1414398528" sldId="837"/>
            <ac:spMk id="7" creationId="{3C9DE663-611C-3EFB-5D3F-B79AEF7E5480}"/>
          </ac:spMkLst>
        </pc:spChg>
        <pc:picChg chg="add mod">
          <ac:chgData name="Hamish Stout" userId="15f0d1f2-19d0-420e-bacb-e7d8d634b31c" providerId="ADAL" clId="{59D0D02E-2A77-4DF0-AEB3-47C0BBD7E327}" dt="2023-11-23T15:25:46.077" v="2132" actId="1076"/>
          <ac:picMkLst>
            <pc:docMk/>
            <pc:sldMk cId="1414398528" sldId="837"/>
            <ac:picMk id="5" creationId="{B35E9A2E-9639-0627-EA5C-7067D38A0127}"/>
          </ac:picMkLst>
        </pc:picChg>
        <pc:picChg chg="del">
          <ac:chgData name="Hamish Stout" userId="15f0d1f2-19d0-420e-bacb-e7d8d634b31c" providerId="ADAL" clId="{59D0D02E-2A77-4DF0-AEB3-47C0BBD7E327}" dt="2023-11-23T15:25:26.039" v="2127" actId="478"/>
          <ac:picMkLst>
            <pc:docMk/>
            <pc:sldMk cId="1414398528" sldId="837"/>
            <ac:picMk id="6" creationId="{F06CB395-07AC-54CF-2FCA-46998FB23FDD}"/>
          </ac:picMkLst>
        </pc:picChg>
        <pc:picChg chg="del mod">
          <ac:chgData name="Hamish Stout" userId="15f0d1f2-19d0-420e-bacb-e7d8d634b31c" providerId="ADAL" clId="{59D0D02E-2A77-4DF0-AEB3-47C0BBD7E327}" dt="2023-11-23T15:25:29.153" v="2128" actId="21"/>
          <ac:picMkLst>
            <pc:docMk/>
            <pc:sldMk cId="1414398528" sldId="837"/>
            <ac:picMk id="8" creationId="{B262C8D5-56DC-CC70-4E26-C3D757C95157}"/>
          </ac:picMkLst>
        </pc:picChg>
        <pc:picChg chg="add mod">
          <ac:chgData name="Hamish Stout" userId="15f0d1f2-19d0-420e-bacb-e7d8d634b31c" providerId="ADAL" clId="{59D0D02E-2A77-4DF0-AEB3-47C0BBD7E327}" dt="2023-11-23T15:25:41.850" v="2131" actId="1076"/>
          <ac:picMkLst>
            <pc:docMk/>
            <pc:sldMk cId="1414398528" sldId="837"/>
            <ac:picMk id="9" creationId="{597E45D9-5044-0A75-94FF-C19E36ED2154}"/>
          </ac:picMkLst>
        </pc:picChg>
      </pc:sldChg>
      <pc:sldChg chg="addSp delSp modSp mod ord">
        <pc:chgData name="Hamish Stout" userId="15f0d1f2-19d0-420e-bacb-e7d8d634b31c" providerId="ADAL" clId="{59D0D02E-2A77-4DF0-AEB3-47C0BBD7E327}" dt="2023-11-23T15:22:49.599" v="2014" actId="20577"/>
        <pc:sldMkLst>
          <pc:docMk/>
          <pc:sldMk cId="4163877563" sldId="838"/>
        </pc:sldMkLst>
        <pc:spChg chg="mod">
          <ac:chgData name="Hamish Stout" userId="15f0d1f2-19d0-420e-bacb-e7d8d634b31c" providerId="ADAL" clId="{59D0D02E-2A77-4DF0-AEB3-47C0BBD7E327}" dt="2023-11-23T15:10:26.587" v="1753"/>
          <ac:spMkLst>
            <pc:docMk/>
            <pc:sldMk cId="4163877563" sldId="838"/>
            <ac:spMk id="4" creationId="{C8753047-AC30-DF73-F043-570514A1EAEF}"/>
          </ac:spMkLst>
        </pc:spChg>
        <pc:spChg chg="mod">
          <ac:chgData name="Hamish Stout" userId="15f0d1f2-19d0-420e-bacb-e7d8d634b31c" providerId="ADAL" clId="{59D0D02E-2A77-4DF0-AEB3-47C0BBD7E327}" dt="2023-11-23T15:21:42.319" v="1965" actId="20577"/>
          <ac:spMkLst>
            <pc:docMk/>
            <pc:sldMk cId="4163877563" sldId="838"/>
            <ac:spMk id="7" creationId="{3C9DE663-611C-3EFB-5D3F-B79AEF7E5480}"/>
          </ac:spMkLst>
        </pc:spChg>
        <pc:spChg chg="mod">
          <ac:chgData name="Hamish Stout" userId="15f0d1f2-19d0-420e-bacb-e7d8d634b31c" providerId="ADAL" clId="{59D0D02E-2A77-4DF0-AEB3-47C0BBD7E327}" dt="2023-11-23T15:22:49.599" v="2014" actId="20577"/>
          <ac:spMkLst>
            <pc:docMk/>
            <pc:sldMk cId="4163877563" sldId="838"/>
            <ac:spMk id="10" creationId="{C8CDED01-0106-5AF3-747C-E846E8441933}"/>
          </ac:spMkLst>
        </pc:spChg>
        <pc:grpChg chg="mod">
          <ac:chgData name="Hamish Stout" userId="15f0d1f2-19d0-420e-bacb-e7d8d634b31c" providerId="ADAL" clId="{59D0D02E-2A77-4DF0-AEB3-47C0BBD7E327}" dt="2023-11-23T14:57:11.062" v="1380" actId="1076"/>
          <ac:grpSpMkLst>
            <pc:docMk/>
            <pc:sldMk cId="4163877563" sldId="838"/>
            <ac:grpSpMk id="14" creationId="{3024A0F1-F90F-85A9-DF1F-81EE371FCA5E}"/>
          </ac:grpSpMkLst>
        </pc:grpChg>
        <pc:graphicFrameChg chg="add del modGraphic">
          <ac:chgData name="Hamish Stout" userId="15f0d1f2-19d0-420e-bacb-e7d8d634b31c" providerId="ADAL" clId="{59D0D02E-2A77-4DF0-AEB3-47C0BBD7E327}" dt="2023-11-23T15:21:36.122" v="1960" actId="27309"/>
          <ac:graphicFrameMkLst>
            <pc:docMk/>
            <pc:sldMk cId="4163877563" sldId="838"/>
            <ac:graphicFrameMk id="8" creationId="{C8B9307D-A5BD-3B18-AC27-41CE25A9FC63}"/>
          </ac:graphicFrameMkLst>
        </pc:graphicFrameChg>
      </pc:sldChg>
      <pc:sldChg chg="del">
        <pc:chgData name="Hamish Stout" userId="15f0d1f2-19d0-420e-bacb-e7d8d634b31c" providerId="ADAL" clId="{59D0D02E-2A77-4DF0-AEB3-47C0BBD7E327}" dt="2023-11-23T15:03:14.162" v="1452" actId="47"/>
        <pc:sldMkLst>
          <pc:docMk/>
          <pc:sldMk cId="2206193482" sldId="839"/>
        </pc:sldMkLst>
      </pc:sldChg>
      <pc:sldChg chg="addSp delSp modSp mod">
        <pc:chgData name="Hamish Stout" userId="15f0d1f2-19d0-420e-bacb-e7d8d634b31c" providerId="ADAL" clId="{59D0D02E-2A77-4DF0-AEB3-47C0BBD7E327}" dt="2023-11-23T15:22:37.009" v="2005" actId="20577"/>
        <pc:sldMkLst>
          <pc:docMk/>
          <pc:sldMk cId="3726608455" sldId="840"/>
        </pc:sldMkLst>
        <pc:spChg chg="mod">
          <ac:chgData name="Hamish Stout" userId="15f0d1f2-19d0-420e-bacb-e7d8d634b31c" providerId="ADAL" clId="{59D0D02E-2A77-4DF0-AEB3-47C0BBD7E327}" dt="2023-11-23T15:14:13.576" v="1845" actId="1076"/>
          <ac:spMkLst>
            <pc:docMk/>
            <pc:sldMk cId="3726608455" sldId="840"/>
            <ac:spMk id="3" creationId="{2F789CB4-42D5-EA34-4202-52520D758CB4}"/>
          </ac:spMkLst>
        </pc:spChg>
        <pc:spChg chg="mod">
          <ac:chgData name="Hamish Stout" userId="15f0d1f2-19d0-420e-bacb-e7d8d634b31c" providerId="ADAL" clId="{59D0D02E-2A77-4DF0-AEB3-47C0BBD7E327}" dt="2023-11-23T15:22:37.009" v="2005" actId="20577"/>
          <ac:spMkLst>
            <pc:docMk/>
            <pc:sldMk cId="3726608455" sldId="840"/>
            <ac:spMk id="4" creationId="{C8753047-AC30-DF73-F043-570514A1EAEF}"/>
          </ac:spMkLst>
        </pc:spChg>
        <pc:spChg chg="mod">
          <ac:chgData name="Hamish Stout" userId="15f0d1f2-19d0-420e-bacb-e7d8d634b31c" providerId="ADAL" clId="{59D0D02E-2A77-4DF0-AEB3-47C0BBD7E327}" dt="2023-11-23T15:22:01.142" v="1976" actId="20577"/>
          <ac:spMkLst>
            <pc:docMk/>
            <pc:sldMk cId="3726608455" sldId="840"/>
            <ac:spMk id="7" creationId="{3C9DE663-611C-3EFB-5D3F-B79AEF7E5480}"/>
          </ac:spMkLst>
        </pc:spChg>
        <pc:picChg chg="add mod">
          <ac:chgData name="Hamish Stout" userId="15f0d1f2-19d0-420e-bacb-e7d8d634b31c" providerId="ADAL" clId="{59D0D02E-2A77-4DF0-AEB3-47C0BBD7E327}" dt="2023-11-23T15:18:49.548" v="1928" actId="1076"/>
          <ac:picMkLst>
            <pc:docMk/>
            <pc:sldMk cId="3726608455" sldId="840"/>
            <ac:picMk id="5" creationId="{EAE84041-F775-0385-BC2A-99983E28D502}"/>
          </ac:picMkLst>
        </pc:picChg>
        <pc:picChg chg="del mod">
          <ac:chgData name="Hamish Stout" userId="15f0d1f2-19d0-420e-bacb-e7d8d634b31c" providerId="ADAL" clId="{59D0D02E-2A77-4DF0-AEB3-47C0BBD7E327}" dt="2023-11-23T15:14:53.736" v="1851" actId="478"/>
          <ac:picMkLst>
            <pc:docMk/>
            <pc:sldMk cId="3726608455" sldId="840"/>
            <ac:picMk id="6" creationId="{F06CB395-07AC-54CF-2FCA-46998FB23FDD}"/>
          </ac:picMkLst>
        </pc:picChg>
        <pc:picChg chg="mod">
          <ac:chgData name="Hamish Stout" userId="15f0d1f2-19d0-420e-bacb-e7d8d634b31c" providerId="ADAL" clId="{59D0D02E-2A77-4DF0-AEB3-47C0BBD7E327}" dt="2023-11-23T15:18:49.548" v="1928" actId="1076"/>
          <ac:picMkLst>
            <pc:docMk/>
            <pc:sldMk cId="3726608455" sldId="840"/>
            <ac:picMk id="8" creationId="{B262C8D5-56DC-CC70-4E26-C3D757C95157}"/>
          </ac:picMkLst>
        </pc:picChg>
      </pc:sldChg>
      <pc:sldChg chg="modSp add mod">
        <pc:chgData name="Hamish Stout" userId="15f0d1f2-19d0-420e-bacb-e7d8d634b31c" providerId="ADAL" clId="{59D0D02E-2A77-4DF0-AEB3-47C0BBD7E327}" dt="2023-11-23T15:02:26.288" v="1432" actId="27636"/>
        <pc:sldMkLst>
          <pc:docMk/>
          <pc:sldMk cId="4117090972" sldId="841"/>
        </pc:sldMkLst>
        <pc:spChg chg="mod">
          <ac:chgData name="Hamish Stout" userId="15f0d1f2-19d0-420e-bacb-e7d8d634b31c" providerId="ADAL" clId="{59D0D02E-2A77-4DF0-AEB3-47C0BBD7E327}" dt="2023-11-23T15:02:26.288" v="1432" actId="27636"/>
          <ac:spMkLst>
            <pc:docMk/>
            <pc:sldMk cId="4117090972" sldId="841"/>
            <ac:spMk id="4" creationId="{F5E0A813-8E2E-46A3-CF90-00564FD62917}"/>
          </ac:spMkLst>
        </pc:spChg>
      </pc:sldChg>
    </pc:docChg>
  </pc:docChgLst>
  <pc:docChgLst>
    <pc:chgData name="Pete Jeffreys" userId="S::pete.jeffreys@scouts.org.uk::25ad60b4-1396-428f-a660-10ca608ac5be" providerId="AD" clId="Web-{A75FE1F2-9375-D011-4AFE-28348AF41CE4}"/>
    <pc:docChg chg="modSld">
      <pc:chgData name="Pete Jeffreys" userId="S::pete.jeffreys@scouts.org.uk::25ad60b4-1396-428f-a660-10ca608ac5be" providerId="AD" clId="Web-{A75FE1F2-9375-D011-4AFE-28348AF41CE4}" dt="2023-11-23T19:31:18.758" v="5"/>
      <pc:docMkLst>
        <pc:docMk/>
      </pc:docMkLst>
      <pc:sldChg chg="delSp modSp">
        <pc:chgData name="Pete Jeffreys" userId="S::pete.jeffreys@scouts.org.uk::25ad60b4-1396-428f-a660-10ca608ac5be" providerId="AD" clId="Web-{A75FE1F2-9375-D011-4AFE-28348AF41CE4}" dt="2023-11-23T19:31:18.758" v="5"/>
        <pc:sldMkLst>
          <pc:docMk/>
          <pc:sldMk cId="4163877563" sldId="838"/>
        </pc:sldMkLst>
        <pc:spChg chg="mod">
          <ac:chgData name="Pete Jeffreys" userId="S::pete.jeffreys@scouts.org.uk::25ad60b4-1396-428f-a660-10ca608ac5be" providerId="AD" clId="Web-{A75FE1F2-9375-D011-4AFE-28348AF41CE4}" dt="2023-11-23T19:31:17.508" v="4" actId="20577"/>
          <ac:spMkLst>
            <pc:docMk/>
            <pc:sldMk cId="4163877563" sldId="838"/>
            <ac:spMk id="10" creationId="{C8CDED01-0106-5AF3-747C-E846E8441933}"/>
          </ac:spMkLst>
        </pc:spChg>
        <pc:spChg chg="del">
          <ac:chgData name="Pete Jeffreys" userId="S::pete.jeffreys@scouts.org.uk::25ad60b4-1396-428f-a660-10ca608ac5be" providerId="AD" clId="Web-{A75FE1F2-9375-D011-4AFE-28348AF41CE4}" dt="2023-11-23T19:31:18.758" v="5"/>
          <ac:spMkLst>
            <pc:docMk/>
            <pc:sldMk cId="4163877563" sldId="838"/>
            <ac:spMk id="16" creationId="{632030D7-FDFE-AF36-61E0-CE77051861D5}"/>
          </ac:spMkLst>
        </pc:spChg>
      </pc:sldChg>
    </pc:docChg>
  </pc:docChgLst>
  <pc:docChgLst>
    <pc:chgData name="Pete Jeffreys" userId="S::pete.jeffreys@scouts.org.uk::25ad60b4-1396-428f-a660-10ca608ac5be" providerId="AD" clId="Web-{C32A88A7-9E22-B4BD-C37A-B3A08A721B5C}"/>
    <pc:docChg chg="modSld">
      <pc:chgData name="Pete Jeffreys" userId="S::pete.jeffreys@scouts.org.uk::25ad60b4-1396-428f-a660-10ca608ac5be" providerId="AD" clId="Web-{C32A88A7-9E22-B4BD-C37A-B3A08A721B5C}" dt="2023-11-23T20:44:46.714" v="119" actId="20577"/>
      <pc:docMkLst>
        <pc:docMk/>
      </pc:docMkLst>
      <pc:sldChg chg="addSp modSp">
        <pc:chgData name="Pete Jeffreys" userId="S::pete.jeffreys@scouts.org.uk::25ad60b4-1396-428f-a660-10ca608ac5be" providerId="AD" clId="Web-{C32A88A7-9E22-B4BD-C37A-B3A08A721B5C}" dt="2023-11-23T20:44:46.714" v="119" actId="20577"/>
        <pc:sldMkLst>
          <pc:docMk/>
          <pc:sldMk cId="36501611" sldId="438"/>
        </pc:sldMkLst>
        <pc:spChg chg="add mod">
          <ac:chgData name="Pete Jeffreys" userId="S::pete.jeffreys@scouts.org.uk::25ad60b4-1396-428f-a660-10ca608ac5be" providerId="AD" clId="Web-{C32A88A7-9E22-B4BD-C37A-B3A08A721B5C}" dt="2023-11-23T20:44:40.589" v="106" actId="20577"/>
          <ac:spMkLst>
            <pc:docMk/>
            <pc:sldMk cId="36501611" sldId="438"/>
            <ac:spMk id="3" creationId="{0F1E237E-8B2F-C8CE-231B-6C56A5CE21DD}"/>
          </ac:spMkLst>
        </pc:spChg>
        <pc:spChg chg="add mod">
          <ac:chgData name="Pete Jeffreys" userId="S::pete.jeffreys@scouts.org.uk::25ad60b4-1396-428f-a660-10ca608ac5be" providerId="AD" clId="Web-{C32A88A7-9E22-B4BD-C37A-B3A08A721B5C}" dt="2023-11-23T20:44:39.136" v="105" actId="20577"/>
          <ac:spMkLst>
            <pc:docMk/>
            <pc:sldMk cId="36501611" sldId="438"/>
            <ac:spMk id="4" creationId="{9BDD2373-C8E8-06A3-715E-F08B96AE729F}"/>
          </ac:spMkLst>
        </pc:spChg>
        <pc:spChg chg="add mod">
          <ac:chgData name="Pete Jeffreys" userId="S::pete.jeffreys@scouts.org.uk::25ad60b4-1396-428f-a660-10ca608ac5be" providerId="AD" clId="Web-{C32A88A7-9E22-B4BD-C37A-B3A08A721B5C}" dt="2023-11-23T20:44:46.714" v="119" actId="20577"/>
          <ac:spMkLst>
            <pc:docMk/>
            <pc:sldMk cId="36501611" sldId="438"/>
            <ac:spMk id="5" creationId="{7D15A58C-2F44-E0F6-110A-5486C5695F65}"/>
          </ac:spMkLst>
        </pc:spChg>
      </pc:sldChg>
    </pc:docChg>
  </pc:docChgLst>
  <pc:docChgLst>
    <pc:chgData name="Hamish Stout" userId="S::hamish.stout@scouts.org.uk::15f0d1f2-19d0-420e-bacb-e7d8d634b31c" providerId="AD" clId="Web-{8BD1BFEB-CCC9-67FD-3EBD-9641B17A5225}"/>
    <pc:docChg chg="modSld">
      <pc:chgData name="Hamish Stout" userId="S::hamish.stout@scouts.org.uk::15f0d1f2-19d0-420e-bacb-e7d8d634b31c" providerId="AD" clId="Web-{8BD1BFEB-CCC9-67FD-3EBD-9641B17A5225}" dt="2023-11-15T12:13:02.007" v="23" actId="20577"/>
      <pc:docMkLst>
        <pc:docMk/>
      </pc:docMkLst>
      <pc:sldChg chg="modSp">
        <pc:chgData name="Hamish Stout" userId="S::hamish.stout@scouts.org.uk::15f0d1f2-19d0-420e-bacb-e7d8d634b31c" providerId="AD" clId="Web-{8BD1BFEB-CCC9-67FD-3EBD-9641B17A5225}" dt="2023-11-15T12:13:02.007" v="23" actId="20577"/>
        <pc:sldMkLst>
          <pc:docMk/>
          <pc:sldMk cId="1276471491" sldId="682"/>
        </pc:sldMkLst>
        <pc:spChg chg="mod">
          <ac:chgData name="Hamish Stout" userId="S::hamish.stout@scouts.org.uk::15f0d1f2-19d0-420e-bacb-e7d8d634b31c" providerId="AD" clId="Web-{8BD1BFEB-CCC9-67FD-3EBD-9641B17A5225}" dt="2023-11-15T12:13:02.007" v="23" actId="20577"/>
          <ac:spMkLst>
            <pc:docMk/>
            <pc:sldMk cId="1276471491" sldId="682"/>
            <ac:spMk id="2" creationId="{B9A92014-4782-0635-D2E7-8C92A5930933}"/>
          </ac:spMkLst>
        </pc:spChg>
      </pc:sldChg>
    </pc:docChg>
  </pc:docChgLst>
  <pc:docChgLst>
    <pc:chgData name="Hamish Stout" userId="S::hamish.stout@scouts.org.uk::15f0d1f2-19d0-420e-bacb-e7d8d634b31c" providerId="AD" clId="Web-{39D3C5B1-3E34-4966-AE01-54EB35BAF2BD}"/>
    <pc:docChg chg="modSld">
      <pc:chgData name="Hamish Stout" userId="S::hamish.stout@scouts.org.uk::15f0d1f2-19d0-420e-bacb-e7d8d634b31c" providerId="AD" clId="Web-{39D3C5B1-3E34-4966-AE01-54EB35BAF2BD}" dt="2023-11-20T17:57:46.166" v="1053" actId="20577"/>
      <pc:docMkLst>
        <pc:docMk/>
      </pc:docMkLst>
      <pc:sldChg chg="modSp">
        <pc:chgData name="Hamish Stout" userId="S::hamish.stout@scouts.org.uk::15f0d1f2-19d0-420e-bacb-e7d8d634b31c" providerId="AD" clId="Web-{39D3C5B1-3E34-4966-AE01-54EB35BAF2BD}" dt="2023-11-20T17:34:25.397" v="467" actId="20577"/>
        <pc:sldMkLst>
          <pc:docMk/>
          <pc:sldMk cId="2959605566" sldId="671"/>
        </pc:sldMkLst>
        <pc:spChg chg="mod">
          <ac:chgData name="Hamish Stout" userId="S::hamish.stout@scouts.org.uk::15f0d1f2-19d0-420e-bacb-e7d8d634b31c" providerId="AD" clId="Web-{39D3C5B1-3E34-4966-AE01-54EB35BAF2BD}" dt="2023-11-20T17:34:25.397" v="467" actId="20577"/>
          <ac:spMkLst>
            <pc:docMk/>
            <pc:sldMk cId="2959605566" sldId="671"/>
            <ac:spMk id="2" creationId="{42BEA281-80EF-9E19-8144-D2BD5AAA9942}"/>
          </ac:spMkLst>
        </pc:spChg>
      </pc:sldChg>
      <pc:sldChg chg="modSp">
        <pc:chgData name="Hamish Stout" userId="S::hamish.stout@scouts.org.uk::15f0d1f2-19d0-420e-bacb-e7d8d634b31c" providerId="AD" clId="Web-{39D3C5B1-3E34-4966-AE01-54EB35BAF2BD}" dt="2023-11-20T17:40:46.004" v="695" actId="20577"/>
        <pc:sldMkLst>
          <pc:docMk/>
          <pc:sldMk cId="1423621557" sldId="675"/>
        </pc:sldMkLst>
        <pc:spChg chg="mod">
          <ac:chgData name="Hamish Stout" userId="S::hamish.stout@scouts.org.uk::15f0d1f2-19d0-420e-bacb-e7d8d634b31c" providerId="AD" clId="Web-{39D3C5B1-3E34-4966-AE01-54EB35BAF2BD}" dt="2023-11-20T17:40:46.004" v="695" actId="20577"/>
          <ac:spMkLst>
            <pc:docMk/>
            <pc:sldMk cId="1423621557" sldId="675"/>
            <ac:spMk id="5" creationId="{EC926239-3498-718C-68AF-9F56DADB0212}"/>
          </ac:spMkLst>
        </pc:spChg>
      </pc:sldChg>
      <pc:sldChg chg="modSp">
        <pc:chgData name="Hamish Stout" userId="S::hamish.stout@scouts.org.uk::15f0d1f2-19d0-420e-bacb-e7d8d634b31c" providerId="AD" clId="Web-{39D3C5B1-3E34-4966-AE01-54EB35BAF2BD}" dt="2023-11-20T17:40:26.847" v="693" actId="20577"/>
        <pc:sldMkLst>
          <pc:docMk/>
          <pc:sldMk cId="4173516918" sldId="677"/>
        </pc:sldMkLst>
        <pc:spChg chg="mod">
          <ac:chgData name="Hamish Stout" userId="S::hamish.stout@scouts.org.uk::15f0d1f2-19d0-420e-bacb-e7d8d634b31c" providerId="AD" clId="Web-{39D3C5B1-3E34-4966-AE01-54EB35BAF2BD}" dt="2023-11-20T17:40:26.847" v="693" actId="20577"/>
          <ac:spMkLst>
            <pc:docMk/>
            <pc:sldMk cId="4173516918" sldId="677"/>
            <ac:spMk id="5" creationId="{EC926239-3498-718C-68AF-9F56DADB0212}"/>
          </ac:spMkLst>
        </pc:spChg>
      </pc:sldChg>
      <pc:sldChg chg="modSp">
        <pc:chgData name="Hamish Stout" userId="S::hamish.stout@scouts.org.uk::15f0d1f2-19d0-420e-bacb-e7d8d634b31c" providerId="AD" clId="Web-{39D3C5B1-3E34-4966-AE01-54EB35BAF2BD}" dt="2023-11-20T17:43:44.042" v="711" actId="20577"/>
        <pc:sldMkLst>
          <pc:docMk/>
          <pc:sldMk cId="2047729237" sldId="679"/>
        </pc:sldMkLst>
        <pc:spChg chg="mod">
          <ac:chgData name="Hamish Stout" userId="S::hamish.stout@scouts.org.uk::15f0d1f2-19d0-420e-bacb-e7d8d634b31c" providerId="AD" clId="Web-{39D3C5B1-3E34-4966-AE01-54EB35BAF2BD}" dt="2023-11-20T17:43:44.042" v="711" actId="20577"/>
          <ac:spMkLst>
            <pc:docMk/>
            <pc:sldMk cId="2047729237" sldId="679"/>
            <ac:spMk id="5" creationId="{EC926239-3498-718C-68AF-9F56DADB0212}"/>
          </ac:spMkLst>
        </pc:spChg>
      </pc:sldChg>
      <pc:sldChg chg="modSp modNotes">
        <pc:chgData name="Hamish Stout" userId="S::hamish.stout@scouts.org.uk::15f0d1f2-19d0-420e-bacb-e7d8d634b31c" providerId="AD" clId="Web-{39D3C5B1-3E34-4966-AE01-54EB35BAF2BD}" dt="2023-11-20T17:45:52.625" v="718"/>
        <pc:sldMkLst>
          <pc:docMk/>
          <pc:sldMk cId="1276471491" sldId="682"/>
        </pc:sldMkLst>
        <pc:spChg chg="mod">
          <ac:chgData name="Hamish Stout" userId="S::hamish.stout@scouts.org.uk::15f0d1f2-19d0-420e-bacb-e7d8d634b31c" providerId="AD" clId="Web-{39D3C5B1-3E34-4966-AE01-54EB35BAF2BD}" dt="2023-11-20T17:44:00.855" v="712" actId="1076"/>
          <ac:spMkLst>
            <pc:docMk/>
            <pc:sldMk cId="1276471491" sldId="682"/>
            <ac:spMk id="9" creationId="{24FD1763-E64D-4529-0D89-4F515C46659E}"/>
          </ac:spMkLst>
        </pc:spChg>
      </pc:sldChg>
      <pc:sldChg chg="modSp">
        <pc:chgData name="Hamish Stout" userId="S::hamish.stout@scouts.org.uk::15f0d1f2-19d0-420e-bacb-e7d8d634b31c" providerId="AD" clId="Web-{39D3C5B1-3E34-4966-AE01-54EB35BAF2BD}" dt="2023-11-20T17:21:44.651" v="7" actId="20577"/>
        <pc:sldMkLst>
          <pc:docMk/>
          <pc:sldMk cId="795480516" sldId="733"/>
        </pc:sldMkLst>
        <pc:spChg chg="mod">
          <ac:chgData name="Hamish Stout" userId="S::hamish.stout@scouts.org.uk::15f0d1f2-19d0-420e-bacb-e7d8d634b31c" providerId="AD" clId="Web-{39D3C5B1-3E34-4966-AE01-54EB35BAF2BD}" dt="2023-11-20T17:21:44.651" v="7" actId="20577"/>
          <ac:spMkLst>
            <pc:docMk/>
            <pc:sldMk cId="795480516" sldId="733"/>
            <ac:spMk id="7" creationId="{4DA679D9-28C7-A1B3-F5D5-A9FD12A0CF16}"/>
          </ac:spMkLst>
        </pc:spChg>
      </pc:sldChg>
      <pc:sldChg chg="modSp">
        <pc:chgData name="Hamish Stout" userId="S::hamish.stout@scouts.org.uk::15f0d1f2-19d0-420e-bacb-e7d8d634b31c" providerId="AD" clId="Web-{39D3C5B1-3E34-4966-AE01-54EB35BAF2BD}" dt="2023-11-20T17:47:47.676" v="750" actId="20577"/>
        <pc:sldMkLst>
          <pc:docMk/>
          <pc:sldMk cId="202130115" sldId="821"/>
        </pc:sldMkLst>
        <pc:spChg chg="mod">
          <ac:chgData name="Hamish Stout" userId="S::hamish.stout@scouts.org.uk::15f0d1f2-19d0-420e-bacb-e7d8d634b31c" providerId="AD" clId="Web-{39D3C5B1-3E34-4966-AE01-54EB35BAF2BD}" dt="2023-11-20T17:47:47.676" v="750" actId="20577"/>
          <ac:spMkLst>
            <pc:docMk/>
            <pc:sldMk cId="202130115" sldId="821"/>
            <ac:spMk id="7" creationId="{3C9DE663-611C-3EFB-5D3F-B79AEF7E5480}"/>
          </ac:spMkLst>
        </pc:spChg>
      </pc:sldChg>
      <pc:sldChg chg="modNotes">
        <pc:chgData name="Hamish Stout" userId="S::hamish.stout@scouts.org.uk::15f0d1f2-19d0-420e-bacb-e7d8d634b31c" providerId="AD" clId="Web-{39D3C5B1-3E34-4966-AE01-54EB35BAF2BD}" dt="2023-11-20T17:51:32.340" v="909"/>
        <pc:sldMkLst>
          <pc:docMk/>
          <pc:sldMk cId="2312093861" sldId="825"/>
        </pc:sldMkLst>
      </pc:sldChg>
      <pc:sldChg chg="modSp modNotes">
        <pc:chgData name="Hamish Stout" userId="S::hamish.stout@scouts.org.uk::15f0d1f2-19d0-420e-bacb-e7d8d634b31c" providerId="AD" clId="Web-{39D3C5B1-3E34-4966-AE01-54EB35BAF2BD}" dt="2023-11-20T17:55:02.613" v="999"/>
        <pc:sldMkLst>
          <pc:docMk/>
          <pc:sldMk cId="1022420233" sldId="827"/>
        </pc:sldMkLst>
        <pc:spChg chg="mod">
          <ac:chgData name="Hamish Stout" userId="S::hamish.stout@scouts.org.uk::15f0d1f2-19d0-420e-bacb-e7d8d634b31c" providerId="AD" clId="Web-{39D3C5B1-3E34-4966-AE01-54EB35BAF2BD}" dt="2023-11-20T17:39:13.798" v="683" actId="20577"/>
          <ac:spMkLst>
            <pc:docMk/>
            <pc:sldMk cId="1022420233" sldId="827"/>
            <ac:spMk id="2" creationId="{45567478-A284-F48E-844D-EA94CD21A28F}"/>
          </ac:spMkLst>
        </pc:spChg>
      </pc:sldChg>
      <pc:sldChg chg="modSp">
        <pc:chgData name="Hamish Stout" userId="S::hamish.stout@scouts.org.uk::15f0d1f2-19d0-420e-bacb-e7d8d634b31c" providerId="AD" clId="Web-{39D3C5B1-3E34-4966-AE01-54EB35BAF2BD}" dt="2023-11-20T17:56:14.428" v="1005" actId="20577"/>
        <pc:sldMkLst>
          <pc:docMk/>
          <pc:sldMk cId="1536387037" sldId="829"/>
        </pc:sldMkLst>
        <pc:spChg chg="mod">
          <ac:chgData name="Hamish Stout" userId="S::hamish.stout@scouts.org.uk::15f0d1f2-19d0-420e-bacb-e7d8d634b31c" providerId="AD" clId="Web-{39D3C5B1-3E34-4966-AE01-54EB35BAF2BD}" dt="2023-11-20T17:56:14.428" v="1005" actId="20577"/>
          <ac:spMkLst>
            <pc:docMk/>
            <pc:sldMk cId="1536387037" sldId="829"/>
            <ac:spMk id="7" creationId="{3C9DE663-611C-3EFB-5D3F-B79AEF7E5480}"/>
          </ac:spMkLst>
        </pc:spChg>
      </pc:sldChg>
      <pc:sldChg chg="modSp">
        <pc:chgData name="Hamish Stout" userId="S::hamish.stout@scouts.org.uk::15f0d1f2-19d0-420e-bacb-e7d8d634b31c" providerId="AD" clId="Web-{39D3C5B1-3E34-4966-AE01-54EB35BAF2BD}" dt="2023-11-20T17:57:46.166" v="1053" actId="20577"/>
        <pc:sldMkLst>
          <pc:docMk/>
          <pc:sldMk cId="1818832899" sldId="831"/>
        </pc:sldMkLst>
        <pc:spChg chg="mod">
          <ac:chgData name="Hamish Stout" userId="S::hamish.stout@scouts.org.uk::15f0d1f2-19d0-420e-bacb-e7d8d634b31c" providerId="AD" clId="Web-{39D3C5B1-3E34-4966-AE01-54EB35BAF2BD}" dt="2023-11-20T17:57:46.166" v="1053" actId="20577"/>
          <ac:spMkLst>
            <pc:docMk/>
            <pc:sldMk cId="1818832899" sldId="831"/>
            <ac:spMk id="7" creationId="{3C9DE663-611C-3EFB-5D3F-B79AEF7E5480}"/>
          </ac:spMkLst>
        </pc:spChg>
      </pc:sldChg>
      <pc:sldChg chg="modNotes">
        <pc:chgData name="Hamish Stout" userId="S::hamish.stout@scouts.org.uk::15f0d1f2-19d0-420e-bacb-e7d8d634b31c" providerId="AD" clId="Web-{39D3C5B1-3E34-4966-AE01-54EB35BAF2BD}" dt="2023-11-20T17:29:37.121" v="444"/>
        <pc:sldMkLst>
          <pc:docMk/>
          <pc:sldMk cId="3524512446" sldId="835"/>
        </pc:sldMkLst>
      </pc:sldChg>
    </pc:docChg>
  </pc:docChgLst>
  <pc:docChgLst>
    <pc:chgData name="Adam Ray" userId="S::adam.ray@scouts.org.uk::55e35bce-ead9-4df5-9235-184f6cd38396" providerId="AD" clId="Web-{BDE3593A-D5A2-3B94-6B64-64CB9A9B72B3}"/>
    <pc:docChg chg="sldOrd">
      <pc:chgData name="Adam Ray" userId="S::adam.ray@scouts.org.uk::55e35bce-ead9-4df5-9235-184f6cd38396" providerId="AD" clId="Web-{BDE3593A-D5A2-3B94-6B64-64CB9A9B72B3}" dt="2023-11-16T09:09:05.537" v="1"/>
      <pc:docMkLst>
        <pc:docMk/>
      </pc:docMkLst>
      <pc:sldChg chg="ord">
        <pc:chgData name="Adam Ray" userId="S::adam.ray@scouts.org.uk::55e35bce-ead9-4df5-9235-184f6cd38396" providerId="AD" clId="Web-{BDE3593A-D5A2-3B94-6B64-64CB9A9B72B3}" dt="2023-11-16T09:09:05.537" v="1"/>
        <pc:sldMkLst>
          <pc:docMk/>
          <pc:sldMk cId="2312093861" sldId="825"/>
        </pc:sldMkLst>
      </pc:sldChg>
    </pc:docChg>
  </pc:docChgLst>
  <pc:docChgLst>
    <pc:chgData name="Robert Groves" userId="18340ee5-2ee2-4523-a1bd-00715d104e64" providerId="ADAL" clId="{608671F2-58C0-483D-AE2E-0CCE96A3CC92}"/>
    <pc:docChg chg="undo custSel addSld delSld modSld sldOrd">
      <pc:chgData name="Robert Groves" userId="18340ee5-2ee2-4523-a1bd-00715d104e64" providerId="ADAL" clId="{608671F2-58C0-483D-AE2E-0CCE96A3CC92}" dt="2023-11-23T15:42:39.409" v="1168" actId="1076"/>
      <pc:docMkLst>
        <pc:docMk/>
      </pc:docMkLst>
      <pc:sldChg chg="addSp delSp modSp add del mod">
        <pc:chgData name="Robert Groves" userId="18340ee5-2ee2-4523-a1bd-00715d104e64" providerId="ADAL" clId="{608671F2-58C0-483D-AE2E-0CCE96A3CC92}" dt="2023-11-23T11:23:31.049" v="856" actId="47"/>
        <pc:sldMkLst>
          <pc:docMk/>
          <pc:sldMk cId="3874929952" sldId="836"/>
        </pc:sldMkLst>
        <pc:spChg chg="add mod">
          <ac:chgData name="Robert Groves" userId="18340ee5-2ee2-4523-a1bd-00715d104e64" providerId="ADAL" clId="{608671F2-58C0-483D-AE2E-0CCE96A3CC92}" dt="2023-11-23T10:56:11.229" v="22" actId="20577"/>
          <ac:spMkLst>
            <pc:docMk/>
            <pc:sldMk cId="3874929952" sldId="836"/>
            <ac:spMk id="2" creationId="{739D1B21-2D62-B13D-C380-AD04A7A55B18}"/>
          </ac:spMkLst>
        </pc:spChg>
        <pc:spChg chg="mod">
          <ac:chgData name="Robert Groves" userId="18340ee5-2ee2-4523-a1bd-00715d104e64" providerId="ADAL" clId="{608671F2-58C0-483D-AE2E-0CCE96A3CC92}" dt="2023-11-23T11:00:37.270" v="178" actId="14100"/>
          <ac:spMkLst>
            <pc:docMk/>
            <pc:sldMk cId="3874929952" sldId="836"/>
            <ac:spMk id="7" creationId="{3C9DE663-611C-3EFB-5D3F-B79AEF7E5480}"/>
          </ac:spMkLst>
        </pc:spChg>
        <pc:spChg chg="del">
          <ac:chgData name="Robert Groves" userId="18340ee5-2ee2-4523-a1bd-00715d104e64" providerId="ADAL" clId="{608671F2-58C0-483D-AE2E-0CCE96A3CC92}" dt="2023-11-23T10:56:02.846" v="4" actId="478"/>
          <ac:spMkLst>
            <pc:docMk/>
            <pc:sldMk cId="3874929952" sldId="836"/>
            <ac:spMk id="9" creationId="{24FD1763-E64D-4529-0D89-4F515C46659E}"/>
          </ac:spMkLst>
        </pc:spChg>
        <pc:picChg chg="del">
          <ac:chgData name="Robert Groves" userId="18340ee5-2ee2-4523-a1bd-00715d104e64" providerId="ADAL" clId="{608671F2-58C0-483D-AE2E-0CCE96A3CC92}" dt="2023-11-23T10:56:00.500" v="3" actId="478"/>
          <ac:picMkLst>
            <pc:docMk/>
            <pc:sldMk cId="3874929952" sldId="836"/>
            <ac:picMk id="3" creationId="{993644E3-6E82-6312-7881-DD8909197B5E}"/>
          </ac:picMkLst>
        </pc:picChg>
        <pc:picChg chg="add del mod">
          <ac:chgData name="Robert Groves" userId="18340ee5-2ee2-4523-a1bd-00715d104e64" providerId="ADAL" clId="{608671F2-58C0-483D-AE2E-0CCE96A3CC92}" dt="2023-11-23T11:09:11.430" v="544" actId="21"/>
          <ac:picMkLst>
            <pc:docMk/>
            <pc:sldMk cId="3874929952" sldId="836"/>
            <ac:picMk id="5" creationId="{07890F35-BEE8-06E8-EB90-1C7BAB18B535}"/>
          </ac:picMkLst>
        </pc:picChg>
        <pc:picChg chg="add mod">
          <ac:chgData name="Robert Groves" userId="18340ee5-2ee2-4523-a1bd-00715d104e64" providerId="ADAL" clId="{608671F2-58C0-483D-AE2E-0CCE96A3CC92}" dt="2023-11-23T10:56:46.913" v="30" actId="207"/>
          <ac:picMkLst>
            <pc:docMk/>
            <pc:sldMk cId="3874929952" sldId="836"/>
            <ac:picMk id="8" creationId="{B262C8D5-56DC-CC70-4E26-C3D757C95157}"/>
          </ac:picMkLst>
        </pc:picChg>
      </pc:sldChg>
      <pc:sldChg chg="addSp delSp modSp add mod ord">
        <pc:chgData name="Robert Groves" userId="18340ee5-2ee2-4523-a1bd-00715d104e64" providerId="ADAL" clId="{608671F2-58C0-483D-AE2E-0CCE96A3CC92}" dt="2023-11-23T15:29:26.368" v="1161" actId="14100"/>
        <pc:sldMkLst>
          <pc:docMk/>
          <pc:sldMk cId="1414398528" sldId="837"/>
        </pc:sldMkLst>
        <pc:spChg chg="add mod">
          <ac:chgData name="Robert Groves" userId="18340ee5-2ee2-4523-a1bd-00715d104e64" providerId="ADAL" clId="{608671F2-58C0-483D-AE2E-0CCE96A3CC92}" dt="2023-11-23T11:01:42.508" v="193" actId="1076"/>
          <ac:spMkLst>
            <pc:docMk/>
            <pc:sldMk cId="1414398528" sldId="837"/>
            <ac:spMk id="3" creationId="{2F789CB4-42D5-EA34-4202-52520D758CB4}"/>
          </ac:spMkLst>
        </pc:spChg>
        <pc:spChg chg="add mod">
          <ac:chgData name="Robert Groves" userId="18340ee5-2ee2-4523-a1bd-00715d104e64" providerId="ADAL" clId="{608671F2-58C0-483D-AE2E-0CCE96A3CC92}" dt="2023-11-23T15:29:26.368" v="1161" actId="14100"/>
          <ac:spMkLst>
            <pc:docMk/>
            <pc:sldMk cId="1414398528" sldId="837"/>
            <ac:spMk id="4" creationId="{C8753047-AC30-DF73-F043-570514A1EAEF}"/>
          </ac:spMkLst>
        </pc:spChg>
        <pc:spChg chg="mod">
          <ac:chgData name="Robert Groves" userId="18340ee5-2ee2-4523-a1bd-00715d104e64" providerId="ADAL" clId="{608671F2-58C0-483D-AE2E-0CCE96A3CC92}" dt="2023-11-23T11:08:40.713" v="537" actId="1076"/>
          <ac:spMkLst>
            <pc:docMk/>
            <pc:sldMk cId="1414398528" sldId="837"/>
            <ac:spMk id="7" creationId="{3C9DE663-611C-3EFB-5D3F-B79AEF7E5480}"/>
          </ac:spMkLst>
        </pc:spChg>
        <pc:picChg chg="del">
          <ac:chgData name="Robert Groves" userId="18340ee5-2ee2-4523-a1bd-00715d104e64" providerId="ADAL" clId="{608671F2-58C0-483D-AE2E-0CCE96A3CC92}" dt="2023-11-23T11:00:42.620" v="180" actId="478"/>
          <ac:picMkLst>
            <pc:docMk/>
            <pc:sldMk cId="1414398528" sldId="837"/>
            <ac:picMk id="5" creationId="{07890F35-BEE8-06E8-EB90-1C7BAB18B535}"/>
          </ac:picMkLst>
        </pc:picChg>
        <pc:picChg chg="add mod">
          <ac:chgData name="Robert Groves" userId="18340ee5-2ee2-4523-a1bd-00715d104e64" providerId="ADAL" clId="{608671F2-58C0-483D-AE2E-0CCE96A3CC92}" dt="2023-11-23T11:07:42.129" v="527" actId="1036"/>
          <ac:picMkLst>
            <pc:docMk/>
            <pc:sldMk cId="1414398528" sldId="837"/>
            <ac:picMk id="6" creationId="{F06CB395-07AC-54CF-2FCA-46998FB23FDD}"/>
          </ac:picMkLst>
        </pc:picChg>
        <pc:picChg chg="mod">
          <ac:chgData name="Robert Groves" userId="18340ee5-2ee2-4523-a1bd-00715d104e64" providerId="ADAL" clId="{608671F2-58C0-483D-AE2E-0CCE96A3CC92}" dt="2023-11-23T11:07:42.129" v="527" actId="1036"/>
          <ac:picMkLst>
            <pc:docMk/>
            <pc:sldMk cId="1414398528" sldId="837"/>
            <ac:picMk id="8" creationId="{B262C8D5-56DC-CC70-4E26-C3D757C95157}"/>
          </ac:picMkLst>
        </pc:picChg>
      </pc:sldChg>
      <pc:sldChg chg="add del">
        <pc:chgData name="Robert Groves" userId="18340ee5-2ee2-4523-a1bd-00715d104e64" providerId="ADAL" clId="{608671F2-58C0-483D-AE2E-0CCE96A3CC92}" dt="2023-11-23T10:55:59.326" v="2" actId="47"/>
        <pc:sldMkLst>
          <pc:docMk/>
          <pc:sldMk cId="3803839180" sldId="837"/>
        </pc:sldMkLst>
      </pc:sldChg>
      <pc:sldChg chg="addSp delSp modSp add mod">
        <pc:chgData name="Robert Groves" userId="18340ee5-2ee2-4523-a1bd-00715d104e64" providerId="ADAL" clId="{608671F2-58C0-483D-AE2E-0CCE96A3CC92}" dt="2023-11-23T14:57:43.686" v="1079" actId="1076"/>
        <pc:sldMkLst>
          <pc:docMk/>
          <pc:sldMk cId="4163877563" sldId="838"/>
        </pc:sldMkLst>
        <pc:spChg chg="mod">
          <ac:chgData name="Robert Groves" userId="18340ee5-2ee2-4523-a1bd-00715d104e64" providerId="ADAL" clId="{608671F2-58C0-483D-AE2E-0CCE96A3CC92}" dt="2023-11-23T11:18:28.753" v="823" actId="164"/>
          <ac:spMkLst>
            <pc:docMk/>
            <pc:sldMk cId="4163877563" sldId="838"/>
            <ac:spMk id="3" creationId="{2F789CB4-42D5-EA34-4202-52520D758CB4}"/>
          </ac:spMkLst>
        </pc:spChg>
        <pc:spChg chg="mod">
          <ac:chgData name="Robert Groves" userId="18340ee5-2ee2-4523-a1bd-00715d104e64" providerId="ADAL" clId="{608671F2-58C0-483D-AE2E-0CCE96A3CC92}" dt="2023-11-23T14:53:55.650" v="901" actId="20577"/>
          <ac:spMkLst>
            <pc:docMk/>
            <pc:sldMk cId="4163877563" sldId="838"/>
            <ac:spMk id="4" creationId="{C8753047-AC30-DF73-F043-570514A1EAEF}"/>
          </ac:spMkLst>
        </pc:spChg>
        <pc:spChg chg="mod">
          <ac:chgData name="Robert Groves" userId="18340ee5-2ee2-4523-a1bd-00715d104e64" providerId="ADAL" clId="{608671F2-58C0-483D-AE2E-0CCE96A3CC92}" dt="2023-11-23T11:18:44.562" v="825" actId="164"/>
          <ac:spMkLst>
            <pc:docMk/>
            <pc:sldMk cId="4163877563" sldId="838"/>
            <ac:spMk id="7" creationId="{3C9DE663-611C-3EFB-5D3F-B79AEF7E5480}"/>
          </ac:spMkLst>
        </pc:spChg>
        <pc:spChg chg="add mod">
          <ac:chgData name="Robert Groves" userId="18340ee5-2ee2-4523-a1bd-00715d104e64" providerId="ADAL" clId="{608671F2-58C0-483D-AE2E-0CCE96A3CC92}" dt="2023-11-23T14:54:59.532" v="1062" actId="14100"/>
          <ac:spMkLst>
            <pc:docMk/>
            <pc:sldMk cId="4163877563" sldId="838"/>
            <ac:spMk id="10" creationId="{C8CDED01-0106-5AF3-747C-E846E8441933}"/>
          </ac:spMkLst>
        </pc:spChg>
        <pc:spChg chg="add del mod">
          <ac:chgData name="Robert Groves" userId="18340ee5-2ee2-4523-a1bd-00715d104e64" providerId="ADAL" clId="{608671F2-58C0-483D-AE2E-0CCE96A3CC92}" dt="2023-11-23T11:17:25.423" v="792" actId="478"/>
          <ac:spMkLst>
            <pc:docMk/>
            <pc:sldMk cId="4163877563" sldId="838"/>
            <ac:spMk id="12" creationId="{2D84AB3E-7191-03AD-80A4-0CA27D47AFE4}"/>
          </ac:spMkLst>
        </pc:spChg>
        <pc:spChg chg="add mod">
          <ac:chgData name="Robert Groves" userId="18340ee5-2ee2-4523-a1bd-00715d104e64" providerId="ADAL" clId="{608671F2-58C0-483D-AE2E-0CCE96A3CC92}" dt="2023-11-23T14:57:35.817" v="1078" actId="1036"/>
          <ac:spMkLst>
            <pc:docMk/>
            <pc:sldMk cId="4163877563" sldId="838"/>
            <ac:spMk id="13" creationId="{CDFA6B80-3920-72AF-3015-293DA552AD37}"/>
          </ac:spMkLst>
        </pc:spChg>
        <pc:spChg chg="add mod">
          <ac:chgData name="Robert Groves" userId="18340ee5-2ee2-4523-a1bd-00715d104e64" providerId="ADAL" clId="{608671F2-58C0-483D-AE2E-0CCE96A3CC92}" dt="2023-11-23T14:57:43.686" v="1079" actId="1076"/>
          <ac:spMkLst>
            <pc:docMk/>
            <pc:sldMk cId="4163877563" sldId="838"/>
            <ac:spMk id="21" creationId="{9EDB2DCC-1B93-A5CE-76FC-9C47BC273411}"/>
          </ac:spMkLst>
        </pc:spChg>
        <pc:grpChg chg="add mod">
          <ac:chgData name="Robert Groves" userId="18340ee5-2ee2-4523-a1bd-00715d104e64" providerId="ADAL" clId="{608671F2-58C0-483D-AE2E-0CCE96A3CC92}" dt="2023-11-23T11:19:29.063" v="829" actId="1076"/>
          <ac:grpSpMkLst>
            <pc:docMk/>
            <pc:sldMk cId="4163877563" sldId="838"/>
            <ac:grpSpMk id="14" creationId="{3024A0F1-F90F-85A9-DF1F-81EE371FCA5E}"/>
          </ac:grpSpMkLst>
        </pc:grpChg>
        <pc:grpChg chg="add mod">
          <ac:chgData name="Robert Groves" userId="18340ee5-2ee2-4523-a1bd-00715d104e64" providerId="ADAL" clId="{608671F2-58C0-483D-AE2E-0CCE96A3CC92}" dt="2023-11-23T11:18:44.562" v="825" actId="164"/>
          <ac:grpSpMkLst>
            <pc:docMk/>
            <pc:sldMk cId="4163877563" sldId="838"/>
            <ac:grpSpMk id="15" creationId="{A0AF8B2D-2F13-D2B8-1AD2-E569BEB9F03B}"/>
          </ac:grpSpMkLst>
        </pc:grpChg>
        <pc:picChg chg="add mod">
          <ac:chgData name="Robert Groves" userId="18340ee5-2ee2-4523-a1bd-00715d104e64" providerId="ADAL" clId="{608671F2-58C0-483D-AE2E-0CCE96A3CC92}" dt="2023-11-23T11:18:44.562" v="825" actId="164"/>
          <ac:picMkLst>
            <pc:docMk/>
            <pc:sldMk cId="4163877563" sldId="838"/>
            <ac:picMk id="5" creationId="{7FDD5F86-F978-FB53-F30D-736A03689ED9}"/>
          </ac:picMkLst>
        </pc:picChg>
        <pc:picChg chg="del">
          <ac:chgData name="Robert Groves" userId="18340ee5-2ee2-4523-a1bd-00715d104e64" providerId="ADAL" clId="{608671F2-58C0-483D-AE2E-0CCE96A3CC92}" dt="2023-11-23T11:14:04.170" v="723" actId="478"/>
          <ac:picMkLst>
            <pc:docMk/>
            <pc:sldMk cId="4163877563" sldId="838"/>
            <ac:picMk id="6" creationId="{F06CB395-07AC-54CF-2FCA-46998FB23FDD}"/>
          </ac:picMkLst>
        </pc:picChg>
        <pc:picChg chg="del mod">
          <ac:chgData name="Robert Groves" userId="18340ee5-2ee2-4523-a1bd-00715d104e64" providerId="ADAL" clId="{608671F2-58C0-483D-AE2E-0CCE96A3CC92}" dt="2023-11-23T11:09:42.913" v="552" actId="478"/>
          <ac:picMkLst>
            <pc:docMk/>
            <pc:sldMk cId="4163877563" sldId="838"/>
            <ac:picMk id="8" creationId="{B262C8D5-56DC-CC70-4E26-C3D757C95157}"/>
          </ac:picMkLst>
        </pc:picChg>
        <pc:picChg chg="add mod">
          <ac:chgData name="Robert Groves" userId="18340ee5-2ee2-4523-a1bd-00715d104e64" providerId="ADAL" clId="{608671F2-58C0-483D-AE2E-0CCE96A3CC92}" dt="2023-11-23T11:19:21.439" v="828" actId="1076"/>
          <ac:picMkLst>
            <pc:docMk/>
            <pc:sldMk cId="4163877563" sldId="838"/>
            <ac:picMk id="9" creationId="{3BF87890-55DA-667F-3377-395FAC864363}"/>
          </ac:picMkLst>
        </pc:picChg>
        <pc:picChg chg="add mod">
          <ac:chgData name="Robert Groves" userId="18340ee5-2ee2-4523-a1bd-00715d104e64" providerId="ADAL" clId="{608671F2-58C0-483D-AE2E-0CCE96A3CC92}" dt="2023-11-23T11:19:21.439" v="828" actId="1076"/>
          <ac:picMkLst>
            <pc:docMk/>
            <pc:sldMk cId="4163877563" sldId="838"/>
            <ac:picMk id="11" creationId="{C7712D4B-06BF-E09A-9463-07CF33A6BDF4}"/>
          </ac:picMkLst>
        </pc:picChg>
        <pc:cxnChg chg="add del mod">
          <ac:chgData name="Robert Groves" userId="18340ee5-2ee2-4523-a1bd-00715d104e64" providerId="ADAL" clId="{608671F2-58C0-483D-AE2E-0CCE96A3CC92}" dt="2023-11-23T11:20:30.753" v="843" actId="478"/>
          <ac:cxnSpMkLst>
            <pc:docMk/>
            <pc:sldMk cId="4163877563" sldId="838"/>
            <ac:cxnSpMk id="17" creationId="{12D0FA71-28A9-23C4-006E-821782C2EB19}"/>
          </ac:cxnSpMkLst>
        </pc:cxnChg>
      </pc:sldChg>
      <pc:sldChg chg="modSp add mod">
        <pc:chgData name="Robert Groves" userId="18340ee5-2ee2-4523-a1bd-00715d104e64" providerId="ADAL" clId="{608671F2-58C0-483D-AE2E-0CCE96A3CC92}" dt="2023-11-23T14:59:44.503" v="1157" actId="20577"/>
        <pc:sldMkLst>
          <pc:docMk/>
          <pc:sldMk cId="2206193482" sldId="839"/>
        </pc:sldMkLst>
        <pc:spChg chg="mod">
          <ac:chgData name="Robert Groves" userId="18340ee5-2ee2-4523-a1bd-00715d104e64" providerId="ADAL" clId="{608671F2-58C0-483D-AE2E-0CCE96A3CC92}" dt="2023-11-23T14:59:44.503" v="1157" actId="20577"/>
          <ac:spMkLst>
            <pc:docMk/>
            <pc:sldMk cId="2206193482" sldId="839"/>
            <ac:spMk id="4" creationId="{C8753047-AC30-DF73-F043-570514A1EAEF}"/>
          </ac:spMkLst>
        </pc:spChg>
        <pc:spChg chg="mod">
          <ac:chgData name="Robert Groves" userId="18340ee5-2ee2-4523-a1bd-00715d104e64" providerId="ADAL" clId="{608671F2-58C0-483D-AE2E-0CCE96A3CC92}" dt="2023-11-23T14:59:26.960" v="1138" actId="20577"/>
          <ac:spMkLst>
            <pc:docMk/>
            <pc:sldMk cId="2206193482" sldId="839"/>
            <ac:spMk id="7" creationId="{3C9DE663-611C-3EFB-5D3F-B79AEF7E5480}"/>
          </ac:spMkLst>
        </pc:spChg>
        <pc:spChg chg="mod">
          <ac:chgData name="Robert Groves" userId="18340ee5-2ee2-4523-a1bd-00715d104e64" providerId="ADAL" clId="{608671F2-58C0-483D-AE2E-0CCE96A3CC92}" dt="2023-11-23T14:59:36.886" v="1140"/>
          <ac:spMkLst>
            <pc:docMk/>
            <pc:sldMk cId="2206193482" sldId="839"/>
            <ac:spMk id="10" creationId="{C8CDED01-0106-5AF3-747C-E846E8441933}"/>
          </ac:spMkLst>
        </pc:spChg>
      </pc:sldChg>
      <pc:sldChg chg="modSp add mod ord">
        <pc:chgData name="Robert Groves" userId="18340ee5-2ee2-4523-a1bd-00715d104e64" providerId="ADAL" clId="{608671F2-58C0-483D-AE2E-0CCE96A3CC92}" dt="2023-11-23T15:42:39.409" v="1168" actId="1076"/>
        <pc:sldMkLst>
          <pc:docMk/>
          <pc:sldMk cId="3726608455" sldId="840"/>
        </pc:sldMkLst>
        <pc:spChg chg="mod">
          <ac:chgData name="Robert Groves" userId="18340ee5-2ee2-4523-a1bd-00715d104e64" providerId="ADAL" clId="{608671F2-58C0-483D-AE2E-0CCE96A3CC92}" dt="2023-11-23T15:42:39.409" v="1168" actId="1076"/>
          <ac:spMkLst>
            <pc:docMk/>
            <pc:sldMk cId="3726608455" sldId="840"/>
            <ac:spMk id="3" creationId="{2F789CB4-42D5-EA34-4202-52520D758CB4}"/>
          </ac:spMkLst>
        </pc:spChg>
        <pc:spChg chg="mod">
          <ac:chgData name="Robert Groves" userId="18340ee5-2ee2-4523-a1bd-00715d104e64" providerId="ADAL" clId="{608671F2-58C0-483D-AE2E-0CCE96A3CC92}" dt="2023-11-23T15:42:27.722" v="1167" actId="14100"/>
          <ac:spMkLst>
            <pc:docMk/>
            <pc:sldMk cId="3726608455" sldId="840"/>
            <ac:spMk id="4" creationId="{C8753047-AC30-DF73-F043-570514A1EAEF}"/>
          </ac:spMkLst>
        </pc:spChg>
        <pc:spChg chg="mod">
          <ac:chgData name="Robert Groves" userId="18340ee5-2ee2-4523-a1bd-00715d104e64" providerId="ADAL" clId="{608671F2-58C0-483D-AE2E-0CCE96A3CC92}" dt="2023-11-23T15:42:02.715" v="1163" actId="1076"/>
          <ac:spMkLst>
            <pc:docMk/>
            <pc:sldMk cId="3726608455" sldId="840"/>
            <ac:spMk id="7" creationId="{3C9DE663-611C-3EFB-5D3F-B79AEF7E5480}"/>
          </ac:spMkLst>
        </pc:spChg>
        <pc:picChg chg="mod">
          <ac:chgData name="Robert Groves" userId="18340ee5-2ee2-4523-a1bd-00715d104e64" providerId="ADAL" clId="{608671F2-58C0-483D-AE2E-0CCE96A3CC92}" dt="2023-11-23T15:42:18.758" v="1166" actId="1076"/>
          <ac:picMkLst>
            <pc:docMk/>
            <pc:sldMk cId="3726608455" sldId="840"/>
            <ac:picMk id="5" creationId="{EAE84041-F775-0385-BC2A-99983E28D502}"/>
          </ac:picMkLst>
        </pc:picChg>
        <pc:picChg chg="mod">
          <ac:chgData name="Robert Groves" userId="18340ee5-2ee2-4523-a1bd-00715d104e64" providerId="ADAL" clId="{608671F2-58C0-483D-AE2E-0CCE96A3CC92}" dt="2023-11-23T15:42:09.553" v="1164" actId="1076"/>
          <ac:picMkLst>
            <pc:docMk/>
            <pc:sldMk cId="3726608455" sldId="840"/>
            <ac:picMk id="8" creationId="{B262C8D5-56DC-CC70-4E26-C3D757C95157}"/>
          </ac:picMkLst>
        </pc:picChg>
      </pc:sldChg>
    </pc:docChg>
  </pc:docChgLst>
  <pc:docChgLst>
    <pc:chgData name="Pete Jeffreys" userId="S::pete.jeffreys@scouts.org.uk::25ad60b4-1396-428f-a660-10ca608ac5be" providerId="AD" clId="Web-{CBDB55AF-E5DE-99EB-6781-42916FA11A44}"/>
    <pc:docChg chg="modSld">
      <pc:chgData name="Pete Jeffreys" userId="S::pete.jeffreys@scouts.org.uk::25ad60b4-1396-428f-a660-10ca608ac5be" providerId="AD" clId="Web-{CBDB55AF-E5DE-99EB-6781-42916FA11A44}" dt="2023-11-20T21:39:35.754" v="224"/>
      <pc:docMkLst>
        <pc:docMk/>
      </pc:docMkLst>
      <pc:sldChg chg="modNotes">
        <pc:chgData name="Pete Jeffreys" userId="S::pete.jeffreys@scouts.org.uk::25ad60b4-1396-428f-a660-10ca608ac5be" providerId="AD" clId="Web-{CBDB55AF-E5DE-99EB-6781-42916FA11A44}" dt="2023-11-20T21:37:47.075" v="74"/>
        <pc:sldMkLst>
          <pc:docMk/>
          <pc:sldMk cId="3819273154" sldId="690"/>
        </pc:sldMkLst>
      </pc:sldChg>
      <pc:sldChg chg="modNotes">
        <pc:chgData name="Pete Jeffreys" userId="S::pete.jeffreys@scouts.org.uk::25ad60b4-1396-428f-a660-10ca608ac5be" providerId="AD" clId="Web-{CBDB55AF-E5DE-99EB-6781-42916FA11A44}" dt="2023-11-20T21:38:33.719" v="99"/>
        <pc:sldMkLst>
          <pc:docMk/>
          <pc:sldMk cId="4218050105" sldId="822"/>
        </pc:sldMkLst>
      </pc:sldChg>
      <pc:sldChg chg="modNotes">
        <pc:chgData name="Pete Jeffreys" userId="S::pete.jeffreys@scouts.org.uk::25ad60b4-1396-428f-a660-10ca608ac5be" providerId="AD" clId="Web-{CBDB55AF-E5DE-99EB-6781-42916FA11A44}" dt="2023-11-20T21:39:35.754" v="224"/>
        <pc:sldMkLst>
          <pc:docMk/>
          <pc:sldMk cId="572363689" sldId="824"/>
        </pc:sldMkLst>
      </pc:sldChg>
      <pc:sldChg chg="modNotes">
        <pc:chgData name="Pete Jeffreys" userId="S::pete.jeffreys@scouts.org.uk::25ad60b4-1396-428f-a660-10ca608ac5be" providerId="AD" clId="Web-{CBDB55AF-E5DE-99EB-6781-42916FA11A44}" dt="2023-11-20T21:38:54.330" v="149"/>
        <pc:sldMkLst>
          <pc:docMk/>
          <pc:sldMk cId="2199862476" sldId="828"/>
        </pc:sldMkLst>
      </pc:sldChg>
    </pc:docChg>
  </pc:docChgLst>
  <pc:docChgLst>
    <pc:chgData name="Hamish Stout" userId="S::hamish.stout@scouts.org.uk::15f0d1f2-19d0-420e-bacb-e7d8d634b31c" providerId="AD" clId="Web-{77D34DDA-0BF8-32F0-8BF2-D27CA7344786}"/>
    <pc:docChg chg="modSld sldOrd">
      <pc:chgData name="Hamish Stout" userId="S::hamish.stout@scouts.org.uk::15f0d1f2-19d0-420e-bacb-e7d8d634b31c" providerId="AD" clId="Web-{77D34DDA-0BF8-32F0-8BF2-D27CA7344786}" dt="2023-11-15T20:58:32.038" v="447" actId="1076"/>
      <pc:docMkLst>
        <pc:docMk/>
      </pc:docMkLst>
      <pc:sldChg chg="modSp">
        <pc:chgData name="Hamish Stout" userId="S::hamish.stout@scouts.org.uk::15f0d1f2-19d0-420e-bacb-e7d8d634b31c" providerId="AD" clId="Web-{77D34DDA-0BF8-32F0-8BF2-D27CA7344786}" dt="2023-11-15T20:49:02.585" v="380" actId="20577"/>
        <pc:sldMkLst>
          <pc:docMk/>
          <pc:sldMk cId="2811152509" sldId="665"/>
        </pc:sldMkLst>
        <pc:spChg chg="mod">
          <ac:chgData name="Hamish Stout" userId="S::hamish.stout@scouts.org.uk::15f0d1f2-19d0-420e-bacb-e7d8d634b31c" providerId="AD" clId="Web-{77D34DDA-0BF8-32F0-8BF2-D27CA7344786}" dt="2023-11-15T20:49:02.585" v="380" actId="20577"/>
          <ac:spMkLst>
            <pc:docMk/>
            <pc:sldMk cId="2811152509" sldId="665"/>
            <ac:spMk id="2" creationId="{45567478-A284-F48E-844D-EA94CD21A28F}"/>
          </ac:spMkLst>
        </pc:spChg>
      </pc:sldChg>
      <pc:sldChg chg="modSp">
        <pc:chgData name="Hamish Stout" userId="S::hamish.stout@scouts.org.uk::15f0d1f2-19d0-420e-bacb-e7d8d634b31c" providerId="AD" clId="Web-{77D34DDA-0BF8-32F0-8BF2-D27CA7344786}" dt="2023-11-15T20:16:28.143" v="113" actId="14100"/>
        <pc:sldMkLst>
          <pc:docMk/>
          <pc:sldMk cId="569868381" sldId="674"/>
        </pc:sldMkLst>
        <pc:spChg chg="mod">
          <ac:chgData name="Hamish Stout" userId="S::hamish.stout@scouts.org.uk::15f0d1f2-19d0-420e-bacb-e7d8d634b31c" providerId="AD" clId="Web-{77D34DDA-0BF8-32F0-8BF2-D27CA7344786}" dt="2023-11-15T20:16:28.143" v="113" actId="14100"/>
          <ac:spMkLst>
            <pc:docMk/>
            <pc:sldMk cId="569868381" sldId="674"/>
            <ac:spMk id="4" creationId="{F5E0A813-8E2E-46A3-CF90-00564FD62917}"/>
          </ac:spMkLst>
        </pc:spChg>
      </pc:sldChg>
      <pc:sldChg chg="modSp">
        <pc:chgData name="Hamish Stout" userId="S::hamish.stout@scouts.org.uk::15f0d1f2-19d0-420e-bacb-e7d8d634b31c" providerId="AD" clId="Web-{77D34DDA-0BF8-32F0-8BF2-D27CA7344786}" dt="2023-11-15T20:36:52.309" v="210" actId="20577"/>
        <pc:sldMkLst>
          <pc:docMk/>
          <pc:sldMk cId="1423621557" sldId="675"/>
        </pc:sldMkLst>
        <pc:spChg chg="mod">
          <ac:chgData name="Hamish Stout" userId="S::hamish.stout@scouts.org.uk::15f0d1f2-19d0-420e-bacb-e7d8d634b31c" providerId="AD" clId="Web-{77D34DDA-0BF8-32F0-8BF2-D27CA7344786}" dt="2023-11-15T20:36:52.309" v="210" actId="20577"/>
          <ac:spMkLst>
            <pc:docMk/>
            <pc:sldMk cId="1423621557" sldId="675"/>
            <ac:spMk id="5" creationId="{EC926239-3498-718C-68AF-9F56DADB0212}"/>
          </ac:spMkLst>
        </pc:spChg>
      </pc:sldChg>
      <pc:sldChg chg="modSp">
        <pc:chgData name="Hamish Stout" userId="S::hamish.stout@scouts.org.uk::15f0d1f2-19d0-420e-bacb-e7d8d634b31c" providerId="AD" clId="Web-{77D34DDA-0BF8-32F0-8BF2-D27CA7344786}" dt="2023-11-15T20:41:12.730" v="219" actId="1076"/>
        <pc:sldMkLst>
          <pc:docMk/>
          <pc:sldMk cId="4173516918" sldId="677"/>
        </pc:sldMkLst>
        <pc:spChg chg="mod">
          <ac:chgData name="Hamish Stout" userId="S::hamish.stout@scouts.org.uk::15f0d1f2-19d0-420e-bacb-e7d8d634b31c" providerId="AD" clId="Web-{77D34DDA-0BF8-32F0-8BF2-D27CA7344786}" dt="2023-11-15T20:41:12.730" v="219" actId="1076"/>
          <ac:spMkLst>
            <pc:docMk/>
            <pc:sldMk cId="4173516918" sldId="677"/>
            <ac:spMk id="5" creationId="{EC926239-3498-718C-68AF-9F56DADB0212}"/>
          </ac:spMkLst>
        </pc:spChg>
      </pc:sldChg>
      <pc:sldChg chg="modSp">
        <pc:chgData name="Hamish Stout" userId="S::hamish.stout@scouts.org.uk::15f0d1f2-19d0-420e-bacb-e7d8d634b31c" providerId="AD" clId="Web-{77D34DDA-0BF8-32F0-8BF2-D27CA7344786}" dt="2023-11-15T20:42:58.470" v="267" actId="1076"/>
        <pc:sldMkLst>
          <pc:docMk/>
          <pc:sldMk cId="2047729237" sldId="679"/>
        </pc:sldMkLst>
        <pc:spChg chg="mod">
          <ac:chgData name="Hamish Stout" userId="S::hamish.stout@scouts.org.uk::15f0d1f2-19d0-420e-bacb-e7d8d634b31c" providerId="AD" clId="Web-{77D34DDA-0BF8-32F0-8BF2-D27CA7344786}" dt="2023-11-15T20:42:51.314" v="266" actId="14100"/>
          <ac:spMkLst>
            <pc:docMk/>
            <pc:sldMk cId="2047729237" sldId="679"/>
            <ac:spMk id="5" creationId="{EC926239-3498-718C-68AF-9F56DADB0212}"/>
          </ac:spMkLst>
        </pc:spChg>
        <pc:spChg chg="mod">
          <ac:chgData name="Hamish Stout" userId="S::hamish.stout@scouts.org.uk::15f0d1f2-19d0-420e-bacb-e7d8d634b31c" providerId="AD" clId="Web-{77D34DDA-0BF8-32F0-8BF2-D27CA7344786}" dt="2023-11-15T20:42:58.470" v="267" actId="1076"/>
          <ac:spMkLst>
            <pc:docMk/>
            <pc:sldMk cId="2047729237" sldId="679"/>
            <ac:spMk id="6" creationId="{C91CB46A-0882-E24F-00BA-C91547854A4D}"/>
          </ac:spMkLst>
        </pc:spChg>
      </pc:sldChg>
      <pc:sldChg chg="modSp">
        <pc:chgData name="Hamish Stout" userId="S::hamish.stout@scouts.org.uk::15f0d1f2-19d0-420e-bacb-e7d8d634b31c" providerId="AD" clId="Web-{77D34DDA-0BF8-32F0-8BF2-D27CA7344786}" dt="2023-11-15T20:15:19.733" v="91" actId="1076"/>
        <pc:sldMkLst>
          <pc:docMk/>
          <pc:sldMk cId="3819273154" sldId="690"/>
        </pc:sldMkLst>
        <pc:spChg chg="mod">
          <ac:chgData name="Hamish Stout" userId="S::hamish.stout@scouts.org.uk::15f0d1f2-19d0-420e-bacb-e7d8d634b31c" providerId="AD" clId="Web-{77D34DDA-0BF8-32F0-8BF2-D27CA7344786}" dt="2023-11-15T20:15:19.733" v="91" actId="1076"/>
          <ac:spMkLst>
            <pc:docMk/>
            <pc:sldMk cId="3819273154" sldId="690"/>
            <ac:spMk id="2" creationId="{42BEA281-80EF-9E19-8144-D2BD5AAA9942}"/>
          </ac:spMkLst>
        </pc:spChg>
      </pc:sldChg>
      <pc:sldChg chg="modSp">
        <pc:chgData name="Hamish Stout" userId="S::hamish.stout@scouts.org.uk::15f0d1f2-19d0-420e-bacb-e7d8d634b31c" providerId="AD" clId="Web-{77D34DDA-0BF8-32F0-8BF2-D27CA7344786}" dt="2023-11-15T20:52:59.848" v="411" actId="20577"/>
        <pc:sldMkLst>
          <pc:docMk/>
          <pc:sldMk cId="202130115" sldId="821"/>
        </pc:sldMkLst>
        <pc:spChg chg="mod">
          <ac:chgData name="Hamish Stout" userId="S::hamish.stout@scouts.org.uk::15f0d1f2-19d0-420e-bacb-e7d8d634b31c" providerId="AD" clId="Web-{77D34DDA-0BF8-32F0-8BF2-D27CA7344786}" dt="2023-11-15T20:52:59.848" v="411" actId="20577"/>
          <ac:spMkLst>
            <pc:docMk/>
            <pc:sldMk cId="202130115" sldId="821"/>
            <ac:spMk id="7" creationId="{3C9DE663-611C-3EFB-5D3F-B79AEF7E5480}"/>
          </ac:spMkLst>
        </pc:spChg>
      </pc:sldChg>
      <pc:sldChg chg="modSp">
        <pc:chgData name="Hamish Stout" userId="S::hamish.stout@scouts.org.uk::15f0d1f2-19d0-420e-bacb-e7d8d634b31c" providerId="AD" clId="Web-{77D34DDA-0BF8-32F0-8BF2-D27CA7344786}" dt="2023-11-15T20:16:44.019" v="130" actId="20577"/>
        <pc:sldMkLst>
          <pc:docMk/>
          <pc:sldMk cId="4119290625" sldId="826"/>
        </pc:sldMkLst>
        <pc:spChg chg="mod">
          <ac:chgData name="Hamish Stout" userId="S::hamish.stout@scouts.org.uk::15f0d1f2-19d0-420e-bacb-e7d8d634b31c" providerId="AD" clId="Web-{77D34DDA-0BF8-32F0-8BF2-D27CA7344786}" dt="2023-11-15T20:16:44.019" v="130" actId="20577"/>
          <ac:spMkLst>
            <pc:docMk/>
            <pc:sldMk cId="4119290625" sldId="826"/>
            <ac:spMk id="4" creationId="{F5E0A813-8E2E-46A3-CF90-00564FD62917}"/>
          </ac:spMkLst>
        </pc:spChg>
      </pc:sldChg>
      <pc:sldChg chg="modSp">
        <pc:chgData name="Hamish Stout" userId="S::hamish.stout@scouts.org.uk::15f0d1f2-19d0-420e-bacb-e7d8d634b31c" providerId="AD" clId="Web-{77D34DDA-0BF8-32F0-8BF2-D27CA7344786}" dt="2023-11-15T20:22:33.402" v="205" actId="1076"/>
        <pc:sldMkLst>
          <pc:docMk/>
          <pc:sldMk cId="1022420233" sldId="827"/>
        </pc:sldMkLst>
        <pc:spChg chg="mod">
          <ac:chgData name="Hamish Stout" userId="S::hamish.stout@scouts.org.uk::15f0d1f2-19d0-420e-bacb-e7d8d634b31c" providerId="AD" clId="Web-{77D34DDA-0BF8-32F0-8BF2-D27CA7344786}" dt="2023-11-15T20:22:33.402" v="205" actId="1076"/>
          <ac:spMkLst>
            <pc:docMk/>
            <pc:sldMk cId="1022420233" sldId="827"/>
            <ac:spMk id="2" creationId="{45567478-A284-F48E-844D-EA94CD21A28F}"/>
          </ac:spMkLst>
        </pc:spChg>
      </pc:sldChg>
      <pc:sldChg chg="ord">
        <pc:chgData name="Hamish Stout" userId="S::hamish.stout@scouts.org.uk::15f0d1f2-19d0-420e-bacb-e7d8d634b31c" providerId="AD" clId="Web-{77D34DDA-0BF8-32F0-8BF2-D27CA7344786}" dt="2023-11-15T20:56:52.361" v="412"/>
        <pc:sldMkLst>
          <pc:docMk/>
          <pc:sldMk cId="2199862476" sldId="828"/>
        </pc:sldMkLst>
      </pc:sldChg>
      <pc:sldChg chg="modSp">
        <pc:chgData name="Hamish Stout" userId="S::hamish.stout@scouts.org.uk::15f0d1f2-19d0-420e-bacb-e7d8d634b31c" providerId="AD" clId="Web-{77D34DDA-0BF8-32F0-8BF2-D27CA7344786}" dt="2023-11-15T20:58:32.038" v="447" actId="1076"/>
        <pc:sldMkLst>
          <pc:docMk/>
          <pc:sldMk cId="1818832899" sldId="831"/>
        </pc:sldMkLst>
        <pc:spChg chg="mod">
          <ac:chgData name="Hamish Stout" userId="S::hamish.stout@scouts.org.uk::15f0d1f2-19d0-420e-bacb-e7d8d634b31c" providerId="AD" clId="Web-{77D34DDA-0BF8-32F0-8BF2-D27CA7344786}" dt="2023-11-15T20:58:32.038" v="447" actId="1076"/>
          <ac:spMkLst>
            <pc:docMk/>
            <pc:sldMk cId="1818832899" sldId="831"/>
            <ac:spMk id="7" creationId="{3C9DE663-611C-3EFB-5D3F-B79AEF7E54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B56090-9F20-4B5F-B495-50D0082A9771}" type="doc">
      <dgm:prSet loTypeId="urn:microsoft.com/office/officeart/2005/8/layout/venn1" loCatId="relationship" qsTypeId="urn:microsoft.com/office/officeart/2005/8/quickstyle/simple1" qsCatId="simple" csTypeId="urn:microsoft.com/office/officeart/2005/8/colors/colorful2" csCatId="colorful" phldr="1"/>
      <dgm:spPr/>
    </dgm:pt>
    <dgm:pt modelId="{D13D3E94-80AF-46E4-BA7E-97E8FCA7944A}">
      <dgm:prSet phldrT="[Text]"/>
      <dgm:spPr/>
      <dgm:t>
        <a:bodyPr/>
        <a:lstStyle/>
        <a:p>
          <a:r>
            <a:rPr lang="en-GB" b="1"/>
            <a:t>Name</a:t>
          </a:r>
        </a:p>
      </dgm:t>
    </dgm:pt>
    <dgm:pt modelId="{D6B6193C-1E12-4952-88BF-482D0D1496B4}" type="parTrans" cxnId="{1DEB1638-2457-4B95-83F3-8752238E845F}">
      <dgm:prSet/>
      <dgm:spPr/>
      <dgm:t>
        <a:bodyPr/>
        <a:lstStyle/>
        <a:p>
          <a:endParaRPr lang="en-GB"/>
        </a:p>
      </dgm:t>
    </dgm:pt>
    <dgm:pt modelId="{DBE2C2D0-BD8D-4426-9B7E-F3F4C822C240}" type="sibTrans" cxnId="{1DEB1638-2457-4B95-83F3-8752238E845F}">
      <dgm:prSet/>
      <dgm:spPr/>
      <dgm:t>
        <a:bodyPr/>
        <a:lstStyle/>
        <a:p>
          <a:endParaRPr lang="en-GB"/>
        </a:p>
      </dgm:t>
    </dgm:pt>
    <dgm:pt modelId="{84C73EA5-05A6-4ABD-83EC-8F966D82DAEB}">
      <dgm:prSet phldrT="[Text]"/>
      <dgm:spPr/>
      <dgm:t>
        <a:bodyPr/>
        <a:lstStyle/>
        <a:p>
          <a:r>
            <a:rPr lang="en-GB" b="1"/>
            <a:t>Purpose</a:t>
          </a:r>
        </a:p>
      </dgm:t>
    </dgm:pt>
    <dgm:pt modelId="{0641DA40-0264-41A7-A37D-8E83562F57D4}" type="parTrans" cxnId="{DC6DB8E5-EE49-4E7C-BC1E-D220B4807B95}">
      <dgm:prSet/>
      <dgm:spPr/>
      <dgm:t>
        <a:bodyPr/>
        <a:lstStyle/>
        <a:p>
          <a:endParaRPr lang="en-GB"/>
        </a:p>
      </dgm:t>
    </dgm:pt>
    <dgm:pt modelId="{5B120FBF-D67F-4334-84EF-931828F376E6}" type="sibTrans" cxnId="{DC6DB8E5-EE49-4E7C-BC1E-D220B4807B95}">
      <dgm:prSet/>
      <dgm:spPr/>
      <dgm:t>
        <a:bodyPr/>
        <a:lstStyle/>
        <a:p>
          <a:endParaRPr lang="en-GB"/>
        </a:p>
      </dgm:t>
    </dgm:pt>
    <dgm:pt modelId="{AB3C6948-F83C-4928-9664-ECC0F8664F7E}" type="pres">
      <dgm:prSet presAssocID="{EAB56090-9F20-4B5F-B495-50D0082A9771}" presName="compositeShape" presStyleCnt="0">
        <dgm:presLayoutVars>
          <dgm:chMax val="7"/>
          <dgm:dir/>
          <dgm:resizeHandles val="exact"/>
        </dgm:presLayoutVars>
      </dgm:prSet>
      <dgm:spPr/>
    </dgm:pt>
    <dgm:pt modelId="{EA831B5C-4C58-451E-8221-9D0B73AC6612}" type="pres">
      <dgm:prSet presAssocID="{D13D3E94-80AF-46E4-BA7E-97E8FCA7944A}" presName="circ1" presStyleLbl="vennNode1" presStyleIdx="0" presStyleCnt="2"/>
      <dgm:spPr/>
    </dgm:pt>
    <dgm:pt modelId="{5C8B81DD-5E11-4587-90AF-40210C12B836}" type="pres">
      <dgm:prSet presAssocID="{D13D3E94-80AF-46E4-BA7E-97E8FCA7944A}" presName="circ1Tx" presStyleLbl="revTx" presStyleIdx="0" presStyleCnt="0">
        <dgm:presLayoutVars>
          <dgm:chMax val="0"/>
          <dgm:chPref val="0"/>
          <dgm:bulletEnabled val="1"/>
        </dgm:presLayoutVars>
      </dgm:prSet>
      <dgm:spPr/>
    </dgm:pt>
    <dgm:pt modelId="{3133ECAE-829D-49E7-8485-A1B93167013A}" type="pres">
      <dgm:prSet presAssocID="{84C73EA5-05A6-4ABD-83EC-8F966D82DAEB}" presName="circ2" presStyleLbl="vennNode1" presStyleIdx="1" presStyleCnt="2"/>
      <dgm:spPr/>
    </dgm:pt>
    <dgm:pt modelId="{C778240F-EDE1-4702-AB54-8646DEBE8D3D}" type="pres">
      <dgm:prSet presAssocID="{84C73EA5-05A6-4ABD-83EC-8F966D82DAEB}" presName="circ2Tx" presStyleLbl="revTx" presStyleIdx="0" presStyleCnt="0">
        <dgm:presLayoutVars>
          <dgm:chMax val="0"/>
          <dgm:chPref val="0"/>
          <dgm:bulletEnabled val="1"/>
        </dgm:presLayoutVars>
      </dgm:prSet>
      <dgm:spPr/>
    </dgm:pt>
  </dgm:ptLst>
  <dgm:cxnLst>
    <dgm:cxn modelId="{9B108609-8751-4A11-93CE-AE98CA68ACF0}" type="presOf" srcId="{D13D3E94-80AF-46E4-BA7E-97E8FCA7944A}" destId="{EA831B5C-4C58-451E-8221-9D0B73AC6612}" srcOrd="0" destOrd="0" presId="urn:microsoft.com/office/officeart/2005/8/layout/venn1"/>
    <dgm:cxn modelId="{1DEB1638-2457-4B95-83F3-8752238E845F}" srcId="{EAB56090-9F20-4B5F-B495-50D0082A9771}" destId="{D13D3E94-80AF-46E4-BA7E-97E8FCA7944A}" srcOrd="0" destOrd="0" parTransId="{D6B6193C-1E12-4952-88BF-482D0D1496B4}" sibTransId="{DBE2C2D0-BD8D-4426-9B7E-F3F4C822C240}"/>
    <dgm:cxn modelId="{1CCB75A0-927E-4B15-9606-9FF9BF7FAEE9}" type="presOf" srcId="{EAB56090-9F20-4B5F-B495-50D0082A9771}" destId="{AB3C6948-F83C-4928-9664-ECC0F8664F7E}" srcOrd="0" destOrd="0" presId="urn:microsoft.com/office/officeart/2005/8/layout/venn1"/>
    <dgm:cxn modelId="{2E05FDCC-7E49-42B7-8FD5-C7080335AB6B}" type="presOf" srcId="{84C73EA5-05A6-4ABD-83EC-8F966D82DAEB}" destId="{C778240F-EDE1-4702-AB54-8646DEBE8D3D}" srcOrd="1" destOrd="0" presId="urn:microsoft.com/office/officeart/2005/8/layout/venn1"/>
    <dgm:cxn modelId="{00BF30CD-6891-490B-BDDC-6D7DE919F440}" type="presOf" srcId="{D13D3E94-80AF-46E4-BA7E-97E8FCA7944A}" destId="{5C8B81DD-5E11-4587-90AF-40210C12B836}" srcOrd="1" destOrd="0" presId="urn:microsoft.com/office/officeart/2005/8/layout/venn1"/>
    <dgm:cxn modelId="{DC6DB8E5-EE49-4E7C-BC1E-D220B4807B95}" srcId="{EAB56090-9F20-4B5F-B495-50D0082A9771}" destId="{84C73EA5-05A6-4ABD-83EC-8F966D82DAEB}" srcOrd="1" destOrd="0" parTransId="{0641DA40-0264-41A7-A37D-8E83562F57D4}" sibTransId="{5B120FBF-D67F-4334-84EF-931828F376E6}"/>
    <dgm:cxn modelId="{629A60E6-F4C8-4A87-94F7-D762A26868A6}" type="presOf" srcId="{84C73EA5-05A6-4ABD-83EC-8F966D82DAEB}" destId="{3133ECAE-829D-49E7-8485-A1B93167013A}" srcOrd="0" destOrd="0" presId="urn:microsoft.com/office/officeart/2005/8/layout/venn1"/>
    <dgm:cxn modelId="{52C721D1-C035-442D-AC45-ECF4F57D1F76}" type="presParOf" srcId="{AB3C6948-F83C-4928-9664-ECC0F8664F7E}" destId="{EA831B5C-4C58-451E-8221-9D0B73AC6612}" srcOrd="0" destOrd="0" presId="urn:microsoft.com/office/officeart/2005/8/layout/venn1"/>
    <dgm:cxn modelId="{7058FC8D-5522-4D5C-8B5F-CA9692EF0768}" type="presParOf" srcId="{AB3C6948-F83C-4928-9664-ECC0F8664F7E}" destId="{5C8B81DD-5E11-4587-90AF-40210C12B836}" srcOrd="1" destOrd="0" presId="urn:microsoft.com/office/officeart/2005/8/layout/venn1"/>
    <dgm:cxn modelId="{70212CD8-01BD-4520-9C17-17F4371FF4D3}" type="presParOf" srcId="{AB3C6948-F83C-4928-9664-ECC0F8664F7E}" destId="{3133ECAE-829D-49E7-8485-A1B93167013A}" srcOrd="2" destOrd="0" presId="urn:microsoft.com/office/officeart/2005/8/layout/venn1"/>
    <dgm:cxn modelId="{C855DF14-74D6-4D05-8483-7775B231A65F}" type="presParOf" srcId="{AB3C6948-F83C-4928-9664-ECC0F8664F7E}" destId="{C778240F-EDE1-4702-AB54-8646DEBE8D3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B56090-9F20-4B5F-B495-50D0082A9771}" type="doc">
      <dgm:prSet loTypeId="urn:microsoft.com/office/officeart/2005/8/layout/venn1" loCatId="relationship" qsTypeId="urn:microsoft.com/office/officeart/2005/8/quickstyle/simple1" qsCatId="simple" csTypeId="urn:microsoft.com/office/officeart/2005/8/colors/colorful2" csCatId="colorful" phldr="1"/>
      <dgm:spPr/>
    </dgm:pt>
    <dgm:pt modelId="{D13D3E94-80AF-46E4-BA7E-97E8FCA7944A}">
      <dgm:prSet phldrT="[Text]"/>
      <dgm:spPr/>
      <dgm:t>
        <a:bodyPr/>
        <a:lstStyle/>
        <a:p>
          <a:endParaRPr lang="en-GB" b="1"/>
        </a:p>
        <a:p>
          <a:r>
            <a:rPr lang="en-GB" b="1"/>
            <a:t>Name</a:t>
          </a:r>
        </a:p>
      </dgm:t>
    </dgm:pt>
    <dgm:pt modelId="{D6B6193C-1E12-4952-88BF-482D0D1496B4}" type="parTrans" cxnId="{1DEB1638-2457-4B95-83F3-8752238E845F}">
      <dgm:prSet/>
      <dgm:spPr/>
      <dgm:t>
        <a:bodyPr/>
        <a:lstStyle/>
        <a:p>
          <a:endParaRPr lang="en-GB"/>
        </a:p>
      </dgm:t>
    </dgm:pt>
    <dgm:pt modelId="{DBE2C2D0-BD8D-4426-9B7E-F3F4C822C240}" type="sibTrans" cxnId="{1DEB1638-2457-4B95-83F3-8752238E845F}">
      <dgm:prSet/>
      <dgm:spPr/>
      <dgm:t>
        <a:bodyPr/>
        <a:lstStyle/>
        <a:p>
          <a:endParaRPr lang="en-GB"/>
        </a:p>
      </dgm:t>
    </dgm:pt>
    <dgm:pt modelId="{F2193EFE-DE5A-4A99-929B-B5A4C9F3402C}">
      <dgm:prSet phldrT="[Text]"/>
      <dgm:spPr/>
      <dgm:t>
        <a:bodyPr/>
        <a:lstStyle/>
        <a:p>
          <a:r>
            <a:rPr lang="en-GB" b="1"/>
            <a:t>Membership</a:t>
          </a:r>
        </a:p>
      </dgm:t>
    </dgm:pt>
    <dgm:pt modelId="{13E893DF-276A-44C6-BB65-BB3AF29A8E8E}" type="parTrans" cxnId="{9739F29D-C274-406E-83A5-9381A120A4C8}">
      <dgm:prSet/>
      <dgm:spPr/>
      <dgm:t>
        <a:bodyPr/>
        <a:lstStyle/>
        <a:p>
          <a:endParaRPr lang="en-GB"/>
        </a:p>
      </dgm:t>
    </dgm:pt>
    <dgm:pt modelId="{A3ECFE56-B326-4416-8860-6857B3EE3B61}" type="sibTrans" cxnId="{9739F29D-C274-406E-83A5-9381A120A4C8}">
      <dgm:prSet/>
      <dgm:spPr/>
      <dgm:t>
        <a:bodyPr/>
        <a:lstStyle/>
        <a:p>
          <a:endParaRPr lang="en-GB"/>
        </a:p>
      </dgm:t>
    </dgm:pt>
    <dgm:pt modelId="{84C73EA5-05A6-4ABD-83EC-8F966D82DAEB}">
      <dgm:prSet phldrT="[Text]"/>
      <dgm:spPr/>
      <dgm:t>
        <a:bodyPr/>
        <a:lstStyle/>
        <a:p>
          <a:r>
            <a:rPr lang="en-GB" b="1"/>
            <a:t>Purpose</a:t>
          </a:r>
        </a:p>
      </dgm:t>
    </dgm:pt>
    <dgm:pt modelId="{0641DA40-0264-41A7-A37D-8E83562F57D4}" type="parTrans" cxnId="{DC6DB8E5-EE49-4E7C-BC1E-D220B4807B95}">
      <dgm:prSet/>
      <dgm:spPr/>
      <dgm:t>
        <a:bodyPr/>
        <a:lstStyle/>
        <a:p>
          <a:endParaRPr lang="en-GB"/>
        </a:p>
      </dgm:t>
    </dgm:pt>
    <dgm:pt modelId="{5B120FBF-D67F-4334-84EF-931828F376E6}" type="sibTrans" cxnId="{DC6DB8E5-EE49-4E7C-BC1E-D220B4807B95}">
      <dgm:prSet/>
      <dgm:spPr/>
      <dgm:t>
        <a:bodyPr/>
        <a:lstStyle/>
        <a:p>
          <a:endParaRPr lang="en-GB"/>
        </a:p>
      </dgm:t>
    </dgm:pt>
    <dgm:pt modelId="{AB3C6948-F83C-4928-9664-ECC0F8664F7E}" type="pres">
      <dgm:prSet presAssocID="{EAB56090-9F20-4B5F-B495-50D0082A9771}" presName="compositeShape" presStyleCnt="0">
        <dgm:presLayoutVars>
          <dgm:chMax val="7"/>
          <dgm:dir/>
          <dgm:resizeHandles val="exact"/>
        </dgm:presLayoutVars>
      </dgm:prSet>
      <dgm:spPr/>
    </dgm:pt>
    <dgm:pt modelId="{EA831B5C-4C58-451E-8221-9D0B73AC6612}" type="pres">
      <dgm:prSet presAssocID="{D13D3E94-80AF-46E4-BA7E-97E8FCA7944A}" presName="circ1" presStyleLbl="vennNode1" presStyleIdx="0" presStyleCnt="3"/>
      <dgm:spPr/>
    </dgm:pt>
    <dgm:pt modelId="{5C8B81DD-5E11-4587-90AF-40210C12B836}" type="pres">
      <dgm:prSet presAssocID="{D13D3E94-80AF-46E4-BA7E-97E8FCA7944A}" presName="circ1Tx" presStyleLbl="revTx" presStyleIdx="0" presStyleCnt="0">
        <dgm:presLayoutVars>
          <dgm:chMax val="0"/>
          <dgm:chPref val="0"/>
          <dgm:bulletEnabled val="1"/>
        </dgm:presLayoutVars>
      </dgm:prSet>
      <dgm:spPr/>
    </dgm:pt>
    <dgm:pt modelId="{D8147250-DE62-49C5-B7CB-8F98D49F4689}" type="pres">
      <dgm:prSet presAssocID="{F2193EFE-DE5A-4A99-929B-B5A4C9F3402C}" presName="circ2" presStyleLbl="vennNode1" presStyleIdx="1" presStyleCnt="3"/>
      <dgm:spPr/>
    </dgm:pt>
    <dgm:pt modelId="{BFC5E676-1217-43C9-8472-6B0AFDCF8700}" type="pres">
      <dgm:prSet presAssocID="{F2193EFE-DE5A-4A99-929B-B5A4C9F3402C}" presName="circ2Tx" presStyleLbl="revTx" presStyleIdx="0" presStyleCnt="0">
        <dgm:presLayoutVars>
          <dgm:chMax val="0"/>
          <dgm:chPref val="0"/>
          <dgm:bulletEnabled val="1"/>
        </dgm:presLayoutVars>
      </dgm:prSet>
      <dgm:spPr/>
    </dgm:pt>
    <dgm:pt modelId="{13771106-11DA-4F38-9B85-D01B20760612}" type="pres">
      <dgm:prSet presAssocID="{84C73EA5-05A6-4ABD-83EC-8F966D82DAEB}" presName="circ3" presStyleLbl="vennNode1" presStyleIdx="2" presStyleCnt="3"/>
      <dgm:spPr/>
    </dgm:pt>
    <dgm:pt modelId="{3325139C-B142-47E9-97DD-80FBFF654DB5}" type="pres">
      <dgm:prSet presAssocID="{84C73EA5-05A6-4ABD-83EC-8F966D82DAEB}" presName="circ3Tx" presStyleLbl="revTx" presStyleIdx="0" presStyleCnt="0">
        <dgm:presLayoutVars>
          <dgm:chMax val="0"/>
          <dgm:chPref val="0"/>
          <dgm:bulletEnabled val="1"/>
        </dgm:presLayoutVars>
      </dgm:prSet>
      <dgm:spPr/>
    </dgm:pt>
  </dgm:ptLst>
  <dgm:cxnLst>
    <dgm:cxn modelId="{9B108609-8751-4A11-93CE-AE98CA68ACF0}" type="presOf" srcId="{D13D3E94-80AF-46E4-BA7E-97E8FCA7944A}" destId="{EA831B5C-4C58-451E-8221-9D0B73AC6612}" srcOrd="0" destOrd="0" presId="urn:microsoft.com/office/officeart/2005/8/layout/venn1"/>
    <dgm:cxn modelId="{26F0C90E-531D-4D25-8A3A-1C1B1B2BDB6C}" type="presOf" srcId="{84C73EA5-05A6-4ABD-83EC-8F966D82DAEB}" destId="{3325139C-B142-47E9-97DD-80FBFF654DB5}" srcOrd="1" destOrd="0" presId="urn:microsoft.com/office/officeart/2005/8/layout/venn1"/>
    <dgm:cxn modelId="{68D0A42E-2EC0-431D-8F8D-EDB763AE75B1}" type="presOf" srcId="{84C73EA5-05A6-4ABD-83EC-8F966D82DAEB}" destId="{13771106-11DA-4F38-9B85-D01B20760612}" srcOrd="0" destOrd="0" presId="urn:microsoft.com/office/officeart/2005/8/layout/venn1"/>
    <dgm:cxn modelId="{1DEB1638-2457-4B95-83F3-8752238E845F}" srcId="{EAB56090-9F20-4B5F-B495-50D0082A9771}" destId="{D13D3E94-80AF-46E4-BA7E-97E8FCA7944A}" srcOrd="0" destOrd="0" parTransId="{D6B6193C-1E12-4952-88BF-482D0D1496B4}" sibTransId="{DBE2C2D0-BD8D-4426-9B7E-F3F4C822C240}"/>
    <dgm:cxn modelId="{7BFF088D-BFEC-4953-9680-D24FE49C7FD0}" type="presOf" srcId="{F2193EFE-DE5A-4A99-929B-B5A4C9F3402C}" destId="{D8147250-DE62-49C5-B7CB-8F98D49F4689}" srcOrd="0" destOrd="0" presId="urn:microsoft.com/office/officeart/2005/8/layout/venn1"/>
    <dgm:cxn modelId="{9739F29D-C274-406E-83A5-9381A120A4C8}" srcId="{EAB56090-9F20-4B5F-B495-50D0082A9771}" destId="{F2193EFE-DE5A-4A99-929B-B5A4C9F3402C}" srcOrd="1" destOrd="0" parTransId="{13E893DF-276A-44C6-BB65-BB3AF29A8E8E}" sibTransId="{A3ECFE56-B326-4416-8860-6857B3EE3B61}"/>
    <dgm:cxn modelId="{1CCB75A0-927E-4B15-9606-9FF9BF7FAEE9}" type="presOf" srcId="{EAB56090-9F20-4B5F-B495-50D0082A9771}" destId="{AB3C6948-F83C-4928-9664-ECC0F8664F7E}" srcOrd="0" destOrd="0" presId="urn:microsoft.com/office/officeart/2005/8/layout/venn1"/>
    <dgm:cxn modelId="{927B6CC9-55BC-4339-9F75-F02B20095647}" type="presOf" srcId="{F2193EFE-DE5A-4A99-929B-B5A4C9F3402C}" destId="{BFC5E676-1217-43C9-8472-6B0AFDCF8700}" srcOrd="1" destOrd="0" presId="urn:microsoft.com/office/officeart/2005/8/layout/venn1"/>
    <dgm:cxn modelId="{00BF30CD-6891-490B-BDDC-6D7DE919F440}" type="presOf" srcId="{D13D3E94-80AF-46E4-BA7E-97E8FCA7944A}" destId="{5C8B81DD-5E11-4587-90AF-40210C12B836}" srcOrd="1" destOrd="0" presId="urn:microsoft.com/office/officeart/2005/8/layout/venn1"/>
    <dgm:cxn modelId="{DC6DB8E5-EE49-4E7C-BC1E-D220B4807B95}" srcId="{EAB56090-9F20-4B5F-B495-50D0082A9771}" destId="{84C73EA5-05A6-4ABD-83EC-8F966D82DAEB}" srcOrd="2" destOrd="0" parTransId="{0641DA40-0264-41A7-A37D-8E83562F57D4}" sibTransId="{5B120FBF-D67F-4334-84EF-931828F376E6}"/>
    <dgm:cxn modelId="{52C721D1-C035-442D-AC45-ECF4F57D1F76}" type="presParOf" srcId="{AB3C6948-F83C-4928-9664-ECC0F8664F7E}" destId="{EA831B5C-4C58-451E-8221-9D0B73AC6612}" srcOrd="0" destOrd="0" presId="urn:microsoft.com/office/officeart/2005/8/layout/venn1"/>
    <dgm:cxn modelId="{7058FC8D-5522-4D5C-8B5F-CA9692EF0768}" type="presParOf" srcId="{AB3C6948-F83C-4928-9664-ECC0F8664F7E}" destId="{5C8B81DD-5E11-4587-90AF-40210C12B836}" srcOrd="1" destOrd="0" presId="urn:microsoft.com/office/officeart/2005/8/layout/venn1"/>
    <dgm:cxn modelId="{E2F5790A-E5CD-439B-A08F-A65FD229C82A}" type="presParOf" srcId="{AB3C6948-F83C-4928-9664-ECC0F8664F7E}" destId="{D8147250-DE62-49C5-B7CB-8F98D49F4689}" srcOrd="2" destOrd="0" presId="urn:microsoft.com/office/officeart/2005/8/layout/venn1"/>
    <dgm:cxn modelId="{55132EB0-72D2-4A18-BD95-FA18753D23DC}" type="presParOf" srcId="{AB3C6948-F83C-4928-9664-ECC0F8664F7E}" destId="{BFC5E676-1217-43C9-8472-6B0AFDCF8700}" srcOrd="3" destOrd="0" presId="urn:microsoft.com/office/officeart/2005/8/layout/venn1"/>
    <dgm:cxn modelId="{09C285C5-952F-4A35-8CC8-C8447DED610A}" type="presParOf" srcId="{AB3C6948-F83C-4928-9664-ECC0F8664F7E}" destId="{13771106-11DA-4F38-9B85-D01B20760612}" srcOrd="4" destOrd="0" presId="urn:microsoft.com/office/officeart/2005/8/layout/venn1"/>
    <dgm:cxn modelId="{09CEAA7D-B782-4418-BB42-DC26C14D8CDE}" type="presParOf" srcId="{AB3C6948-F83C-4928-9664-ECC0F8664F7E}" destId="{3325139C-B142-47E9-97DD-80FBFF654DB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31B5C-4C58-451E-8221-9D0B73AC6612}">
      <dsp:nvSpPr>
        <dsp:cNvPr id="0" name=""/>
        <dsp:cNvSpPr/>
      </dsp:nvSpPr>
      <dsp:spPr>
        <a:xfrm>
          <a:off x="128065" y="698367"/>
          <a:ext cx="3158954" cy="315895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GB" sz="3700" b="1" kern="1200"/>
            <a:t>Name</a:t>
          </a:r>
        </a:p>
      </dsp:txBody>
      <dsp:txXfrm>
        <a:off x="569180" y="1070876"/>
        <a:ext cx="1821379" cy="2413937"/>
      </dsp:txXfrm>
    </dsp:sp>
    <dsp:sp modelId="{3133ECAE-829D-49E7-8485-A1B93167013A}">
      <dsp:nvSpPr>
        <dsp:cNvPr id="0" name=""/>
        <dsp:cNvSpPr/>
      </dsp:nvSpPr>
      <dsp:spPr>
        <a:xfrm>
          <a:off x="2404789" y="698367"/>
          <a:ext cx="3158954" cy="3158954"/>
        </a:xfrm>
        <a:prstGeom prst="ellipse">
          <a:avLst/>
        </a:prstGeom>
        <a:solidFill>
          <a:schemeClr val="accent2">
            <a:alpha val="50000"/>
            <a:hueOff val="4223228"/>
            <a:satOff val="34316"/>
            <a:lumOff val="3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GB" sz="3700" b="1" kern="1200"/>
            <a:t>Purpose</a:t>
          </a:r>
        </a:p>
      </dsp:txBody>
      <dsp:txXfrm>
        <a:off x="3301249" y="1070876"/>
        <a:ext cx="1821379" cy="2413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31B5C-4C58-451E-8221-9D0B73AC6612}">
      <dsp:nvSpPr>
        <dsp:cNvPr id="0" name=""/>
        <dsp:cNvSpPr/>
      </dsp:nvSpPr>
      <dsp:spPr>
        <a:xfrm>
          <a:off x="1479197" y="56946"/>
          <a:ext cx="2733414" cy="273341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b="1" kern="1200"/>
        </a:p>
        <a:p>
          <a:pPr marL="0" lvl="0" indent="0" algn="ctr" defTabSz="977900">
            <a:lnSpc>
              <a:spcPct val="90000"/>
            </a:lnSpc>
            <a:spcBef>
              <a:spcPct val="0"/>
            </a:spcBef>
            <a:spcAft>
              <a:spcPct val="35000"/>
            </a:spcAft>
            <a:buNone/>
          </a:pPr>
          <a:r>
            <a:rPr lang="en-GB" sz="2200" b="1" kern="1200"/>
            <a:t>Name</a:t>
          </a:r>
        </a:p>
      </dsp:txBody>
      <dsp:txXfrm>
        <a:off x="1843653" y="535293"/>
        <a:ext cx="2004503" cy="1230036"/>
      </dsp:txXfrm>
    </dsp:sp>
    <dsp:sp modelId="{D8147250-DE62-49C5-B7CB-8F98D49F4689}">
      <dsp:nvSpPr>
        <dsp:cNvPr id="0" name=""/>
        <dsp:cNvSpPr/>
      </dsp:nvSpPr>
      <dsp:spPr>
        <a:xfrm>
          <a:off x="2465504" y="1765329"/>
          <a:ext cx="2733414" cy="2733414"/>
        </a:xfrm>
        <a:prstGeom prst="ellipse">
          <a:avLst/>
        </a:prstGeom>
        <a:solidFill>
          <a:schemeClr val="accent2">
            <a:alpha val="50000"/>
            <a:hueOff val="2111614"/>
            <a:satOff val="17158"/>
            <a:lumOff val="19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b="1" kern="1200"/>
            <a:t>Membership</a:t>
          </a:r>
        </a:p>
      </dsp:txBody>
      <dsp:txXfrm>
        <a:off x="3301474" y="2471461"/>
        <a:ext cx="1640048" cy="1503377"/>
      </dsp:txXfrm>
    </dsp:sp>
    <dsp:sp modelId="{13771106-11DA-4F38-9B85-D01B20760612}">
      <dsp:nvSpPr>
        <dsp:cNvPr id="0" name=""/>
        <dsp:cNvSpPr/>
      </dsp:nvSpPr>
      <dsp:spPr>
        <a:xfrm>
          <a:off x="492891" y="1765329"/>
          <a:ext cx="2733414" cy="2733414"/>
        </a:xfrm>
        <a:prstGeom prst="ellipse">
          <a:avLst/>
        </a:prstGeom>
        <a:solidFill>
          <a:schemeClr val="accent2">
            <a:alpha val="50000"/>
            <a:hueOff val="4223228"/>
            <a:satOff val="34316"/>
            <a:lumOff val="3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b="1" kern="1200"/>
            <a:t>Purpose</a:t>
          </a:r>
        </a:p>
      </dsp:txBody>
      <dsp:txXfrm>
        <a:off x="750287" y="2471461"/>
        <a:ext cx="1640048" cy="150337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13/12/2023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532717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72413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290857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1469948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02063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228653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3679966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60161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324041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147366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62359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854329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148050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409745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3535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2248481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3137706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389804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418397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3726163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2783988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1424326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3510555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2741675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317988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1504540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3896844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174198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3388476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1821556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27872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374997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425484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39991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3174674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12/13/2023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59" r:id="rId1"/>
    <p:sldLayoutId id="2147483706" r:id="rId2"/>
    <p:sldLayoutId id="2147483891" r:id="rId3"/>
    <p:sldLayoutId id="2147483691" r:id="rId4"/>
    <p:sldLayoutId id="2147483864" r:id="rId5"/>
    <p:sldLayoutId id="2147483865" r:id="rId6"/>
    <p:sldLayoutId id="2147483866" r:id="rId7"/>
    <p:sldLayoutId id="2147483860" r:id="rId8"/>
    <p:sldLayoutId id="2147483867" r:id="rId9"/>
    <p:sldLayoutId id="2147483868" r:id="rId10"/>
    <p:sldLayoutId id="2147483869" r:id="rId11"/>
    <p:sldLayoutId id="2147483870" r:id="rId12"/>
    <p:sldLayoutId id="2147483871" r:id="rId13"/>
    <p:sldLayoutId id="2147483872" r:id="rId14"/>
    <p:sldLayoutId id="2147483873" r:id="rId15"/>
    <p:sldLayoutId id="2147483713" r:id="rId16"/>
    <p:sldLayoutId id="2147483874" r:id="rId17"/>
    <p:sldLayoutId id="2147483714" r:id="rId18"/>
    <p:sldLayoutId id="2147483875" r:id="rId19"/>
    <p:sldLayoutId id="2147483715" r:id="rId20"/>
    <p:sldLayoutId id="2147483721" r:id="rId21"/>
    <p:sldLayoutId id="2147483876" r:id="rId22"/>
    <p:sldLayoutId id="2147483681" r:id="rId23"/>
    <p:sldLayoutId id="2147483877" r:id="rId24"/>
    <p:sldLayoutId id="2147483692" r:id="rId25"/>
    <p:sldLayoutId id="2147483711" r:id="rId26"/>
    <p:sldLayoutId id="2147483878" r:id="rId27"/>
    <p:sldLayoutId id="2147483683" r:id="rId28"/>
    <p:sldLayoutId id="2147483707" r:id="rId29"/>
    <p:sldLayoutId id="2147483697" r:id="rId30"/>
    <p:sldLayoutId id="2147483708" r:id="rId31"/>
    <p:sldLayoutId id="2147483701" r:id="rId32"/>
    <p:sldLayoutId id="2147483709" r:id="rId33"/>
    <p:sldLayoutId id="2147483702" r:id="rId34"/>
    <p:sldLayoutId id="2147483710" r:id="rId35"/>
    <p:sldLayoutId id="2147483687" r:id="rId36"/>
    <p:sldLayoutId id="2147483712" r:id="rId37"/>
    <p:sldLayoutId id="2147483699" r:id="rId38"/>
    <p:sldLayoutId id="2147483716" r:id="rId39"/>
    <p:sldLayoutId id="2147483717" r:id="rId40"/>
    <p:sldLayoutId id="2147483698" r:id="rId41"/>
    <p:sldLayoutId id="2147483722" r:id="rId42"/>
    <p:sldLayoutId id="2147483723" r:id="rId43"/>
    <p:sldLayoutId id="2147483700" r:id="rId44"/>
    <p:sldLayoutId id="2147483718" r:id="rId45"/>
    <p:sldLayoutId id="2147483719" r:id="rId46"/>
    <p:sldLayoutId id="2147483720" r:id="rId47"/>
    <p:sldLayoutId id="2147483689" r:id="rId48"/>
    <p:sldLayoutId id="2147483696" r:id="rId49"/>
    <p:sldLayoutId id="2147483703" r:id="rId50"/>
    <p:sldLayoutId id="2147483704" r:id="rId51"/>
    <p:sldLayoutId id="2147483705" r:id="rId52"/>
    <p:sldLayoutId id="2147483724"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7.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p:txBody>
          <a:bodyPr vert="horz" lIns="0" tIns="0" rIns="0" bIns="0" rtlCol="0" anchor="t">
            <a:noAutofit/>
          </a:bodyPr>
          <a:lstStyle/>
          <a:p>
            <a:r>
              <a:rPr lang="en-GB">
                <a:latin typeface="Nunito Sans Black"/>
              </a:rPr>
              <a:t>Transitioning to Trustee Boards</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3B53BDF0-48ED-AFFE-552F-6BD921541C4D}"/>
              </a:ext>
            </a:extLst>
          </p:cNvPr>
          <p:cNvSpPr txBox="1"/>
          <p:nvPr/>
        </p:nvSpPr>
        <p:spPr>
          <a:xfrm>
            <a:off x="219779" y="631303"/>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Group Structure</a:t>
            </a:r>
          </a:p>
        </p:txBody>
      </p:sp>
      <p:pic>
        <p:nvPicPr>
          <p:cNvPr id="12" name="Picture 11">
            <a:extLst>
              <a:ext uri="{FF2B5EF4-FFF2-40B4-BE49-F238E27FC236}">
                <a16:creationId xmlns:a16="http://schemas.microsoft.com/office/drawing/2014/main" id="{FFD8D2FA-9747-A620-55BB-E7D31EFCD3AB}"/>
              </a:ext>
            </a:extLst>
          </p:cNvPr>
          <p:cNvPicPr>
            <a:picLocks noChangeAspect="1"/>
          </p:cNvPicPr>
          <p:nvPr/>
        </p:nvPicPr>
        <p:blipFill>
          <a:blip r:embed="rId3"/>
          <a:stretch>
            <a:fillRect/>
          </a:stretch>
        </p:blipFill>
        <p:spPr>
          <a:xfrm>
            <a:off x="3828091" y="1690880"/>
            <a:ext cx="4535817" cy="4535817"/>
          </a:xfrm>
          <a:prstGeom prst="rect">
            <a:avLst/>
          </a:prstGeom>
        </p:spPr>
      </p:pic>
      <p:sp>
        <p:nvSpPr>
          <p:cNvPr id="3" name="TextBox 2">
            <a:extLst>
              <a:ext uri="{FF2B5EF4-FFF2-40B4-BE49-F238E27FC236}">
                <a16:creationId xmlns:a16="http://schemas.microsoft.com/office/drawing/2014/main" id="{0F1E237E-8B2F-C8CE-231B-6C56A5CE21DD}"/>
              </a:ext>
            </a:extLst>
          </p:cNvPr>
          <p:cNvSpPr txBox="1"/>
          <p:nvPr/>
        </p:nvSpPr>
        <p:spPr>
          <a:xfrm>
            <a:off x="1576427" y="1565082"/>
            <a:ext cx="3153725" cy="783818"/>
          </a:xfrm>
          <a:prstGeom prst="rect">
            <a:avLst/>
          </a:prstGeom>
          <a:noFill/>
        </p:spPr>
        <p:txBody>
          <a:bodyPr wrap="square" lIns="91440" tIns="45720" rIns="91440" bIns="45720" rtlCol="0" anchor="t">
            <a:spAutoFit/>
          </a:bodyPr>
          <a:lstStyle/>
          <a:p>
            <a:pPr marL="10795" defTabSz="914400"/>
            <a:r>
              <a:rPr lang="en-GB" sz="2200" kern="0">
                <a:solidFill>
                  <a:sysClr val="windowText" lastClr="000000"/>
                </a:solidFill>
              </a:rPr>
              <a:t>Section Team Leader</a:t>
            </a:r>
          </a:p>
          <a:p>
            <a:pPr marL="10795" defTabSz="914400"/>
            <a:r>
              <a:rPr lang="en-GB" sz="2200" kern="0">
                <a:solidFill>
                  <a:sysClr val="windowText" lastClr="000000"/>
                </a:solidFill>
              </a:rPr>
              <a:t>Section Team Members</a:t>
            </a:r>
          </a:p>
        </p:txBody>
      </p:sp>
      <p:sp>
        <p:nvSpPr>
          <p:cNvPr id="4" name="TextBox 3">
            <a:extLst>
              <a:ext uri="{FF2B5EF4-FFF2-40B4-BE49-F238E27FC236}">
                <a16:creationId xmlns:a16="http://schemas.microsoft.com/office/drawing/2014/main" id="{9BDD2373-C8E8-06A3-715E-F08B96AE729F}"/>
              </a:ext>
            </a:extLst>
          </p:cNvPr>
          <p:cNvSpPr txBox="1"/>
          <p:nvPr/>
        </p:nvSpPr>
        <p:spPr>
          <a:xfrm>
            <a:off x="-5082" y="4224892"/>
            <a:ext cx="4462062" cy="1107996"/>
          </a:xfrm>
          <a:prstGeom prst="rect">
            <a:avLst/>
          </a:prstGeom>
          <a:noFill/>
        </p:spPr>
        <p:txBody>
          <a:bodyPr wrap="square" lIns="91440" tIns="45720" rIns="91440" bIns="45720" rtlCol="0" anchor="t">
            <a:spAutoFit/>
          </a:bodyPr>
          <a:lstStyle/>
          <a:p>
            <a:pPr marL="10795" defTabSz="914400"/>
            <a:r>
              <a:rPr lang="en-GB" sz="2200" kern="0">
                <a:solidFill>
                  <a:sysClr val="windowText" lastClr="000000"/>
                </a:solidFill>
              </a:rPr>
              <a:t>Group Lead Volunteer</a:t>
            </a:r>
            <a:endParaRPr lang="en-US">
              <a:solidFill>
                <a:sysClr val="windowText" lastClr="000000"/>
              </a:solidFill>
            </a:endParaRPr>
          </a:p>
          <a:p>
            <a:pPr marL="10795" defTabSz="914400"/>
            <a:r>
              <a:rPr lang="en-GB" sz="2200" kern="0">
                <a:solidFill>
                  <a:sysClr val="windowText" lastClr="000000"/>
                </a:solidFill>
              </a:rPr>
              <a:t>Group Leadership Team Members</a:t>
            </a:r>
            <a:endParaRPr lang="en-GB">
              <a:solidFill>
                <a:sysClr val="windowText" lastClr="000000"/>
              </a:solidFill>
            </a:endParaRPr>
          </a:p>
          <a:p>
            <a:pPr marL="10795" defTabSz="914400"/>
            <a:r>
              <a:rPr lang="en-GB" sz="2200" kern="0">
                <a:solidFill>
                  <a:sysClr val="windowText" lastClr="000000"/>
                </a:solidFill>
              </a:rPr>
              <a:t>Section Team Leaders</a:t>
            </a:r>
            <a:endParaRPr lang="en-GB">
              <a:solidFill>
                <a:sysClr val="windowText" lastClr="000000"/>
              </a:solidFill>
            </a:endParaRPr>
          </a:p>
        </p:txBody>
      </p:sp>
      <p:sp>
        <p:nvSpPr>
          <p:cNvPr id="5" name="TextBox 4">
            <a:extLst>
              <a:ext uri="{FF2B5EF4-FFF2-40B4-BE49-F238E27FC236}">
                <a16:creationId xmlns:a16="http://schemas.microsoft.com/office/drawing/2014/main" id="{7D15A58C-2F44-E0F6-110A-5486C5695F65}"/>
              </a:ext>
            </a:extLst>
          </p:cNvPr>
          <p:cNvSpPr txBox="1"/>
          <p:nvPr/>
        </p:nvSpPr>
        <p:spPr>
          <a:xfrm>
            <a:off x="8506314" y="4771233"/>
            <a:ext cx="3153725" cy="1446550"/>
          </a:xfrm>
          <a:prstGeom prst="rect">
            <a:avLst/>
          </a:prstGeom>
          <a:noFill/>
        </p:spPr>
        <p:txBody>
          <a:bodyPr wrap="square" lIns="91440" tIns="45720" rIns="91440" bIns="45720" rtlCol="0" anchor="t">
            <a:spAutoFit/>
          </a:bodyPr>
          <a:lstStyle/>
          <a:p>
            <a:pPr marL="10795" defTabSz="914400"/>
            <a:r>
              <a:rPr lang="en-GB" sz="2200" kern="0">
                <a:solidFill>
                  <a:sysClr val="windowText" lastClr="000000"/>
                </a:solidFill>
              </a:rPr>
              <a:t>Chair</a:t>
            </a:r>
          </a:p>
          <a:p>
            <a:pPr marL="10795" defTabSz="914400"/>
            <a:r>
              <a:rPr lang="en-GB" sz="2200" kern="0">
                <a:solidFill>
                  <a:sysClr val="windowText" lastClr="000000"/>
                </a:solidFill>
              </a:rPr>
              <a:t>Secretary</a:t>
            </a:r>
          </a:p>
          <a:p>
            <a:pPr marL="10795" defTabSz="914400"/>
            <a:r>
              <a:rPr lang="en-GB" sz="2200" kern="0">
                <a:solidFill>
                  <a:sysClr val="windowText" lastClr="000000"/>
                </a:solidFill>
              </a:rPr>
              <a:t>Trustees</a:t>
            </a:r>
          </a:p>
          <a:p>
            <a:pPr marL="10795" defTabSz="914400"/>
            <a:r>
              <a:rPr lang="en-GB" sz="2200" kern="0">
                <a:solidFill>
                  <a:sysClr val="windowText" lastClr="000000"/>
                </a:solidFill>
              </a:rPr>
              <a:t>Group Lead Volunteer</a:t>
            </a:r>
          </a:p>
        </p:txBody>
      </p:sp>
    </p:spTree>
    <p:extLst>
      <p:ext uri="{BB962C8B-B14F-4D97-AF65-F5344CB8AC3E}">
        <p14:creationId xmlns:p14="http://schemas.microsoft.com/office/powerpoint/2010/main" val="36501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1C66B4F2-C37A-F6C0-E42A-14D05E4F2989}"/>
              </a:ext>
            </a:extLst>
          </p:cNvPr>
          <p:cNvSpPr txBox="1"/>
          <p:nvPr/>
        </p:nvSpPr>
        <p:spPr>
          <a:xfrm>
            <a:off x="451694" y="616458"/>
            <a:ext cx="5485281" cy="1077218"/>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District &amp; County Structure</a:t>
            </a:r>
          </a:p>
        </p:txBody>
      </p:sp>
      <p:pic>
        <p:nvPicPr>
          <p:cNvPr id="30" name="Picture 29">
            <a:extLst>
              <a:ext uri="{FF2B5EF4-FFF2-40B4-BE49-F238E27FC236}">
                <a16:creationId xmlns:a16="http://schemas.microsoft.com/office/drawing/2014/main" id="{F0A2432B-40DE-0B99-F0FE-7BF08EECBF65}"/>
              </a:ext>
            </a:extLst>
          </p:cNvPr>
          <p:cNvPicPr>
            <a:picLocks noChangeAspect="1"/>
          </p:cNvPicPr>
          <p:nvPr/>
        </p:nvPicPr>
        <p:blipFill>
          <a:blip r:embed="rId3"/>
          <a:stretch>
            <a:fillRect/>
          </a:stretch>
        </p:blipFill>
        <p:spPr>
          <a:xfrm>
            <a:off x="845515" y="2251671"/>
            <a:ext cx="4541914" cy="4499238"/>
          </a:xfrm>
          <a:prstGeom prst="rect">
            <a:avLst/>
          </a:prstGeom>
        </p:spPr>
      </p:pic>
      <p:pic>
        <p:nvPicPr>
          <p:cNvPr id="31" name="Picture 30">
            <a:extLst>
              <a:ext uri="{FF2B5EF4-FFF2-40B4-BE49-F238E27FC236}">
                <a16:creationId xmlns:a16="http://schemas.microsoft.com/office/drawing/2014/main" id="{5F9AE02F-0849-9567-0A31-FC1D04F0DEEE}"/>
              </a:ext>
            </a:extLst>
          </p:cNvPr>
          <p:cNvPicPr>
            <a:picLocks noChangeAspect="1"/>
          </p:cNvPicPr>
          <p:nvPr/>
        </p:nvPicPr>
        <p:blipFill>
          <a:blip r:embed="rId4"/>
          <a:stretch>
            <a:fillRect/>
          </a:stretch>
        </p:blipFill>
        <p:spPr>
          <a:xfrm>
            <a:off x="6096000" y="928724"/>
            <a:ext cx="5809992" cy="5822185"/>
          </a:xfrm>
          <a:prstGeom prst="rect">
            <a:avLst/>
          </a:prstGeom>
        </p:spPr>
      </p:pic>
    </p:spTree>
    <p:extLst>
      <p:ext uri="{BB962C8B-B14F-4D97-AF65-F5344CB8AC3E}">
        <p14:creationId xmlns:p14="http://schemas.microsoft.com/office/powerpoint/2010/main" val="3563995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10685900" cy="1025281"/>
          </a:xfrm>
        </p:spPr>
        <p:txBody>
          <a:bodyPr vert="horz" lIns="0" tIns="0" rIns="0" bIns="0" rtlCol="0" anchor="t">
            <a:normAutofit fontScale="92500"/>
          </a:bodyPr>
          <a:lstStyle/>
          <a:p>
            <a:pPr marL="10795"/>
            <a:r>
              <a:rPr lang="en-GB">
                <a:latin typeface="Nunito Sans Black"/>
              </a:rPr>
              <a:t>For Trustee Boards, what has changed already?</a:t>
            </a:r>
            <a:endParaRPr lang="en-US">
              <a:latin typeface="Nunito Sans Black"/>
            </a:endParaRPr>
          </a:p>
        </p:txBody>
      </p:sp>
    </p:spTree>
    <p:extLst>
      <p:ext uri="{BB962C8B-B14F-4D97-AF65-F5344CB8AC3E}">
        <p14:creationId xmlns:p14="http://schemas.microsoft.com/office/powerpoint/2010/main" val="56986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20694" y="746429"/>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What’s changed already?</a:t>
            </a:r>
          </a:p>
        </p:txBody>
      </p:sp>
      <p:sp>
        <p:nvSpPr>
          <p:cNvPr id="2" name="TextBox 1">
            <a:extLst>
              <a:ext uri="{FF2B5EF4-FFF2-40B4-BE49-F238E27FC236}">
                <a16:creationId xmlns:a16="http://schemas.microsoft.com/office/drawing/2014/main" id="{45567478-A284-F48E-844D-EA94CD21A28F}"/>
              </a:ext>
            </a:extLst>
          </p:cNvPr>
          <p:cNvSpPr txBox="1"/>
          <p:nvPr/>
        </p:nvSpPr>
        <p:spPr>
          <a:xfrm>
            <a:off x="274760" y="1814253"/>
            <a:ext cx="5821239" cy="4016484"/>
          </a:xfrm>
          <a:prstGeom prst="rect">
            <a:avLst/>
          </a:prstGeom>
          <a:noFill/>
        </p:spPr>
        <p:txBody>
          <a:bodyPr wrap="square" lIns="91440" tIns="45720" rIns="91440" bIns="45720" rtlCol="0" anchor="t">
            <a:spAutoFit/>
          </a:bodyPr>
          <a:lstStyle/>
          <a:p>
            <a:pPr marL="10795" defTabSz="914400">
              <a:spcAft>
                <a:spcPts val="600"/>
              </a:spcAft>
              <a:buClr>
                <a:srgbClr val="7414DC"/>
              </a:buClr>
              <a:buSzPct val="125000"/>
              <a:defRPr/>
            </a:pPr>
            <a:r>
              <a:rPr kumimoji="0" lang="en-GB" sz="2000" b="0" i="0" u="none" strike="noStrike" kern="0" cap="none" spc="0" normalizeH="0" baseline="0" noProof="0">
                <a:ln>
                  <a:noFill/>
                </a:ln>
                <a:solidFill>
                  <a:sysClr val="windowText" lastClr="000000"/>
                </a:solidFill>
                <a:effectLst/>
                <a:uLnTx/>
                <a:uFillTx/>
                <a:latin typeface="Nunito Sans"/>
              </a:rPr>
              <a:t>To bring us in line with the good practice guidance set out by the charity</a:t>
            </a:r>
            <a:r>
              <a:rPr lang="en-GB" sz="2000" kern="0">
                <a:solidFill>
                  <a:sysClr val="windowText" lastClr="000000"/>
                </a:solidFill>
                <a:latin typeface="Nunito Sans"/>
              </a:rPr>
              <a:t> regulators two key areas changed in the April 2023 edition of POR for England, Wales &amp; Northern Ireland and in July 2023 for Scotland:</a:t>
            </a:r>
            <a:endParaRPr lang="en-GB" sz="2000" kern="0">
              <a:solidFill>
                <a:sysClr val="windowText" lastClr="000000"/>
              </a:solidFill>
              <a:latin typeface="Nunito Sans" charset="0"/>
            </a:endParaRPr>
          </a:p>
          <a:p>
            <a:pPr marL="285750" indent="-285750" defTabSz="914400">
              <a:spcBef>
                <a:spcPts val="1200"/>
              </a:spcBef>
              <a:spcAft>
                <a:spcPts val="1200"/>
              </a:spcAft>
              <a:buClr>
                <a:srgbClr val="7414DC"/>
              </a:buClr>
              <a:buSzPct val="125000"/>
              <a:buFont typeface="Arial" panose="020B0604020202020204" pitchFamily="34" charset="0"/>
              <a:buChar char="•"/>
              <a:defRPr/>
            </a:pPr>
            <a:r>
              <a:rPr lang="en-GB" sz="2000" b="1">
                <a:solidFill>
                  <a:srgbClr val="000000"/>
                </a:solidFill>
                <a:latin typeface="Nunito Sans"/>
              </a:rPr>
              <a:t>Name - </a:t>
            </a:r>
            <a:r>
              <a:rPr lang="en-GB" sz="2000">
                <a:solidFill>
                  <a:srgbClr val="000000"/>
                </a:solidFill>
                <a:latin typeface="Nunito Sans"/>
              </a:rPr>
              <a:t>Executive Committees are now Trustee Boards and Executive Committee Members are now Trustees</a:t>
            </a:r>
            <a:endParaRPr kumimoji="0" lang="en-GB" sz="2000" b="0" i="0" u="none" strike="noStrike" kern="1200" cap="none" spc="0" normalizeH="0" baseline="0" noProof="0">
              <a:ln>
                <a:noFill/>
              </a:ln>
              <a:solidFill>
                <a:srgbClr val="000000"/>
              </a:solidFill>
              <a:effectLst/>
              <a:uLnTx/>
              <a:uFillTx/>
              <a:latin typeface="Nunito Sans"/>
              <a:ea typeface="+mn-ea"/>
              <a:cs typeface="+mn-cs"/>
            </a:endParaRPr>
          </a:p>
          <a:p>
            <a:pPr marL="285750" indent="-285750">
              <a:spcBef>
                <a:spcPts val="1200"/>
              </a:spcBef>
              <a:spcAft>
                <a:spcPts val="1200"/>
              </a:spcAft>
              <a:buClr>
                <a:srgbClr val="7414DC"/>
              </a:buClr>
              <a:buSzPct val="125000"/>
              <a:buFont typeface="Arial" panose="020B0604020202020204" pitchFamily="34" charset="0"/>
              <a:buChar char="•"/>
              <a:defRPr/>
            </a:pPr>
            <a:r>
              <a:rPr kumimoji="0" lang="en-GB" sz="2000" b="1" i="0" u="none" strike="noStrike" kern="1200" cap="none" spc="0" normalizeH="0" baseline="0" noProof="0">
                <a:ln>
                  <a:noFill/>
                </a:ln>
                <a:solidFill>
                  <a:srgbClr val="000000"/>
                </a:solidFill>
                <a:effectLst/>
                <a:uLnTx/>
                <a:uFillTx/>
                <a:latin typeface="Nunito Sans"/>
                <a:ea typeface="+mn-ea"/>
                <a:cs typeface="+mn-cs"/>
              </a:rPr>
              <a:t>Purpose - </a:t>
            </a:r>
            <a:r>
              <a:rPr kumimoji="0" lang="en-GB" sz="2000" i="0" u="none" strike="noStrike" kern="1200" cap="none" spc="0" normalizeH="0" baseline="0" noProof="0">
                <a:ln>
                  <a:noFill/>
                </a:ln>
                <a:solidFill>
                  <a:srgbClr val="000000"/>
                </a:solidFill>
                <a:effectLst/>
                <a:uLnTx/>
                <a:uFillTx/>
                <a:latin typeface="Nunito Sans"/>
                <a:ea typeface="+mn-ea"/>
                <a:cs typeface="+mn-cs"/>
              </a:rPr>
              <a:t>Trustee Boards</a:t>
            </a:r>
            <a:r>
              <a:rPr lang="en-GB" sz="2000">
                <a:solidFill>
                  <a:srgbClr val="000000"/>
                </a:solidFill>
                <a:latin typeface="Nunito Sans"/>
              </a:rPr>
              <a:t> </a:t>
            </a:r>
            <a:r>
              <a:rPr kumimoji="0" lang="en-GB" sz="2000" i="0" u="none" strike="noStrike" kern="1200" cap="none" spc="0" normalizeH="0" baseline="0" noProof="0">
                <a:ln>
                  <a:noFill/>
                </a:ln>
                <a:solidFill>
                  <a:srgbClr val="000000"/>
                </a:solidFill>
                <a:effectLst/>
                <a:uLnTx/>
                <a:uFillTx/>
                <a:latin typeface="Nunito Sans"/>
                <a:ea typeface="+mn-ea"/>
                <a:cs typeface="+mn-cs"/>
              </a:rPr>
              <a:t>focus on governance </a:t>
            </a:r>
            <a:r>
              <a:rPr lang="en-GB" sz="2000">
                <a:solidFill>
                  <a:srgbClr val="000000"/>
                </a:solidFill>
                <a:latin typeface="Nunito Sans"/>
              </a:rPr>
              <a:t>of the charity rather</a:t>
            </a:r>
            <a:r>
              <a:rPr kumimoji="0" lang="en-GB" sz="2000" i="0" u="none" strike="noStrike" kern="1200" cap="none" spc="0" normalizeH="0" baseline="0" noProof="0">
                <a:ln>
                  <a:noFill/>
                </a:ln>
                <a:solidFill>
                  <a:srgbClr val="000000"/>
                </a:solidFill>
                <a:effectLst/>
                <a:uLnTx/>
                <a:uFillTx/>
                <a:latin typeface="Nunito Sans"/>
                <a:ea typeface="+mn-ea"/>
                <a:cs typeface="+mn-cs"/>
              </a:rPr>
              <a:t> than </a:t>
            </a:r>
            <a:r>
              <a:rPr lang="en-GB" sz="2000">
                <a:solidFill>
                  <a:srgbClr val="000000"/>
                </a:solidFill>
                <a:latin typeface="Nunito Sans"/>
              </a:rPr>
              <a:t>operation of the charity </a:t>
            </a:r>
          </a:p>
        </p:txBody>
      </p:sp>
      <p:graphicFrame>
        <p:nvGraphicFramePr>
          <p:cNvPr id="5" name="Diagram 4">
            <a:extLst>
              <a:ext uri="{FF2B5EF4-FFF2-40B4-BE49-F238E27FC236}">
                <a16:creationId xmlns:a16="http://schemas.microsoft.com/office/drawing/2014/main" id="{A9D700A9-1B8E-7E5E-007D-CF6EFF564096}"/>
              </a:ext>
            </a:extLst>
          </p:cNvPr>
          <p:cNvGraphicFramePr/>
          <p:nvPr>
            <p:extLst>
              <p:ext uri="{D42A27DB-BD31-4B8C-83A1-F6EECF244321}">
                <p14:modId xmlns:p14="http://schemas.microsoft.com/office/powerpoint/2010/main" val="3003397901"/>
              </p:ext>
            </p:extLst>
          </p:nvPr>
        </p:nvGraphicFramePr>
        <p:xfrm>
          <a:off x="6174393" y="1502872"/>
          <a:ext cx="5691810" cy="4555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42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042785" y="1002575"/>
            <a:ext cx="6023340"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Renaming as Trustee Boards</a:t>
            </a:r>
          </a:p>
        </p:txBody>
      </p:sp>
      <p:sp>
        <p:nvSpPr>
          <p:cNvPr id="5" name="TextBox 4">
            <a:extLst>
              <a:ext uri="{FF2B5EF4-FFF2-40B4-BE49-F238E27FC236}">
                <a16:creationId xmlns:a16="http://schemas.microsoft.com/office/drawing/2014/main" id="{EC926239-3498-718C-68AF-9F56DADB0212}"/>
              </a:ext>
            </a:extLst>
          </p:cNvPr>
          <p:cNvSpPr txBox="1"/>
          <p:nvPr/>
        </p:nvSpPr>
        <p:spPr>
          <a:xfrm>
            <a:off x="6275482" y="1915885"/>
            <a:ext cx="5452691" cy="4278094"/>
          </a:xfrm>
          <a:prstGeom prst="rect">
            <a:avLst/>
          </a:prstGeom>
          <a:noFill/>
        </p:spPr>
        <p:txBody>
          <a:bodyPr wrap="square" lIns="91440" tIns="45720" rIns="91440" bIns="45720" rtlCol="0" anchor="t">
            <a:spAutoFit/>
          </a:bodyPr>
          <a:lstStyle/>
          <a:p>
            <a:pPr marL="10795" defTabSz="914400">
              <a:spcBef>
                <a:spcPts val="600"/>
              </a:spcBef>
              <a:spcAft>
                <a:spcPts val="600"/>
              </a:spcAft>
              <a:buClr>
                <a:srgbClr val="7414DC"/>
              </a:buClr>
              <a:buSzPct val="125000"/>
              <a:defRPr/>
            </a:pPr>
            <a:r>
              <a:rPr lang="en-GB" sz="2200" kern="0">
                <a:latin typeface="Nunito Sans"/>
              </a:rPr>
              <a:t>Executive Committees have been renamed as Trustee Boards, members of which are renamed as Trustees</a:t>
            </a:r>
            <a:br>
              <a:rPr lang="en-GB" sz="2200" kern="0">
                <a:latin typeface="Nunito Sans"/>
              </a:rPr>
            </a:br>
            <a:endParaRPr lang="en-GB" sz="2200" kern="0">
              <a:latin typeface="Nunito Sans"/>
            </a:endParaRPr>
          </a:p>
          <a:p>
            <a:pPr marL="10795" marR="0" lvl="0" defTabSz="914400" eaLnBrk="1" fontAlgn="auto" latinLnBrk="0" hangingPunct="1">
              <a:lnSpc>
                <a:spcPct val="100000"/>
              </a:lnSpc>
              <a:spcBef>
                <a:spcPts val="600"/>
              </a:spcBef>
              <a:spcAft>
                <a:spcPts val="600"/>
              </a:spcAft>
              <a:buClr>
                <a:srgbClr val="7414DC"/>
              </a:buClr>
              <a:buSzPct val="125000"/>
              <a:tabLst/>
              <a:defRPr/>
            </a:pPr>
            <a:r>
              <a:rPr lang="en-GB" sz="2200" b="1" kern="0">
                <a:solidFill>
                  <a:schemeClr val="tx2"/>
                </a:solidFill>
                <a:latin typeface="Nunito Sans"/>
              </a:rPr>
              <a:t>Why this change?</a:t>
            </a: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200" kern="0">
                <a:solidFill>
                  <a:sysClr val="windowText" lastClr="000000"/>
                </a:solidFill>
                <a:latin typeface="Nunito Sans"/>
              </a:rPr>
              <a:t>To align with good practice guidance from the charity regulators </a:t>
            </a:r>
            <a:endParaRPr lang="en-GB" sz="2200"/>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200"/>
              <a:t>To help reinforce the purpose of Trustee Boards and focus on the role and responsibilities of being a charity Trustee</a:t>
            </a:r>
          </a:p>
        </p:txBody>
      </p:sp>
      <p:pic>
        <p:nvPicPr>
          <p:cNvPr id="2" name="Picture 1">
            <a:extLst>
              <a:ext uri="{FF2B5EF4-FFF2-40B4-BE49-F238E27FC236}">
                <a16:creationId xmlns:a16="http://schemas.microsoft.com/office/drawing/2014/main" id="{E6F7BC7A-D044-0001-7365-28A86AA124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5916519" cy="6858000"/>
          </a:xfrm>
          <a:prstGeom prst="rect">
            <a:avLst/>
          </a:prstGeom>
        </p:spPr>
      </p:pic>
    </p:spTree>
    <p:extLst>
      <p:ext uri="{BB962C8B-B14F-4D97-AF65-F5344CB8AC3E}">
        <p14:creationId xmlns:p14="http://schemas.microsoft.com/office/powerpoint/2010/main" val="142362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334385" y="798131"/>
            <a:ext cx="576161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Trustee Board - Purpose</a:t>
            </a:r>
          </a:p>
        </p:txBody>
      </p:sp>
      <p:sp>
        <p:nvSpPr>
          <p:cNvPr id="5" name="TextBox 4">
            <a:extLst>
              <a:ext uri="{FF2B5EF4-FFF2-40B4-BE49-F238E27FC236}">
                <a16:creationId xmlns:a16="http://schemas.microsoft.com/office/drawing/2014/main" id="{EC926239-3498-718C-68AF-9F56DADB0212}"/>
              </a:ext>
            </a:extLst>
          </p:cNvPr>
          <p:cNvSpPr txBox="1"/>
          <p:nvPr/>
        </p:nvSpPr>
        <p:spPr>
          <a:xfrm>
            <a:off x="456330" y="1607645"/>
            <a:ext cx="5255357" cy="4955203"/>
          </a:xfrm>
          <a:prstGeom prst="rect">
            <a:avLst/>
          </a:prstGeom>
          <a:noFill/>
        </p:spPr>
        <p:txBody>
          <a:bodyPr wrap="square" lIns="91440" tIns="45720" rIns="91440" bIns="45720" rtlCol="0" anchor="t">
            <a:spAutoFit/>
          </a:bodyPr>
          <a:lstStyle/>
          <a:p>
            <a:pPr marL="10795" defTabSz="914400">
              <a:spcBef>
                <a:spcPts val="600"/>
              </a:spcBef>
              <a:spcAft>
                <a:spcPts val="600"/>
              </a:spcAft>
              <a:buClr>
                <a:srgbClr val="7414DC"/>
              </a:buClr>
              <a:buSzPct val="125000"/>
              <a:defRPr/>
            </a:pPr>
            <a:r>
              <a:rPr lang="en-GB" sz="2200" kern="0">
                <a:latin typeface="Nunito Sans"/>
              </a:rPr>
              <a:t>Trustee Boards need to focus on governance and now have a clearer purpose statement in POR to reflect this.</a:t>
            </a:r>
            <a:br>
              <a:rPr lang="en-GB" sz="2200" kern="0">
                <a:latin typeface="Nunito Sans"/>
              </a:rPr>
            </a:br>
            <a:endParaRPr lang="en-GB" sz="2200" kern="0">
              <a:latin typeface="Nunito Sans"/>
            </a:endParaRPr>
          </a:p>
          <a:p>
            <a:pPr marL="10795" marR="0" lvl="0" defTabSz="914400" eaLnBrk="1" fontAlgn="auto" latinLnBrk="0" hangingPunct="1">
              <a:lnSpc>
                <a:spcPct val="100000"/>
              </a:lnSpc>
              <a:spcBef>
                <a:spcPts val="600"/>
              </a:spcBef>
              <a:spcAft>
                <a:spcPts val="600"/>
              </a:spcAft>
              <a:buClr>
                <a:srgbClr val="7414DC"/>
              </a:buClr>
              <a:buSzPct val="125000"/>
              <a:tabLst/>
              <a:defRPr/>
            </a:pPr>
            <a:r>
              <a:rPr lang="en-GB" sz="2200" b="1" kern="0">
                <a:solidFill>
                  <a:schemeClr val="tx2"/>
                </a:solidFill>
                <a:latin typeface="Nunito Sans"/>
              </a:rPr>
              <a:t>Why this change?</a:t>
            </a:r>
            <a:endParaRPr lang="en-GB" sz="2200" b="1" kern="0">
              <a:solidFill>
                <a:schemeClr val="tx2"/>
              </a:solidFill>
              <a:latin typeface="Nunito Sans" charset="0"/>
            </a:endParaRPr>
          </a:p>
          <a:p>
            <a:pPr marL="353695" marR="0" lvl="0" indent="-34290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kern="0">
                <a:latin typeface="Nunito Sans"/>
              </a:rPr>
              <a:t>To align with good practice guidance from charity regulators</a:t>
            </a:r>
            <a:endParaRPr lang="en-GB" sz="2200"/>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200"/>
              <a:t>To focus on ensuring effective governance as the core responsibility of any charity Trustee Board and to ensure that the charity focusses on meeting its objectives</a:t>
            </a:r>
          </a:p>
        </p:txBody>
      </p:sp>
      <p:pic>
        <p:nvPicPr>
          <p:cNvPr id="12" name="Picture 15">
            <a:extLst>
              <a:ext uri="{FF2B5EF4-FFF2-40B4-BE49-F238E27FC236}">
                <a16:creationId xmlns:a16="http://schemas.microsoft.com/office/drawing/2014/main" id="{5DF6C34D-DE48-E027-83B6-5736C8D1DB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096000" cy="6866916"/>
          </a:xfrm>
          <a:prstGeom prst="rect">
            <a:avLst/>
          </a:prstGeom>
        </p:spPr>
      </p:pic>
    </p:spTree>
    <p:extLst>
      <p:ext uri="{BB962C8B-B14F-4D97-AF65-F5344CB8AC3E}">
        <p14:creationId xmlns:p14="http://schemas.microsoft.com/office/powerpoint/2010/main" val="417351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205464" y="864318"/>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Trustee Board - Purpose</a:t>
            </a:r>
          </a:p>
        </p:txBody>
      </p:sp>
      <p:sp>
        <p:nvSpPr>
          <p:cNvPr id="7" name="TextBox 6">
            <a:extLst>
              <a:ext uri="{FF2B5EF4-FFF2-40B4-BE49-F238E27FC236}">
                <a16:creationId xmlns:a16="http://schemas.microsoft.com/office/drawing/2014/main" id="{3C9DE663-611C-3EFB-5D3F-B79AEF7E5480}"/>
              </a:ext>
            </a:extLst>
          </p:cNvPr>
          <p:cNvSpPr txBox="1"/>
          <p:nvPr/>
        </p:nvSpPr>
        <p:spPr>
          <a:xfrm>
            <a:off x="6301916" y="1433921"/>
            <a:ext cx="5682748" cy="5216813"/>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Nunito Sans"/>
                <a:ea typeface="+mn-ea"/>
                <a:cs typeface="+mn-cs"/>
              </a:rPr>
              <a:t>Elements of the purpose of a Trustee Board include:</a:t>
            </a:r>
          </a:p>
          <a:p>
            <a:pPr marL="285750" marR="0" lvl="3" indent="-28575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ea typeface="+mn-ea"/>
                <a:cs typeface="+mn-cs"/>
              </a:rPr>
              <a:t>Being confident that: </a:t>
            </a:r>
            <a:endParaRPr lang="en-GB" sz="1800" b="0" i="0" u="none" strike="noStrike" kern="1200" cap="none" spc="0" normalizeH="0" baseline="0" noProof="0">
              <a:ln>
                <a:noFill/>
              </a:ln>
              <a:solidFill>
                <a:srgbClr val="000000"/>
              </a:solidFill>
              <a:effectLst/>
              <a:uLnTx/>
              <a:uFillTx/>
              <a:latin typeface="Nunito Sans"/>
            </a:endParaRPr>
          </a:p>
          <a:p>
            <a:pPr marL="629920" marR="0" lvl="3" indent="-285750" algn="l" defTabSz="685800" rtl="0" eaLnBrk="1" fontAlgn="auto" latinLnBrk="0" hangingPunct="1">
              <a:lnSpc>
                <a:spcPct val="100000"/>
              </a:lnSpc>
              <a:spcBef>
                <a:spcPts val="0"/>
              </a:spcBef>
              <a:spcAft>
                <a:spcPts val="600"/>
              </a:spcAft>
              <a:buClr>
                <a:srgbClr val="7414DC"/>
              </a:buClr>
              <a:buSzPct val="90000"/>
              <a:buFont typeface="Courier New" panose="02070309020205020404" pitchFamily="49" charset="0"/>
              <a:buChar char="o"/>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Young people are meaningfully involved in decision making at all levels </a:t>
            </a:r>
            <a:endParaRPr kumimoji="0" lang="en-GB" sz="1800" b="1" i="0" u="none" strike="noStrike" kern="1200" cap="none" spc="0" normalizeH="0" baseline="0" noProof="0">
              <a:ln>
                <a:noFill/>
              </a:ln>
              <a:solidFill>
                <a:srgbClr val="000000"/>
              </a:solidFill>
              <a:effectLst/>
              <a:uLnTx/>
              <a:uFillTx/>
              <a:latin typeface="Nunito Sans"/>
              <a:ea typeface="+mn-lt"/>
              <a:cs typeface="+mn-lt"/>
            </a:endParaRPr>
          </a:p>
          <a:p>
            <a:pPr marL="629920" lvl="3" indent="-285750">
              <a:spcAft>
                <a:spcPts val="600"/>
              </a:spcAft>
              <a:buClr>
                <a:srgbClr val="7414DC"/>
              </a:buClr>
              <a:buSzPct val="90000"/>
              <a:buFont typeface="Courier New" panose="02070309020205020404" pitchFamily="49" charset="0"/>
              <a:buChar char="o"/>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There are sufficient resources available to meet any planned work</a:t>
            </a:r>
            <a:r>
              <a:rPr lang="en-GB" sz="1800">
                <a:solidFill>
                  <a:srgbClr val="000000"/>
                </a:solidFill>
                <a:latin typeface="Nunito Sans"/>
                <a:ea typeface="+mn-lt"/>
                <a:cs typeface="+mn-lt"/>
              </a:rPr>
              <a:t> </a:t>
            </a:r>
            <a:endParaRPr lang="en-GB" sz="1800" b="0" i="0" u="none" strike="noStrike" kern="1200" cap="none" spc="0" normalizeH="0" baseline="0" noProof="0">
              <a:ln>
                <a:noFill/>
              </a:ln>
              <a:solidFill>
                <a:srgbClr val="000000"/>
              </a:solidFill>
              <a:effectLst/>
              <a:uLnTx/>
              <a:uFillTx/>
              <a:latin typeface="Nunito Sans"/>
              <a:ea typeface="+mn-lt"/>
              <a:cs typeface="+mn-lt"/>
            </a:endParaRPr>
          </a:p>
          <a:p>
            <a:pPr marL="629920" marR="0" lvl="3" indent="-285750" algn="l" defTabSz="685800" rtl="0" eaLnBrk="1" fontAlgn="auto" latinLnBrk="0" hangingPunct="1">
              <a:lnSpc>
                <a:spcPct val="100000"/>
              </a:lnSpc>
              <a:spcBef>
                <a:spcPts val="0"/>
              </a:spcBef>
              <a:spcAft>
                <a:spcPts val="600"/>
              </a:spcAft>
              <a:buClr>
                <a:srgbClr val="7414DC"/>
              </a:buClr>
              <a:buSzPct val="90000"/>
              <a:buFont typeface="Courier New" panose="02070309020205020404" pitchFamily="49" charset="0"/>
              <a:buChar char="o"/>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Scouts has a positive image in their local community</a:t>
            </a:r>
            <a:endParaRPr kumimoji="0" lang="en-GB" sz="1800" b="0" i="0" u="none" strike="noStrike" kern="1200" cap="none" spc="0" normalizeH="0" baseline="0" noProof="0">
              <a:ln>
                <a:noFill/>
              </a:ln>
              <a:solidFill>
                <a:srgbClr val="000000"/>
              </a:solidFill>
              <a:effectLst/>
              <a:uLnTx/>
              <a:uFillTx/>
              <a:latin typeface="Nunito Sans"/>
              <a:ea typeface="+mn-ea"/>
              <a:cs typeface="+mn-cs"/>
            </a:endParaRPr>
          </a:p>
          <a:p>
            <a:pPr marL="285750" marR="0" lvl="3" indent="-28575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Managing risk:</a:t>
            </a:r>
            <a:endParaRPr lang="en-GB" sz="1800" b="0" i="0" u="none" strike="noStrike" kern="1200" cap="none" spc="0" normalizeH="0" baseline="0" noProof="0">
              <a:ln>
                <a:noFill/>
              </a:ln>
              <a:solidFill>
                <a:srgbClr val="000000"/>
              </a:solidFill>
              <a:effectLst/>
              <a:uLnTx/>
              <a:uFillTx/>
              <a:latin typeface="Nunito Sans"/>
              <a:ea typeface="+mn-lt"/>
              <a:cs typeface="+mn-lt"/>
            </a:endParaRPr>
          </a:p>
          <a:p>
            <a:pPr marL="629920" lvl="3" indent="-285750" defTabSz="685800">
              <a:spcAft>
                <a:spcPts val="600"/>
              </a:spcAft>
              <a:buClr>
                <a:srgbClr val="7414DC"/>
              </a:buClr>
              <a:buSzPct val="90000"/>
              <a:buFont typeface="Courier New" panose="02070309020205020404" pitchFamily="49" charset="0"/>
              <a:buChar char="o"/>
              <a:defRPr/>
            </a:pPr>
            <a:r>
              <a:rPr lang="en-GB" sz="1800">
                <a:solidFill>
                  <a:srgbClr val="000000"/>
                </a:solidFill>
                <a:latin typeface="Nunito Sans"/>
                <a:ea typeface="+mn-lt"/>
                <a:cs typeface="+mn-lt"/>
              </a:rPr>
              <a:t>Developing and maintaining a risk register, including the appropriate mitigations</a:t>
            </a:r>
          </a:p>
          <a:p>
            <a:pPr marL="285750" marR="0" lvl="3" indent="-28575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a:ea typeface="+mn-lt"/>
                <a:cs typeface="+mn-lt"/>
              </a:rPr>
              <a:t>Ensuring that:</a:t>
            </a:r>
            <a:endParaRPr lang="en-GB" sz="1800" b="0" i="0" u="none" strike="noStrike" kern="1200" cap="none" spc="0" normalizeH="0" baseline="0" noProof="0">
              <a:ln>
                <a:noFill/>
              </a:ln>
              <a:solidFill>
                <a:srgbClr val="000000"/>
              </a:solidFill>
              <a:effectLst/>
              <a:uLnTx/>
              <a:uFillTx/>
              <a:latin typeface="Nunito Sans"/>
              <a:ea typeface="+mn-lt"/>
              <a:cs typeface="+mn-lt"/>
            </a:endParaRPr>
          </a:p>
          <a:p>
            <a:pPr marL="629920" lvl="3" indent="-285750" defTabSz="685800">
              <a:spcAft>
                <a:spcPts val="600"/>
              </a:spcAft>
              <a:buClr>
                <a:srgbClr val="7414DC"/>
              </a:buClr>
              <a:buSzPct val="90000"/>
              <a:buFont typeface="Courier New" panose="02070309020205020404" pitchFamily="49" charset="0"/>
              <a:buChar char="o"/>
              <a:defRPr/>
            </a:pPr>
            <a:r>
              <a:rPr lang="en-GB" sz="1800">
                <a:solidFill>
                  <a:srgbClr val="000000"/>
                </a:solidFill>
                <a:latin typeface="Nunito Sans"/>
                <a:ea typeface="+mn-lt"/>
                <a:cs typeface="+mn-lt"/>
              </a:rPr>
              <a:t>The charity’s finances are properly managed and appropriately budgeted</a:t>
            </a:r>
          </a:p>
          <a:p>
            <a:pPr marL="629920" lvl="3" indent="-285750" defTabSz="685800">
              <a:spcAft>
                <a:spcPts val="600"/>
              </a:spcAft>
              <a:buClr>
                <a:srgbClr val="7414DC"/>
              </a:buClr>
              <a:buSzPct val="90000"/>
              <a:buFont typeface="Courier New" panose="02070309020205020404" pitchFamily="49" charset="0"/>
              <a:buChar char="o"/>
              <a:defRPr/>
            </a:pPr>
            <a:r>
              <a:rPr lang="en-GB" sz="1800">
                <a:solidFill>
                  <a:srgbClr val="000000"/>
                </a:solidFill>
                <a:latin typeface="Nunito Sans"/>
                <a:ea typeface="+mn-lt"/>
                <a:cs typeface="+mn-lt"/>
              </a:rPr>
              <a:t>Effective administration is in place to support the work of the Trustee Board</a:t>
            </a:r>
          </a:p>
        </p:txBody>
      </p:sp>
      <p:pic>
        <p:nvPicPr>
          <p:cNvPr id="3" name="Picture 11">
            <a:extLst>
              <a:ext uri="{FF2B5EF4-FFF2-40B4-BE49-F238E27FC236}">
                <a16:creationId xmlns:a16="http://schemas.microsoft.com/office/drawing/2014/main" id="{0149076F-18C3-734C-51C2-9551FC34F1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6096001" cy="6858000"/>
          </a:xfrm>
          <a:prstGeom prst="rect">
            <a:avLst/>
          </a:prstGeom>
        </p:spPr>
      </p:pic>
    </p:spTree>
    <p:extLst>
      <p:ext uri="{BB962C8B-B14F-4D97-AF65-F5344CB8AC3E}">
        <p14:creationId xmlns:p14="http://schemas.microsoft.com/office/powerpoint/2010/main" val="3372682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926239-3498-718C-68AF-9F56DADB0212}"/>
              </a:ext>
            </a:extLst>
          </p:cNvPr>
          <p:cNvSpPr txBox="1"/>
          <p:nvPr/>
        </p:nvSpPr>
        <p:spPr>
          <a:xfrm>
            <a:off x="197059" y="1465873"/>
            <a:ext cx="5508226" cy="5016758"/>
          </a:xfrm>
          <a:prstGeom prst="rect">
            <a:avLst/>
          </a:prstGeom>
          <a:noFill/>
        </p:spPr>
        <p:txBody>
          <a:bodyPr wrap="square" lIns="91440" tIns="45720" rIns="91440" bIns="45720" rtlCol="0" anchor="t">
            <a:spAutoFit/>
          </a:bodyPr>
          <a:lstStyle/>
          <a:p>
            <a:pPr marL="10795" defTabSz="914400">
              <a:spcBef>
                <a:spcPts val="600"/>
              </a:spcBef>
              <a:spcAft>
                <a:spcPts val="600"/>
              </a:spcAft>
              <a:buClr>
                <a:srgbClr val="7414DC"/>
              </a:buClr>
              <a:buSzPct val="125000"/>
              <a:defRPr/>
            </a:pPr>
            <a:r>
              <a:rPr lang="en-GB" sz="2000"/>
              <a:t>Some areas are for trustees </a:t>
            </a:r>
            <a:r>
              <a:rPr lang="en-GB" sz="2000" b="1"/>
              <a:t>to be confident </a:t>
            </a:r>
            <a:r>
              <a:rPr lang="en-GB" sz="2000"/>
              <a:t>that they are being done.</a:t>
            </a:r>
          </a:p>
          <a:p>
            <a:pPr marL="10795" defTabSz="914400">
              <a:spcBef>
                <a:spcPts val="600"/>
              </a:spcBef>
              <a:spcAft>
                <a:spcPts val="600"/>
              </a:spcAft>
              <a:buClr>
                <a:srgbClr val="7414DC"/>
              </a:buClr>
              <a:buSzPct val="125000"/>
              <a:defRPr/>
            </a:pPr>
            <a:r>
              <a:rPr lang="en-GB" sz="2000"/>
              <a:t>Some areas, the core governance tasks, are for trustees </a:t>
            </a:r>
            <a:r>
              <a:rPr lang="en-GB" sz="2000" b="1"/>
              <a:t>themselves collectively </a:t>
            </a:r>
            <a:r>
              <a:rPr lang="en-GB" sz="2000"/>
              <a:t>to do.</a:t>
            </a:r>
          </a:p>
          <a:p>
            <a:pPr marL="10795" defTabSz="914400">
              <a:spcBef>
                <a:spcPts val="600"/>
              </a:spcBef>
              <a:spcAft>
                <a:spcPts val="600"/>
              </a:spcAft>
              <a:buClr>
                <a:srgbClr val="7414DC"/>
              </a:buClr>
              <a:buSzPct val="125000"/>
              <a:defRPr/>
            </a:pPr>
            <a:r>
              <a:rPr lang="en-GB" sz="2000"/>
              <a:t>Operational tasks such as repairing the hut, cutting grass, fundraising and similar are still really important.</a:t>
            </a:r>
          </a:p>
          <a:p>
            <a:pPr marL="10795" defTabSz="914400">
              <a:spcBef>
                <a:spcPts val="600"/>
              </a:spcBef>
              <a:spcAft>
                <a:spcPts val="600"/>
              </a:spcAft>
              <a:buClr>
                <a:srgbClr val="7414DC"/>
              </a:buClr>
              <a:buSzPct val="125000"/>
              <a:defRPr/>
            </a:pPr>
            <a:r>
              <a:rPr lang="en-GB" sz="2000"/>
              <a:t>These will be managed through the Group Leadership Team, or the Support Team in a District or County (or equivalent).</a:t>
            </a:r>
          </a:p>
          <a:p>
            <a:pPr>
              <a:spcBef>
                <a:spcPts val="600"/>
              </a:spcBef>
              <a:spcAft>
                <a:spcPts val="600"/>
              </a:spcAft>
            </a:pPr>
            <a:r>
              <a:rPr lang="en-GB" sz="2000"/>
              <a:t>These tasks can still be carried out by people who are Trustees, however, they will be managed under the relevant operational team rather than in their Trustee role.</a:t>
            </a:r>
          </a:p>
        </p:txBody>
      </p:sp>
      <p:sp>
        <p:nvSpPr>
          <p:cNvPr id="6" name="TextBox 5">
            <a:extLst>
              <a:ext uri="{FF2B5EF4-FFF2-40B4-BE49-F238E27FC236}">
                <a16:creationId xmlns:a16="http://schemas.microsoft.com/office/drawing/2014/main" id="{C91CB46A-0882-E24F-00BA-C91547854A4D}"/>
              </a:ext>
            </a:extLst>
          </p:cNvPr>
          <p:cNvSpPr txBox="1"/>
          <p:nvPr/>
        </p:nvSpPr>
        <p:spPr>
          <a:xfrm>
            <a:off x="123670" y="698625"/>
            <a:ext cx="576161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What this looks like in practice</a:t>
            </a:r>
          </a:p>
        </p:txBody>
      </p:sp>
      <p:pic>
        <p:nvPicPr>
          <p:cNvPr id="12" name="Picture 12">
            <a:extLst>
              <a:ext uri="{FF2B5EF4-FFF2-40B4-BE49-F238E27FC236}">
                <a16:creationId xmlns:a16="http://schemas.microsoft.com/office/drawing/2014/main" id="{54A7482B-DDA7-91FF-F0E3-F452F60977FF}"/>
              </a:ext>
            </a:extLst>
          </p:cNvPr>
          <p:cNvPicPr>
            <a:picLocks noChangeAspect="1"/>
          </p:cNvPicPr>
          <p:nvPr/>
        </p:nvPicPr>
        <p:blipFill>
          <a:blip r:embed="rId3"/>
          <a:stretch>
            <a:fillRect/>
          </a:stretch>
        </p:blipFill>
        <p:spPr>
          <a:xfrm>
            <a:off x="6220577" y="0"/>
            <a:ext cx="5971423" cy="6858000"/>
          </a:xfrm>
          <a:prstGeom prst="rect">
            <a:avLst/>
          </a:prstGeom>
        </p:spPr>
      </p:pic>
    </p:spTree>
    <p:extLst>
      <p:ext uri="{BB962C8B-B14F-4D97-AF65-F5344CB8AC3E}">
        <p14:creationId xmlns:p14="http://schemas.microsoft.com/office/powerpoint/2010/main" val="2047729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334580" y="860771"/>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Your Constitution</a:t>
            </a:r>
          </a:p>
        </p:txBody>
      </p:sp>
      <p:sp>
        <p:nvSpPr>
          <p:cNvPr id="2" name="TextBox 1">
            <a:extLst>
              <a:ext uri="{FF2B5EF4-FFF2-40B4-BE49-F238E27FC236}">
                <a16:creationId xmlns:a16="http://schemas.microsoft.com/office/drawing/2014/main" id="{B9A92014-4782-0635-D2E7-8C92A5930933}"/>
              </a:ext>
            </a:extLst>
          </p:cNvPr>
          <p:cNvSpPr txBox="1"/>
          <p:nvPr/>
        </p:nvSpPr>
        <p:spPr>
          <a:xfrm>
            <a:off x="6453809" y="1551436"/>
            <a:ext cx="5513906" cy="5016758"/>
          </a:xfrm>
          <a:prstGeom prst="rect">
            <a:avLst/>
          </a:prstGeom>
          <a:noFill/>
        </p:spPr>
        <p:txBody>
          <a:bodyPr wrap="square" lIns="91440" tIns="45720" rIns="91440" bIns="45720" anchor="t">
            <a:spAutoFit/>
          </a:bodyPr>
          <a:lstStyle/>
          <a:p>
            <a:pPr marL="0" lvl="3">
              <a:spcBef>
                <a:spcPts val="600"/>
              </a:spcBef>
              <a:spcAft>
                <a:spcPts val="600"/>
              </a:spcAft>
              <a:buClr>
                <a:srgbClr val="7414DC"/>
              </a:buClr>
              <a:buSzPct val="125000"/>
              <a:defRPr/>
            </a:pPr>
            <a:r>
              <a:rPr lang="en-GB" sz="2000">
                <a:solidFill>
                  <a:srgbClr val="000000"/>
                </a:solidFill>
                <a:latin typeface="Nunito Sans"/>
                <a:ea typeface="+mn-lt"/>
                <a:cs typeface="+mn-lt"/>
              </a:rPr>
              <a:t>All Trustee Boards must ensure they have adopted a constitution as their governing document. </a:t>
            </a:r>
          </a:p>
          <a:p>
            <a:pPr marL="0" lvl="3">
              <a:spcBef>
                <a:spcPts val="600"/>
              </a:spcBef>
              <a:spcAft>
                <a:spcPts val="600"/>
              </a:spcAft>
              <a:buClr>
                <a:srgbClr val="7414DC"/>
              </a:buClr>
              <a:buSzPct val="125000"/>
              <a:defRPr/>
            </a:pPr>
            <a:r>
              <a:rPr lang="en-GB" sz="2000">
                <a:solidFill>
                  <a:srgbClr val="000000"/>
                </a:solidFill>
                <a:latin typeface="Nunito Sans"/>
                <a:ea typeface="+mn-lt"/>
                <a:cs typeface="+mn-lt"/>
              </a:rPr>
              <a:t>This could be:</a:t>
            </a:r>
            <a:endParaRPr lang="en-GB"/>
          </a:p>
          <a:p>
            <a:pPr marL="342900" lvl="3"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mn-lt"/>
                <a:cs typeface="+mn-lt"/>
              </a:rPr>
              <a:t>The constitution as set out in POR</a:t>
            </a:r>
          </a:p>
          <a:p>
            <a:pPr marL="342900" lvl="3"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mn-lt"/>
                <a:cs typeface="+mn-lt"/>
              </a:rPr>
              <a:t>An adapted version of the constitution as set out in POR, or Scottish variations</a:t>
            </a:r>
          </a:p>
          <a:p>
            <a:pPr marL="0" lvl="3">
              <a:spcBef>
                <a:spcPts val="600"/>
              </a:spcBef>
              <a:spcAft>
                <a:spcPts val="600"/>
              </a:spcAft>
              <a:buClr>
                <a:srgbClr val="7414DC"/>
              </a:buClr>
              <a:buSzPct val="125000"/>
              <a:defRPr/>
            </a:pPr>
            <a:r>
              <a:rPr lang="en-GB" sz="2000" b="1">
                <a:latin typeface="Nunito Sans"/>
                <a:ea typeface="+mn-lt"/>
                <a:cs typeface="+mn-lt"/>
              </a:rPr>
              <a:t>When should this be done?</a:t>
            </a:r>
          </a:p>
          <a:p>
            <a:pPr marL="342900" lvl="3" indent="-342900">
              <a:spcBef>
                <a:spcPts val="600"/>
              </a:spcBef>
              <a:spcAft>
                <a:spcPts val="600"/>
              </a:spcAft>
              <a:buClr>
                <a:srgbClr val="7414DC"/>
              </a:buClr>
              <a:buSzPct val="125000"/>
              <a:buFont typeface="Arial" panose="020B0604020202020204" pitchFamily="34" charset="0"/>
              <a:buChar char="•"/>
              <a:defRPr/>
            </a:pPr>
            <a:r>
              <a:rPr lang="en-GB" sz="2000">
                <a:latin typeface="Nunito Sans"/>
                <a:ea typeface="+mn-lt"/>
                <a:cs typeface="+mn-lt"/>
              </a:rPr>
              <a:t>If you haven’t already adopted a constitution this should be done formally at your next AGM</a:t>
            </a:r>
          </a:p>
          <a:p>
            <a:pPr marL="342900" lvl="3" indent="-342900">
              <a:spcBef>
                <a:spcPts val="600"/>
              </a:spcBef>
              <a:spcAft>
                <a:spcPts val="600"/>
              </a:spcAft>
              <a:buClr>
                <a:srgbClr val="7414DC"/>
              </a:buClr>
              <a:buSzPct val="125000"/>
              <a:buFont typeface="Arial" panose="020B0604020202020204" pitchFamily="34" charset="0"/>
              <a:buChar char="•"/>
              <a:defRPr/>
            </a:pPr>
            <a:r>
              <a:rPr lang="en-GB" sz="2000">
                <a:latin typeface="Nunito Sans"/>
                <a:ea typeface="+mn-lt"/>
                <a:cs typeface="+mn-lt"/>
              </a:rPr>
              <a:t>It’s good practice to re-adopt your constitution at every AGM</a:t>
            </a:r>
          </a:p>
        </p:txBody>
      </p:sp>
      <p:pic>
        <p:nvPicPr>
          <p:cNvPr id="11" name="Picture 10" descr="A picture containing person&#10;&#10;Description automatically generated">
            <a:extLst>
              <a:ext uri="{FF2B5EF4-FFF2-40B4-BE49-F238E27FC236}">
                <a16:creationId xmlns:a16="http://schemas.microsoft.com/office/drawing/2014/main" id="{02052BF9-635F-4F39-681C-E290572F1A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6220579" cy="6858000"/>
          </a:xfrm>
          <a:prstGeom prst="rect">
            <a:avLst/>
          </a:prstGeom>
        </p:spPr>
      </p:pic>
    </p:spTree>
    <p:extLst>
      <p:ext uri="{BB962C8B-B14F-4D97-AF65-F5344CB8AC3E}">
        <p14:creationId xmlns:p14="http://schemas.microsoft.com/office/powerpoint/2010/main" val="127647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vert="horz" lIns="0" tIns="0" rIns="0" bIns="0" rtlCol="0" anchor="t">
            <a:normAutofit fontScale="92500"/>
          </a:bodyPr>
          <a:lstStyle/>
          <a:p>
            <a:pPr marL="10795"/>
            <a:r>
              <a:rPr lang="en-GB">
                <a:latin typeface="Nunito Sans Black"/>
              </a:rPr>
              <a:t>For Trustee Boards, what else will change?</a:t>
            </a:r>
            <a:endParaRPr lang="en-US">
              <a:latin typeface="Nunito Sans Black"/>
            </a:endParaRPr>
          </a:p>
        </p:txBody>
      </p:sp>
    </p:spTree>
    <p:extLst>
      <p:ext uri="{BB962C8B-B14F-4D97-AF65-F5344CB8AC3E}">
        <p14:creationId xmlns:p14="http://schemas.microsoft.com/office/powerpoint/2010/main" val="4119290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id="{4DA679D9-28C7-A1B3-F5D5-A9FD12A0CF16}"/>
              </a:ext>
            </a:extLst>
          </p:cNvPr>
          <p:cNvSpPr txBox="1"/>
          <p:nvPr/>
        </p:nvSpPr>
        <p:spPr>
          <a:xfrm>
            <a:off x="451851" y="1859448"/>
            <a:ext cx="5342143" cy="4462760"/>
          </a:xfrm>
          <a:prstGeom prst="rect">
            <a:avLst/>
          </a:prstGeom>
        </p:spPr>
        <p:txBody>
          <a:bodyPr vert="horz" wrap="square" lIns="0" tIns="0"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400" b="1">
                <a:latin typeface="Nunito Sans"/>
                <a:cs typeface="Calibri"/>
              </a:rPr>
              <a:t>Hamish Stout</a:t>
            </a:r>
            <a:r>
              <a:rPr lang="en-GB" sz="2400">
                <a:latin typeface="Nunito Sans"/>
                <a:cs typeface="Calibri"/>
              </a:rPr>
              <a:t>, Deputy UK Commissioner for People</a:t>
            </a:r>
          </a:p>
          <a:p>
            <a:pPr marL="285750" lvl="1" indent="-285750">
              <a:spcBef>
                <a:spcPts val="1500"/>
              </a:spcBef>
              <a:buClr>
                <a:srgbClr val="7414DC"/>
              </a:buClr>
              <a:buSzPct val="125000"/>
              <a:buFont typeface="Arial"/>
              <a:buChar char="•"/>
              <a:tabLst>
                <a:tab pos="523399" algn="l"/>
                <a:tab pos="523875" algn="l"/>
              </a:tabLst>
            </a:pPr>
            <a:r>
              <a:rPr lang="en-GB" sz="2400" b="1">
                <a:latin typeface="Nunito Sans"/>
                <a:cs typeface="Calibri"/>
              </a:rPr>
              <a:t>Pete Jeffreys, </a:t>
            </a:r>
            <a:r>
              <a:rPr lang="en-GB" sz="2400">
                <a:latin typeface="Nunito Sans"/>
                <a:cs typeface="Calibri"/>
              </a:rPr>
              <a:t>Volunteer Journey Delivery Team Product Lead</a:t>
            </a:r>
          </a:p>
          <a:p>
            <a:pPr marL="285750" lvl="1" indent="-285750">
              <a:spcBef>
                <a:spcPts val="1500"/>
              </a:spcBef>
              <a:buClr>
                <a:srgbClr val="7414DC"/>
              </a:buClr>
              <a:buSzPct val="125000"/>
              <a:buFont typeface="Arial"/>
              <a:buChar char="•"/>
              <a:tabLst>
                <a:tab pos="523399" algn="l"/>
                <a:tab pos="523875" algn="l"/>
              </a:tabLst>
            </a:pPr>
            <a:r>
              <a:rPr lang="en-GB" sz="2400" b="1">
                <a:latin typeface="Nunito Sans"/>
                <a:cs typeface="Calibri"/>
              </a:rPr>
              <a:t>Stuart Imrie, </a:t>
            </a:r>
            <a:r>
              <a:rPr lang="en-GB" sz="2400">
                <a:latin typeface="Nunito Sans"/>
                <a:cs typeface="Calibri"/>
              </a:rPr>
              <a:t>Scotland Commissioner (Governance Support)</a:t>
            </a:r>
          </a:p>
          <a:p>
            <a:pPr marL="285750" lvl="1" indent="-285750">
              <a:spcBef>
                <a:spcPts val="1500"/>
              </a:spcBef>
              <a:buClr>
                <a:srgbClr val="7414DC"/>
              </a:buClr>
              <a:buSzPct val="125000"/>
              <a:buFont typeface="Arial"/>
              <a:buChar char="•"/>
              <a:tabLst>
                <a:tab pos="523399" algn="l"/>
                <a:tab pos="523875" algn="l"/>
              </a:tabLst>
            </a:pPr>
            <a:r>
              <a:rPr lang="en-GB" sz="2400" b="1">
                <a:latin typeface="Nunito Sans"/>
                <a:cs typeface="Calibri"/>
              </a:rPr>
              <a:t>Terry Kingham, </a:t>
            </a:r>
            <a:r>
              <a:rPr lang="en-GB" sz="2400">
                <a:latin typeface="Nunito Sans"/>
                <a:cs typeface="Calibri"/>
              </a:rPr>
              <a:t>Assistant UK  Commissioner for People (Local Governance)</a:t>
            </a:r>
          </a:p>
          <a:p>
            <a:pPr marL="285750" lvl="1" indent="-285750">
              <a:spcBef>
                <a:spcPts val="1500"/>
              </a:spcBef>
              <a:buClr>
                <a:srgbClr val="7414DC"/>
              </a:buClr>
              <a:buSzPct val="125000"/>
              <a:buFont typeface="Arial"/>
              <a:buChar char="•"/>
              <a:tabLst>
                <a:tab pos="523399" algn="l"/>
                <a:tab pos="523875" algn="l"/>
              </a:tabLst>
            </a:pPr>
            <a:r>
              <a:rPr lang="en-GB" sz="2400" b="1">
                <a:latin typeface="Nunito Sans"/>
                <a:cs typeface="Calibri"/>
              </a:rPr>
              <a:t>Rob Groves, </a:t>
            </a:r>
            <a:r>
              <a:rPr lang="en-GB" sz="2400">
                <a:latin typeface="Nunito Sans"/>
                <a:cs typeface="Calibri"/>
              </a:rPr>
              <a:t>Change Manager</a:t>
            </a:r>
            <a:endParaRPr lang="en-GB" sz="2400" b="1">
              <a:latin typeface="Nunito Sans"/>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94663" y="749366"/>
            <a:ext cx="6498674" cy="5359268"/>
          </a:xfrm>
          <a:prstGeom prst="rect">
            <a:avLst/>
          </a:prstGeom>
        </p:spPr>
      </p:pic>
      <p:sp>
        <p:nvSpPr>
          <p:cNvPr id="2" name="TextBox 1">
            <a:extLst>
              <a:ext uri="{FF2B5EF4-FFF2-40B4-BE49-F238E27FC236}">
                <a16:creationId xmlns:a16="http://schemas.microsoft.com/office/drawing/2014/main" id="{A2AA639C-30EC-791D-A7EE-C50522E281F5}"/>
              </a:ext>
            </a:extLst>
          </p:cNvPr>
          <p:cNvSpPr txBox="1"/>
          <p:nvPr/>
        </p:nvSpPr>
        <p:spPr>
          <a:xfrm>
            <a:off x="303472" y="688192"/>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spTree>
    <p:extLst>
      <p:ext uri="{BB962C8B-B14F-4D97-AF65-F5344CB8AC3E}">
        <p14:creationId xmlns:p14="http://schemas.microsoft.com/office/powerpoint/2010/main" val="795480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17660" y="786186"/>
            <a:ext cx="692428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Changes to Trustee Board membership</a:t>
            </a:r>
          </a:p>
        </p:txBody>
      </p:sp>
      <p:sp>
        <p:nvSpPr>
          <p:cNvPr id="2" name="TextBox 1">
            <a:extLst>
              <a:ext uri="{FF2B5EF4-FFF2-40B4-BE49-F238E27FC236}">
                <a16:creationId xmlns:a16="http://schemas.microsoft.com/office/drawing/2014/main" id="{45567478-A284-F48E-844D-EA94CD21A28F}"/>
              </a:ext>
            </a:extLst>
          </p:cNvPr>
          <p:cNvSpPr txBox="1"/>
          <p:nvPr/>
        </p:nvSpPr>
        <p:spPr>
          <a:xfrm>
            <a:off x="351620" y="1550812"/>
            <a:ext cx="5479217" cy="4708981"/>
          </a:xfrm>
          <a:prstGeom prst="rect">
            <a:avLst/>
          </a:prstGeom>
          <a:noFill/>
        </p:spPr>
        <p:txBody>
          <a:bodyPr wrap="square" lIns="91440" tIns="45720" rIns="91440" bIns="45720" rtlCol="0" anchor="t">
            <a:spAutoFit/>
          </a:bodyPr>
          <a:lstStyle/>
          <a:p>
            <a:pPr>
              <a:spcBef>
                <a:spcPts val="1200"/>
              </a:spcBef>
              <a:spcAft>
                <a:spcPts val="1200"/>
              </a:spcAft>
              <a:buClr>
                <a:srgbClr val="7414DC"/>
              </a:buClr>
              <a:buSzPct val="125000"/>
              <a:defRPr/>
            </a:pPr>
            <a:r>
              <a:rPr lang="en-GB" sz="2000">
                <a:solidFill>
                  <a:srgbClr val="000000"/>
                </a:solidFill>
                <a:latin typeface="Nunito Sans"/>
              </a:rPr>
              <a:t>To bring our governance up-to-date with current charity sector good practice we need to ensure that</a:t>
            </a:r>
            <a:r>
              <a:rPr kumimoji="0" lang="en-GB" sz="2000" i="0" u="none" strike="noStrike" kern="1200" cap="none" spc="0" normalizeH="0" baseline="0" noProof="0">
                <a:ln>
                  <a:noFill/>
                </a:ln>
                <a:solidFill>
                  <a:srgbClr val="000000"/>
                </a:solidFill>
                <a:effectLst/>
                <a:uLnTx/>
                <a:uFillTx/>
                <a:latin typeface="Nunito Sans"/>
                <a:ea typeface="+mn-ea"/>
                <a:cs typeface="+mn-cs"/>
              </a:rPr>
              <a:t> Trustee Boards </a:t>
            </a:r>
            <a:r>
              <a:rPr lang="en-GB" sz="2000">
                <a:solidFill>
                  <a:srgbClr val="000000"/>
                </a:solidFill>
                <a:latin typeface="Nunito Sans"/>
              </a:rPr>
              <a:t>are </a:t>
            </a:r>
            <a:r>
              <a:rPr kumimoji="0" lang="en-GB" sz="2000" i="0" u="none" strike="noStrike" kern="1200" cap="none" spc="0" normalizeH="0" baseline="0" noProof="0">
                <a:ln>
                  <a:noFill/>
                </a:ln>
                <a:solidFill>
                  <a:srgbClr val="000000"/>
                </a:solidFill>
                <a:effectLst/>
                <a:uLnTx/>
                <a:uFillTx/>
                <a:latin typeface="Nunito Sans"/>
                <a:ea typeface="+mn-ea"/>
                <a:cs typeface="+mn-cs"/>
              </a:rPr>
              <a:t>the right size and </a:t>
            </a:r>
            <a:r>
              <a:rPr lang="en-GB" sz="2000">
                <a:solidFill>
                  <a:srgbClr val="000000"/>
                </a:solidFill>
                <a:latin typeface="Nunito Sans"/>
              </a:rPr>
              <a:t>have the</a:t>
            </a:r>
            <a:r>
              <a:rPr kumimoji="0" lang="en-GB" sz="2000" i="0" u="none" strike="noStrike" kern="1200" cap="none" spc="0" normalizeH="0" baseline="0" noProof="0">
                <a:ln>
                  <a:noFill/>
                </a:ln>
                <a:solidFill>
                  <a:srgbClr val="000000"/>
                </a:solidFill>
                <a:effectLst/>
                <a:uLnTx/>
                <a:uFillTx/>
                <a:latin typeface="Nunito Sans"/>
                <a:ea typeface="+mn-ea"/>
                <a:cs typeface="+mn-cs"/>
              </a:rPr>
              <a:t> appropriate membership to deliver their purpose</a:t>
            </a:r>
            <a:r>
              <a:rPr lang="en-GB" sz="2000">
                <a:solidFill>
                  <a:srgbClr val="000000"/>
                </a:solidFill>
                <a:latin typeface="Nunito Sans"/>
              </a:rPr>
              <a:t> </a:t>
            </a:r>
          </a:p>
          <a:p>
            <a:pPr>
              <a:spcBef>
                <a:spcPts val="1200"/>
              </a:spcBef>
              <a:spcAft>
                <a:spcPts val="1200"/>
              </a:spcAft>
              <a:buClr>
                <a:srgbClr val="7414DC"/>
              </a:buClr>
              <a:buSzPct val="125000"/>
              <a:defRPr/>
            </a:pPr>
            <a:r>
              <a:rPr lang="en-GB" sz="2000" i="0" u="none" strike="noStrike" kern="1200" cap="none" spc="0" normalizeH="0" baseline="0" noProof="0">
                <a:ln>
                  <a:noFill/>
                </a:ln>
                <a:solidFill>
                  <a:srgbClr val="000000"/>
                </a:solidFill>
                <a:effectLst/>
                <a:uLnTx/>
                <a:uFillTx/>
                <a:latin typeface="Nunito Sans"/>
              </a:rPr>
              <a:t>The</a:t>
            </a:r>
            <a:r>
              <a:rPr lang="en-GB" sz="2000" i="0" u="none" strike="noStrike" kern="1200" cap="none" spc="0" normalizeH="0" noProof="0">
                <a:ln>
                  <a:noFill/>
                </a:ln>
                <a:solidFill>
                  <a:srgbClr val="000000"/>
                </a:solidFill>
                <a:effectLst/>
                <a:uLnTx/>
                <a:uFillTx/>
                <a:latin typeface="Nunito Sans"/>
              </a:rPr>
              <a:t> membership changes </a:t>
            </a:r>
            <a:r>
              <a:rPr lang="en-GB" sz="2000" noProof="0">
                <a:solidFill>
                  <a:srgbClr val="000000"/>
                </a:solidFill>
                <a:latin typeface="Nunito Sans"/>
              </a:rPr>
              <a:t>will be detailed in full in the next edition of POR and </a:t>
            </a:r>
            <a:r>
              <a:rPr lang="en-GB" sz="2000" i="0" u="none" strike="noStrike" kern="1200" cap="none" spc="0" normalizeH="0" noProof="0">
                <a:ln>
                  <a:noFill/>
                </a:ln>
                <a:solidFill>
                  <a:srgbClr val="000000"/>
                </a:solidFill>
                <a:effectLst/>
                <a:uLnTx/>
                <a:uFillTx/>
                <a:latin typeface="Nunito Sans"/>
              </a:rPr>
              <a:t>should be used to prepare for your next AGM, following migration to the new digital system</a:t>
            </a:r>
          </a:p>
          <a:p>
            <a:pPr>
              <a:spcBef>
                <a:spcPts val="1200"/>
              </a:spcBef>
              <a:spcAft>
                <a:spcPts val="1200"/>
              </a:spcAft>
              <a:buClr>
                <a:srgbClr val="7414DC"/>
              </a:buClr>
              <a:buSzPct val="125000"/>
              <a:defRPr/>
            </a:pPr>
            <a:r>
              <a:rPr lang="en-GB" sz="2000" noProof="0">
                <a:solidFill>
                  <a:srgbClr val="000000"/>
                </a:solidFill>
                <a:latin typeface="Nunito Sans"/>
              </a:rPr>
              <a:t>At your next AGM, your next Trustee Board will be appointed using these new rules and the updated constitution to reflect these new rules must be adopted.</a:t>
            </a:r>
            <a:endParaRPr lang="en-GB" sz="2000" i="0" u="none" strike="noStrike" kern="1200" cap="none" spc="0" normalizeH="0" baseline="0" noProof="0">
              <a:ln>
                <a:noFill/>
              </a:ln>
              <a:solidFill>
                <a:srgbClr val="000000"/>
              </a:solidFill>
              <a:effectLst/>
              <a:uLnTx/>
              <a:uFillTx/>
              <a:latin typeface="Nunito Sans"/>
            </a:endParaRPr>
          </a:p>
        </p:txBody>
      </p:sp>
      <p:graphicFrame>
        <p:nvGraphicFramePr>
          <p:cNvPr id="5" name="Diagram 4">
            <a:extLst>
              <a:ext uri="{FF2B5EF4-FFF2-40B4-BE49-F238E27FC236}">
                <a16:creationId xmlns:a16="http://schemas.microsoft.com/office/drawing/2014/main" id="{A9D700A9-1B8E-7E5E-007D-CF6EFF564096}"/>
              </a:ext>
            </a:extLst>
          </p:cNvPr>
          <p:cNvGraphicFramePr/>
          <p:nvPr>
            <p:extLst>
              <p:ext uri="{D42A27DB-BD31-4B8C-83A1-F6EECF244321}">
                <p14:modId xmlns:p14="http://schemas.microsoft.com/office/powerpoint/2010/main" val="876388366"/>
              </p:ext>
            </p:extLst>
          </p:nvPr>
        </p:nvGraphicFramePr>
        <p:xfrm>
          <a:off x="6148570" y="1627458"/>
          <a:ext cx="5691810" cy="4555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1152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438674" y="1044733"/>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Trustee Board - Membership</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id="{125140AD-44C4-3AC3-171A-F8D273A79CD2}"/>
              </a:ext>
            </a:extLst>
          </p:cNvPr>
          <p:cNvSpPr txBox="1"/>
          <p:nvPr/>
        </p:nvSpPr>
        <p:spPr>
          <a:xfrm>
            <a:off x="6438674" y="1941645"/>
            <a:ext cx="5297332" cy="4316566"/>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pPr>
            <a:r>
              <a:rPr lang="en-GB" sz="2000" b="1">
                <a:solidFill>
                  <a:schemeClr val="tx2"/>
                </a:solidFill>
                <a:latin typeface="Nunito Sans"/>
              </a:rPr>
              <a:t>What is changing? </a:t>
            </a:r>
          </a:p>
          <a:p>
            <a:pPr marL="9525">
              <a:spcBef>
                <a:spcPts val="600"/>
              </a:spcBef>
              <a:spcAft>
                <a:spcPts val="600"/>
              </a:spcAft>
              <a:buClr>
                <a:srgbClr val="7414DC"/>
              </a:buClr>
              <a:buSzPct val="125000"/>
            </a:pPr>
            <a:r>
              <a:rPr lang="en-GB" sz="1800">
                <a:latin typeface="Nunito Sans"/>
              </a:rPr>
              <a:t>As a continuation of the work to align Scouts with good practice guidance from charity regulators (in all nations):</a:t>
            </a:r>
          </a:p>
          <a:p>
            <a:pPr marL="9525">
              <a:spcBef>
                <a:spcPts val="600"/>
              </a:spcBef>
              <a:spcAft>
                <a:spcPts val="600"/>
              </a:spcAft>
              <a:buClr>
                <a:srgbClr val="7414DC"/>
              </a:buClr>
              <a:buSzPct val="125000"/>
            </a:pPr>
            <a:r>
              <a:rPr lang="en-GB" sz="1800" b="1">
                <a:latin typeface="Nunito Sans"/>
              </a:rPr>
              <a:t>Trustee Board Size - </a:t>
            </a:r>
            <a:r>
              <a:rPr lang="en-GB" sz="1800">
                <a:latin typeface="Nunito Sans"/>
              </a:rPr>
              <a:t>Having enough people to have a range of views, without making decisions difficult </a:t>
            </a:r>
          </a:p>
          <a:p>
            <a:pPr marL="9525">
              <a:spcBef>
                <a:spcPts val="600"/>
              </a:spcBef>
              <a:spcAft>
                <a:spcPts val="600"/>
              </a:spcAft>
              <a:buClr>
                <a:srgbClr val="7414DC"/>
              </a:buClr>
              <a:buSzPct val="125000"/>
            </a:pPr>
            <a:r>
              <a:rPr lang="en-GB" sz="1800" b="1">
                <a:latin typeface="Nunito Sans"/>
              </a:rPr>
              <a:t>Membership Periods - </a:t>
            </a:r>
            <a:r>
              <a:rPr lang="en-GB" sz="1800">
                <a:latin typeface="Nunito Sans"/>
              </a:rPr>
              <a:t>Ensuring Trustee Boards are progressively refreshed and continue to have objectivity </a:t>
            </a:r>
          </a:p>
          <a:p>
            <a:pPr marL="9525">
              <a:spcBef>
                <a:spcPts val="600"/>
              </a:spcBef>
              <a:spcAft>
                <a:spcPts val="600"/>
              </a:spcAft>
              <a:buClr>
                <a:srgbClr val="7414DC"/>
              </a:buClr>
              <a:buSzPct val="125000"/>
            </a:pPr>
            <a:r>
              <a:rPr lang="en-GB" sz="1800" b="1">
                <a:latin typeface="Nunito Sans"/>
              </a:rPr>
              <a:t>Administration - </a:t>
            </a:r>
            <a:r>
              <a:rPr lang="en-GB" sz="1800">
                <a:latin typeface="Nunito Sans"/>
              </a:rPr>
              <a:t>To ensure Trustees can play a full role in board discussions and decisions, but underpinned by excellent administration</a:t>
            </a:r>
          </a:p>
        </p:txBody>
      </p:sp>
      <p:pic>
        <p:nvPicPr>
          <p:cNvPr id="5" name="Picture 4" descr="A picture containing person, outdoor, grass, cellphone&#10;&#10;Description automatically generated">
            <a:extLst>
              <a:ext uri="{FF2B5EF4-FFF2-40B4-BE49-F238E27FC236}">
                <a16:creationId xmlns:a16="http://schemas.microsoft.com/office/drawing/2014/main" id="{F6B7DC04-2120-2683-F3AB-5AAFEC699F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00896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17204" y="857693"/>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Trustee Board</a:t>
            </a:r>
            <a:r>
              <a:rPr lang="en-GB" sz="2800" b="1">
                <a:solidFill>
                  <a:srgbClr val="7413DC"/>
                </a:solidFill>
                <a:latin typeface="Nunito Sans Black"/>
                <a:cs typeface="Nunito Sans Black"/>
              </a:rPr>
              <a:t> Size</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7" name="TextBox 6">
            <a:extLst>
              <a:ext uri="{FF2B5EF4-FFF2-40B4-BE49-F238E27FC236}">
                <a16:creationId xmlns:a16="http://schemas.microsoft.com/office/drawing/2014/main" id="{3C9DE663-611C-3EFB-5D3F-B79AEF7E5480}"/>
              </a:ext>
            </a:extLst>
          </p:cNvPr>
          <p:cNvSpPr txBox="1"/>
          <p:nvPr/>
        </p:nvSpPr>
        <p:spPr>
          <a:xfrm>
            <a:off x="342897" y="1731762"/>
            <a:ext cx="5527813" cy="4655121"/>
          </a:xfrm>
          <a:prstGeom prst="rect">
            <a:avLst/>
          </a:prstGeom>
          <a:noFill/>
        </p:spPr>
        <p:txBody>
          <a:bodyPr wrap="square" lIns="91440" tIns="45720" rIns="91440" bIns="45720" rtlCol="0" anchor="t">
            <a:spAutoFit/>
          </a:bodyPr>
          <a:lstStyle/>
          <a:p>
            <a:pPr marL="7620">
              <a:spcBef>
                <a:spcPts val="600"/>
              </a:spcBef>
              <a:spcAft>
                <a:spcPts val="600"/>
              </a:spcAft>
              <a:buClr>
                <a:srgbClr val="7414DC"/>
              </a:buClr>
              <a:buSzPct val="125000"/>
            </a:pPr>
            <a:r>
              <a:rPr lang="en-GB" sz="2000">
                <a:latin typeface="Nunito Sans"/>
              </a:rPr>
              <a:t>In line with charity sector good practice, Trustee Boards, should be:</a:t>
            </a:r>
          </a:p>
          <a:p>
            <a:pPr marL="350520"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mn-ea"/>
                <a:cs typeface="+mn-cs"/>
              </a:rPr>
              <a:t>Size of between 5 and 12 Trustees</a:t>
            </a:r>
            <a:endParaRPr lang="en-GB" sz="2000" b="0" i="0" u="none" strike="noStrike" kern="1200" cap="none" spc="0" normalizeH="0" baseline="0" noProof="0">
              <a:ln>
                <a:noFill/>
              </a:ln>
              <a:solidFill>
                <a:srgbClr val="000000"/>
              </a:solidFill>
              <a:effectLst/>
              <a:uLnTx/>
              <a:uFillTx/>
              <a:latin typeface="Nunito Sans"/>
            </a:endParaRPr>
          </a:p>
          <a:p>
            <a:pPr marL="350520"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mn-ea"/>
                <a:cs typeface="+mn-cs"/>
              </a:rPr>
              <a:t>Supported by excellent administration</a:t>
            </a:r>
            <a:endParaRPr lang="en-GB" sz="2000" b="0" i="0" u="none" strike="noStrike" kern="1200" cap="none" spc="0" normalizeH="0" baseline="0" noProof="0">
              <a:ln>
                <a:noFill/>
              </a:ln>
              <a:solidFill>
                <a:srgbClr val="000000"/>
              </a:solidFill>
              <a:effectLst/>
              <a:uLnTx/>
              <a:uFillTx/>
              <a:latin typeface="Nunito Sans"/>
            </a:endParaRPr>
          </a:p>
          <a:p>
            <a:pPr marL="7620" marR="0" lvl="0" algn="l" defTabSz="685800" rtl="0" eaLnBrk="1" fontAlgn="auto" latinLnBrk="0" hangingPunct="1">
              <a:lnSpc>
                <a:spcPct val="100000"/>
              </a:lnSpc>
              <a:spcBef>
                <a:spcPts val="600"/>
              </a:spcBef>
              <a:spcAft>
                <a:spcPts val="600"/>
              </a:spcAft>
              <a:buClr>
                <a:srgbClr val="7414DC"/>
              </a:buClr>
              <a:buSzPct val="125000"/>
              <a:tabLst/>
              <a:defRPr/>
            </a:pPr>
            <a:r>
              <a:rPr lang="en-GB" sz="2000">
                <a:solidFill>
                  <a:srgbClr val="000000"/>
                </a:solidFill>
                <a:latin typeface="Nunito Sans"/>
              </a:rPr>
              <a:t>and will comprise:</a:t>
            </a:r>
            <a:endParaRPr lang="en-US"/>
          </a:p>
          <a:p>
            <a:pPr marL="350520" indent="-342900">
              <a:spcBef>
                <a:spcPts val="300"/>
              </a:spcBef>
              <a:spcAft>
                <a:spcPts val="300"/>
              </a:spcAft>
              <a:buClr>
                <a:srgbClr val="7414DC"/>
              </a:buClr>
              <a:buSzPct val="125000"/>
              <a:buFont typeface="Arial" panose="020B0604020202020204" pitchFamily="34" charset="0"/>
              <a:buChar char="•"/>
            </a:pPr>
            <a:r>
              <a:rPr lang="en-GB" sz="2000">
                <a:latin typeface="Nunito Sans"/>
              </a:rPr>
              <a:t>Chair</a:t>
            </a:r>
          </a:p>
          <a:p>
            <a:pPr marL="350520" indent="-342900">
              <a:spcBef>
                <a:spcPts val="300"/>
              </a:spcBef>
              <a:spcAft>
                <a:spcPts val="300"/>
              </a:spcAft>
              <a:buClr>
                <a:srgbClr val="7414DC"/>
              </a:buClr>
              <a:buSzPct val="125000"/>
              <a:buFont typeface="Arial" panose="020B0604020202020204" pitchFamily="34" charset="0"/>
              <a:buChar char="•"/>
            </a:pPr>
            <a:r>
              <a:rPr lang="en-GB" sz="2000">
                <a:latin typeface="Nunito Sans"/>
              </a:rPr>
              <a:t>Treasurer</a:t>
            </a:r>
          </a:p>
          <a:p>
            <a:pPr marL="350520" indent="-342900">
              <a:spcBef>
                <a:spcPts val="300"/>
              </a:spcBef>
              <a:spcAft>
                <a:spcPts val="300"/>
              </a:spcAft>
              <a:buClr>
                <a:srgbClr val="7414DC"/>
              </a:buClr>
              <a:buSzPct val="125000"/>
              <a:buFont typeface="Arial" panose="020B0604020202020204" pitchFamily="34" charset="0"/>
              <a:buChar char="•"/>
            </a:pPr>
            <a:r>
              <a:rPr lang="en-GB" sz="2000">
                <a:latin typeface="Nunito Sans"/>
              </a:rPr>
              <a:t>Lead Volunteer - ex-officio</a:t>
            </a:r>
          </a:p>
          <a:p>
            <a:pPr marL="350520" indent="-342900">
              <a:spcBef>
                <a:spcPts val="300"/>
              </a:spcBef>
              <a:spcAft>
                <a:spcPts val="300"/>
              </a:spcAft>
              <a:buClr>
                <a:srgbClr val="7414DC"/>
              </a:buClr>
              <a:buSzPct val="125000"/>
              <a:buFont typeface="Arial" panose="020B0604020202020204" pitchFamily="34" charset="0"/>
              <a:buChar char="•"/>
            </a:pPr>
            <a:r>
              <a:rPr lang="en-GB" sz="2000">
                <a:latin typeface="Nunito Sans"/>
              </a:rPr>
              <a:t>Youth Lead - ex-officio </a:t>
            </a:r>
            <a:br>
              <a:rPr lang="en-GB" sz="2000">
                <a:latin typeface="Nunito Sans"/>
              </a:rPr>
            </a:br>
            <a:r>
              <a:rPr lang="en-GB" sz="1400">
                <a:latin typeface="Nunito Sans"/>
              </a:rPr>
              <a:t>(District and County; except Scotland))</a:t>
            </a:r>
          </a:p>
          <a:p>
            <a:pPr marL="350520" indent="-342900">
              <a:spcBef>
                <a:spcPts val="300"/>
              </a:spcBef>
              <a:spcAft>
                <a:spcPts val="300"/>
              </a:spcAft>
              <a:buClr>
                <a:srgbClr val="7414DC"/>
              </a:buClr>
              <a:buSzPct val="125000"/>
              <a:buFont typeface="Arial" panose="020B0604020202020204" pitchFamily="34" charset="0"/>
              <a:buChar char="•"/>
            </a:pPr>
            <a:r>
              <a:rPr lang="en-GB" sz="2000">
                <a:latin typeface="Nunito Sans"/>
              </a:rPr>
              <a:t>Additional appointed Trustees </a:t>
            </a:r>
          </a:p>
          <a:p>
            <a:pPr marL="350520" indent="-342900">
              <a:spcBef>
                <a:spcPts val="300"/>
              </a:spcBef>
              <a:spcAft>
                <a:spcPts val="300"/>
              </a:spcAft>
              <a:buClr>
                <a:srgbClr val="7414DC"/>
              </a:buClr>
              <a:buSzPct val="125000"/>
              <a:buFont typeface="Arial" panose="020B0604020202020204" pitchFamily="34" charset="0"/>
              <a:buChar char="•"/>
            </a:pPr>
            <a:r>
              <a:rPr lang="en-GB" sz="2000">
                <a:latin typeface="Nunito Sans"/>
              </a:rPr>
              <a:t>Co-opted Trustees </a:t>
            </a:r>
            <a:r>
              <a:rPr lang="en-GB" sz="1400">
                <a:latin typeface="Nunito Sans"/>
              </a:rPr>
              <a:t>(where appropriate)</a:t>
            </a:r>
          </a:p>
        </p:txBody>
      </p:sp>
      <p:pic>
        <p:nvPicPr>
          <p:cNvPr id="2" name="Picture 1">
            <a:extLst>
              <a:ext uri="{FF2B5EF4-FFF2-40B4-BE49-F238E27FC236}">
                <a16:creationId xmlns:a16="http://schemas.microsoft.com/office/drawing/2014/main" id="{3ED1FC72-AE82-89B9-04BD-9B23ACCC80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76208" y="0"/>
            <a:ext cx="6115792" cy="6858000"/>
          </a:xfrm>
          <a:prstGeom prst="rect">
            <a:avLst/>
          </a:prstGeom>
        </p:spPr>
      </p:pic>
    </p:spTree>
    <p:extLst>
      <p:ext uri="{BB962C8B-B14F-4D97-AF65-F5344CB8AC3E}">
        <p14:creationId xmlns:p14="http://schemas.microsoft.com/office/powerpoint/2010/main" val="202130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345908" y="921894"/>
            <a:ext cx="5296126" cy="769441"/>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Trustee Board membership</a:t>
            </a:r>
            <a:br>
              <a:rPr kumimoji="0" lang="en-GB" sz="3000" b="0" i="0" u="none" strike="noStrike" kern="0" cap="none" spc="0" normalizeH="0" baseline="0" noProof="0">
                <a:ln>
                  <a:noFill/>
                </a:ln>
                <a:solidFill>
                  <a:srgbClr val="7413DC"/>
                </a:solidFill>
                <a:effectLst/>
                <a:uLnTx/>
                <a:uFillTx/>
                <a:latin typeface="Nunito Sans Black"/>
                <a:ea typeface="+mn-ea"/>
                <a:cs typeface="Calibri"/>
              </a:rPr>
            </a:br>
            <a:r>
              <a:rPr kumimoji="0" lang="en-GB" sz="2000" b="0" i="0" u="none" strike="noStrike" kern="0" cap="none" spc="0" normalizeH="0" baseline="0" noProof="0">
                <a:ln>
                  <a:noFill/>
                </a:ln>
                <a:solidFill>
                  <a:srgbClr val="7413DC"/>
                </a:solidFill>
                <a:effectLst/>
                <a:uLnTx/>
                <a:uFillTx/>
                <a:latin typeface="Nunito Sans Black"/>
                <a:ea typeface="+mn-ea"/>
                <a:cs typeface="Calibri"/>
              </a:rPr>
              <a:t>Ex-officio Trustees</a:t>
            </a:r>
            <a:endParaRPr kumimoji="0" lang="en-US" sz="2000" b="0" i="0" u="none" strike="noStrike" kern="1200" cap="none" spc="0" normalizeH="0" baseline="0" noProof="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id="{125140AD-44C4-3AC3-171A-F8D273A79CD2}"/>
              </a:ext>
            </a:extLst>
          </p:cNvPr>
          <p:cNvSpPr txBox="1"/>
          <p:nvPr/>
        </p:nvSpPr>
        <p:spPr>
          <a:xfrm>
            <a:off x="6345908" y="1729631"/>
            <a:ext cx="5746450" cy="4993675"/>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pPr>
            <a:r>
              <a:rPr lang="en-GB" sz="2000" b="1">
                <a:latin typeface="Nunito Sans"/>
              </a:rPr>
              <a:t>Group - </a:t>
            </a:r>
            <a:r>
              <a:rPr lang="en-GB" sz="2000">
                <a:latin typeface="Nunito Sans"/>
              </a:rPr>
              <a:t>Group Lead Volunteer</a:t>
            </a:r>
          </a:p>
          <a:p>
            <a:pPr marL="9525">
              <a:spcBef>
                <a:spcPts val="600"/>
              </a:spcBef>
              <a:spcAft>
                <a:spcPts val="600"/>
              </a:spcAft>
              <a:buClr>
                <a:srgbClr val="7414DC"/>
              </a:buClr>
              <a:buSzPct val="125000"/>
            </a:pPr>
            <a:r>
              <a:rPr lang="en-GB" sz="1400" b="1">
                <a:latin typeface="Nunito Sans"/>
              </a:rPr>
              <a:t>Removed: </a:t>
            </a:r>
            <a:r>
              <a:rPr lang="en-GB" sz="1400">
                <a:latin typeface="Nunito Sans"/>
              </a:rPr>
              <a:t>Deputy Group Scout Leader, Section Leaders, Sponsoring authority, Secretary </a:t>
            </a:r>
          </a:p>
          <a:p>
            <a:pPr marL="9525">
              <a:spcBef>
                <a:spcPts val="600"/>
              </a:spcBef>
              <a:spcAft>
                <a:spcPts val="600"/>
              </a:spcAft>
              <a:buClr>
                <a:srgbClr val="7414DC"/>
              </a:buClr>
              <a:buSzPct val="125000"/>
            </a:pPr>
            <a:r>
              <a:rPr lang="en-GB" sz="2000" b="1">
                <a:latin typeface="Nunito Sans"/>
              </a:rPr>
              <a:t>District - </a:t>
            </a:r>
            <a:r>
              <a:rPr lang="en-GB" sz="2000">
                <a:latin typeface="Nunito Sans"/>
              </a:rPr>
              <a:t>District Lead Volunteer and District Youth Lead</a:t>
            </a:r>
          </a:p>
          <a:p>
            <a:pPr marL="9525">
              <a:spcBef>
                <a:spcPts val="600"/>
              </a:spcBef>
              <a:spcAft>
                <a:spcPts val="600"/>
              </a:spcAft>
              <a:buClr>
                <a:srgbClr val="7414DC"/>
              </a:buClr>
              <a:buSzPct val="125000"/>
              <a:defRPr/>
            </a:pPr>
            <a:r>
              <a:rPr kumimoji="0" lang="en-GB" sz="1400" b="1" i="0" u="none" strike="noStrike" kern="1200" cap="none" spc="0" normalizeH="0" baseline="0" noProof="0">
                <a:ln>
                  <a:noFill/>
                </a:ln>
                <a:solidFill>
                  <a:srgbClr val="000000"/>
                </a:solidFill>
                <a:effectLst/>
                <a:uLnTx/>
                <a:uFillTx/>
                <a:latin typeface="Nunito Sans"/>
                <a:ea typeface="+mn-ea"/>
                <a:cs typeface="+mn-cs"/>
              </a:rPr>
              <a:t>Removed: </a:t>
            </a:r>
            <a:r>
              <a:rPr kumimoji="0" lang="en-GB" sz="1400" b="0" i="0" u="none" strike="noStrike" kern="1200" cap="none" spc="0" normalizeH="0" baseline="0" noProof="0">
                <a:ln>
                  <a:noFill/>
                </a:ln>
                <a:solidFill>
                  <a:srgbClr val="000000"/>
                </a:solidFill>
                <a:effectLst/>
                <a:uLnTx/>
                <a:uFillTx/>
                <a:latin typeface="Nunito Sans"/>
                <a:ea typeface="+mn-ea"/>
                <a:cs typeface="+mn-cs"/>
              </a:rPr>
              <a:t>DESC, DSNC</a:t>
            </a:r>
            <a:r>
              <a:rPr lang="en-GB" sz="1400">
                <a:solidFill>
                  <a:srgbClr val="000000"/>
                </a:solidFill>
                <a:latin typeface="Nunito Sans"/>
              </a:rPr>
              <a:t>, Secretary</a:t>
            </a:r>
            <a:endParaRPr lang="en-GB" sz="1400" b="0" i="0" u="none" strike="noStrike" kern="1200" cap="none" spc="0" normalizeH="0" baseline="0" noProof="0">
              <a:ln>
                <a:noFill/>
              </a:ln>
              <a:solidFill>
                <a:srgbClr val="000000"/>
              </a:solidFill>
              <a:effectLst/>
              <a:uLnTx/>
              <a:uFillTx/>
              <a:latin typeface="Nunito Sans"/>
            </a:endParaRPr>
          </a:p>
          <a:p>
            <a:pPr marL="9525" marR="0" lvl="0" indent="0" algn="l" defTabSz="685800" rtl="0" eaLnBrk="1" fontAlgn="auto" latinLnBrk="0" hangingPunct="1">
              <a:lnSpc>
                <a:spcPct val="100000"/>
              </a:lnSpc>
              <a:spcBef>
                <a:spcPts val="600"/>
              </a:spcBef>
              <a:spcAft>
                <a:spcPts val="600"/>
              </a:spcAft>
              <a:buClr>
                <a:srgbClr val="7414DC"/>
              </a:buClr>
              <a:buSzPct val="125000"/>
              <a:buFontTx/>
              <a:buNone/>
              <a:tabLst/>
              <a:defRPr/>
            </a:pPr>
            <a:r>
              <a:rPr lang="en-GB" sz="2000" b="1">
                <a:latin typeface="Nunito Sans"/>
              </a:rPr>
              <a:t>County - </a:t>
            </a:r>
            <a:r>
              <a:rPr lang="en-GB" sz="2000">
                <a:latin typeface="Nunito Sans"/>
              </a:rPr>
              <a:t>County Lead Volunteer and County Youth Lead</a:t>
            </a:r>
          </a:p>
          <a:p>
            <a:pPr>
              <a:defRPr/>
            </a:pPr>
            <a:r>
              <a:rPr lang="en-GB" sz="1400" b="1">
                <a:ea typeface="+mn-lt"/>
                <a:cs typeface="+mn-lt"/>
              </a:rPr>
              <a:t>Removed: </a:t>
            </a:r>
            <a:r>
              <a:rPr lang="en-GB" sz="1400">
                <a:ea typeface="+mn-lt"/>
                <a:cs typeface="+mn-lt"/>
              </a:rPr>
              <a:t>Secretary</a:t>
            </a:r>
          </a:p>
          <a:p>
            <a:pPr marL="9525">
              <a:spcBef>
                <a:spcPts val="600"/>
              </a:spcBef>
              <a:spcAft>
                <a:spcPts val="600"/>
              </a:spcAft>
              <a:buClr>
                <a:srgbClr val="7414DC"/>
              </a:buClr>
              <a:buSzPct val="125000"/>
              <a:defRPr/>
            </a:pPr>
            <a:endParaRPr lang="en-GB" sz="2000">
              <a:latin typeface="Nunito Sans"/>
            </a:endParaRPr>
          </a:p>
          <a:p>
            <a:pPr marL="9525" marR="0" lvl="0" algn="l" defTabSz="685800">
              <a:lnSpc>
                <a:spcPct val="100000"/>
              </a:lnSpc>
              <a:spcBef>
                <a:spcPts val="600"/>
              </a:spcBef>
              <a:spcAft>
                <a:spcPts val="600"/>
              </a:spcAft>
              <a:tabLst/>
              <a:defRPr/>
            </a:pPr>
            <a:r>
              <a:rPr lang="en-GB" sz="2000">
                <a:latin typeface="Nunito Sans"/>
              </a:rPr>
              <a:t>Shared ex-officio roles must all be eligible to be Trustees and complete Trustee learning, but only one will use the ex-officio position</a:t>
            </a:r>
          </a:p>
          <a:p>
            <a:pPr marL="9525">
              <a:spcBef>
                <a:spcPts val="600"/>
              </a:spcBef>
              <a:spcAft>
                <a:spcPts val="600"/>
              </a:spcAft>
              <a:defRPr/>
            </a:pPr>
            <a:r>
              <a:rPr lang="en-GB" sz="1400" b="1"/>
              <a:t>Note</a:t>
            </a:r>
            <a:r>
              <a:rPr lang="en-GB" sz="1400"/>
              <a:t>: In Scotland, ex-officio is only the District/County Lead Volunteer</a:t>
            </a:r>
          </a:p>
        </p:txBody>
      </p:sp>
      <p:pic>
        <p:nvPicPr>
          <p:cNvPr id="5" name="Picture 12" descr="A picture containing outdoor, tree, person, wearing&#10;&#10;Description automatically generated">
            <a:extLst>
              <a:ext uri="{FF2B5EF4-FFF2-40B4-BE49-F238E27FC236}">
                <a16:creationId xmlns:a16="http://schemas.microsoft.com/office/drawing/2014/main" id="{806DF309-488B-D1DD-FD29-15A1BDA68B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6095999" cy="6858000"/>
          </a:xfrm>
          <a:prstGeom prst="rect">
            <a:avLst/>
          </a:prstGeom>
        </p:spPr>
      </p:pic>
    </p:spTree>
    <p:extLst>
      <p:ext uri="{BB962C8B-B14F-4D97-AF65-F5344CB8AC3E}">
        <p14:creationId xmlns:p14="http://schemas.microsoft.com/office/powerpoint/2010/main" val="4218050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122385" y="566009"/>
            <a:ext cx="5682748" cy="830997"/>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0" i="0" u="none" strike="noStrike" kern="0" cap="none" spc="0" normalizeH="0" baseline="0" noProof="0">
                <a:ln>
                  <a:noFill/>
                </a:ln>
                <a:solidFill>
                  <a:srgbClr val="7413DC"/>
                </a:solidFill>
                <a:effectLst/>
                <a:uLnTx/>
                <a:uFillTx/>
                <a:latin typeface="Nunito Sans Black"/>
                <a:ea typeface="+mn-ea"/>
                <a:cs typeface="Calibri"/>
              </a:rPr>
              <a:t>Trustee Board membership </a:t>
            </a:r>
            <a:br>
              <a:rPr kumimoji="0" lang="en-GB" sz="2800" b="0" i="0" u="none" strike="noStrike" kern="0" cap="none" spc="0" normalizeH="0" baseline="0" noProof="0">
                <a:ln>
                  <a:noFill/>
                </a:ln>
                <a:solidFill>
                  <a:srgbClr val="7413DC"/>
                </a:solidFill>
                <a:effectLst/>
                <a:uLnTx/>
                <a:uFillTx/>
                <a:latin typeface="Nunito Sans Black"/>
                <a:ea typeface="+mn-ea"/>
                <a:cs typeface="Calibri"/>
              </a:rPr>
            </a:br>
            <a:r>
              <a:rPr kumimoji="0" lang="en-GB" sz="2000" b="1" i="0" u="none" strike="noStrike" kern="1200" cap="none" spc="0" normalizeH="0" baseline="0" noProof="0">
                <a:ln>
                  <a:noFill/>
                </a:ln>
                <a:solidFill>
                  <a:srgbClr val="7413DC"/>
                </a:solidFill>
                <a:effectLst/>
                <a:uLnTx/>
                <a:uFillTx/>
                <a:latin typeface="Nunito Sans Black"/>
                <a:ea typeface="+mn-ea"/>
                <a:cs typeface="Nunito Sans Black"/>
              </a:rPr>
              <a:t>Appointed &amp; Co-opted Trustees</a:t>
            </a:r>
          </a:p>
        </p:txBody>
      </p:sp>
      <p:sp>
        <p:nvSpPr>
          <p:cNvPr id="7" name="TextBox 6">
            <a:extLst>
              <a:ext uri="{FF2B5EF4-FFF2-40B4-BE49-F238E27FC236}">
                <a16:creationId xmlns:a16="http://schemas.microsoft.com/office/drawing/2014/main" id="{3C9DE663-611C-3EFB-5D3F-B79AEF7E5480}"/>
              </a:ext>
            </a:extLst>
          </p:cNvPr>
          <p:cNvSpPr txBox="1"/>
          <p:nvPr/>
        </p:nvSpPr>
        <p:spPr>
          <a:xfrm>
            <a:off x="170611" y="1655423"/>
            <a:ext cx="5586295" cy="4708981"/>
          </a:xfrm>
          <a:prstGeom prst="rect">
            <a:avLst/>
          </a:prstGeom>
          <a:noFill/>
        </p:spPr>
        <p:txBody>
          <a:bodyPr wrap="square" lIns="91440" tIns="45720" rIns="91440" bIns="45720" rtlCol="0" anchor="t">
            <a:spAutoFit/>
          </a:bodyPr>
          <a:lstStyle/>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‘Appointed’ Trustees replace ‘Nominated’ and ‘Elected’ Trustees</a:t>
            </a:r>
          </a:p>
          <a:p>
            <a:pPr marL="350838" indent="-342900">
              <a:spcBef>
                <a:spcPts val="600"/>
              </a:spcBef>
              <a:spcAft>
                <a:spcPts val="600"/>
              </a:spcAft>
              <a:buClr>
                <a:srgbClr val="7414DC"/>
              </a:buClr>
              <a:buSzPct val="125000"/>
              <a:buFont typeface="Arial" panose="020B0604020202020204" pitchFamily="34" charset="0"/>
              <a:buChar char="•"/>
            </a:pPr>
            <a:r>
              <a:rPr lang="en-US" sz="1800">
                <a:latin typeface="Nunito Sans"/>
              </a:rPr>
              <a:t>Good practice is to have a formal, rigorous and transparent procedure to appoint new trustees to the board, which includes advertising vacancies widely</a:t>
            </a:r>
            <a:endParaRPr lang="en-GB" sz="1800">
              <a:latin typeface="Nunito Sans"/>
            </a:endParaRPr>
          </a:p>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Trustee Boards will agree what the open selection process is for all appointed Trustees, who will then be appointed at the AGM based on the outcome of this selection process</a:t>
            </a:r>
          </a:p>
          <a:p>
            <a:pPr marL="350838" indent="-342900">
              <a:spcBef>
                <a:spcPts val="600"/>
              </a:spcBef>
              <a:spcAft>
                <a:spcPts val="600"/>
              </a:spcAft>
              <a:buClr>
                <a:srgbClr val="7414DC"/>
              </a:buClr>
              <a:buSzPct val="125000"/>
              <a:buFont typeface="Arial" panose="020B0604020202020204" pitchFamily="34" charset="0"/>
              <a:buChar char="•"/>
            </a:pPr>
            <a:r>
              <a:rPr lang="en-GB" sz="1800">
                <a:latin typeface="Nunito Sans"/>
              </a:rPr>
              <a:t>Co-opting of Trustees will continue, these are included in the 5 -12 membership size, with the number of co-opted Trustees not exceeding the number of appointed Trustees, excluding the Chair &amp; Treasurer </a:t>
            </a:r>
          </a:p>
        </p:txBody>
      </p:sp>
      <p:pic>
        <p:nvPicPr>
          <p:cNvPr id="3" name="Picture 2">
            <a:extLst>
              <a:ext uri="{FF2B5EF4-FFF2-40B4-BE49-F238E27FC236}">
                <a16:creationId xmlns:a16="http://schemas.microsoft.com/office/drawing/2014/main" id="{04E4844B-56E9-3230-CB46-1C6574CDBC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21463" y="0"/>
            <a:ext cx="6270538" cy="6858000"/>
          </a:xfrm>
          <a:prstGeom prst="rect">
            <a:avLst/>
          </a:prstGeom>
        </p:spPr>
      </p:pic>
    </p:spTree>
    <p:extLst>
      <p:ext uri="{BB962C8B-B14F-4D97-AF65-F5344CB8AC3E}">
        <p14:creationId xmlns:p14="http://schemas.microsoft.com/office/powerpoint/2010/main" val="996978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187513" y="862210"/>
            <a:ext cx="5779200" cy="830997"/>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0" i="0" u="none" strike="noStrike" kern="0" cap="none" spc="0" normalizeH="0" baseline="0" noProof="0">
                <a:ln>
                  <a:noFill/>
                </a:ln>
                <a:solidFill>
                  <a:srgbClr val="7413DC"/>
                </a:solidFill>
                <a:effectLst/>
                <a:uLnTx/>
                <a:uFillTx/>
                <a:latin typeface="Nunito Sans Black"/>
                <a:ea typeface="+mn-ea"/>
                <a:cs typeface="Calibri"/>
              </a:rPr>
              <a:t>Trustee Board membership </a:t>
            </a:r>
            <a:r>
              <a:rPr kumimoji="0" lang="en-GB" sz="2000" b="1" i="0" u="none" strike="noStrike" kern="1200" cap="none" spc="0" normalizeH="0" baseline="0" noProof="0">
                <a:ln>
                  <a:noFill/>
                </a:ln>
                <a:solidFill>
                  <a:srgbClr val="7413DC"/>
                </a:solidFill>
                <a:effectLst/>
                <a:uLnTx/>
                <a:uFillTx/>
                <a:latin typeface="Nunito Sans Black"/>
                <a:ea typeface="+mn-ea"/>
                <a:cs typeface="Nunito Sans Black"/>
              </a:rPr>
              <a:t>Excellent administration</a:t>
            </a:r>
          </a:p>
        </p:txBody>
      </p:sp>
      <p:sp>
        <p:nvSpPr>
          <p:cNvPr id="7" name="TextBox 6">
            <a:extLst>
              <a:ext uri="{FF2B5EF4-FFF2-40B4-BE49-F238E27FC236}">
                <a16:creationId xmlns:a16="http://schemas.microsoft.com/office/drawing/2014/main" id="{3C9DE663-611C-3EFB-5D3F-B79AEF7E5480}"/>
              </a:ext>
            </a:extLst>
          </p:cNvPr>
          <p:cNvSpPr txBox="1"/>
          <p:nvPr/>
        </p:nvSpPr>
        <p:spPr>
          <a:xfrm>
            <a:off x="6361043" y="1862993"/>
            <a:ext cx="5557444" cy="4708981"/>
          </a:xfrm>
          <a:prstGeom prst="rect">
            <a:avLst/>
          </a:prstGeom>
          <a:noFill/>
        </p:spPr>
        <p:txBody>
          <a:bodyPr wrap="square" lIns="91440" tIns="45720" rIns="91440" bIns="45720" rtlCol="0" anchor="t">
            <a:spAutoFit/>
          </a:bodyPr>
          <a:lstStyle/>
          <a:p>
            <a:pPr marL="350520" indent="-342900">
              <a:spcBef>
                <a:spcPts val="600"/>
              </a:spcBef>
              <a:spcAft>
                <a:spcPts val="600"/>
              </a:spcAft>
              <a:buClr>
                <a:srgbClr val="7414DC"/>
              </a:buClr>
              <a:buSzPct val="125000"/>
              <a:buFont typeface="Arial" panose="020B0604020202020204" pitchFamily="34" charset="0"/>
              <a:buChar char="•"/>
            </a:pPr>
            <a:r>
              <a:rPr lang="en-GB" sz="1800"/>
              <a:t>Trustee Boards need good administration and are collectively responsible for ensuring that this is in place</a:t>
            </a:r>
          </a:p>
          <a:p>
            <a:pPr marL="350520" indent="-342900">
              <a:spcBef>
                <a:spcPts val="600"/>
              </a:spcBef>
              <a:spcAft>
                <a:spcPts val="600"/>
              </a:spcAft>
              <a:buClr>
                <a:srgbClr val="7414DC"/>
              </a:buClr>
              <a:buSzPct val="125000"/>
              <a:buFont typeface="Arial" panose="020B0604020202020204" pitchFamily="34" charset="0"/>
              <a:buChar char="•"/>
            </a:pPr>
            <a:r>
              <a:rPr lang="en-GB" sz="1800"/>
              <a:t>Administration is important but is not, of itself, the responsibility of a Trustee.  It will be part of the responsibility of the </a:t>
            </a:r>
            <a:r>
              <a:rPr lang="en-US" sz="1800"/>
              <a:t>Group Leadership or District/County Support Team</a:t>
            </a:r>
          </a:p>
          <a:p>
            <a:pPr marL="350520" indent="-342900">
              <a:spcBef>
                <a:spcPts val="600"/>
              </a:spcBef>
              <a:spcAft>
                <a:spcPts val="600"/>
              </a:spcAft>
              <a:buClr>
                <a:srgbClr val="7414DC"/>
              </a:buClr>
              <a:buSzPct val="125000"/>
              <a:buFont typeface="Arial" panose="020B0604020202020204" pitchFamily="34" charset="0"/>
              <a:buChar char="•"/>
            </a:pPr>
            <a:r>
              <a:rPr lang="en-GB" sz="1800"/>
              <a:t>Current Secretaries will be automatically moved into a Trustee role when migrating to the new system and the role itself will be discontinued</a:t>
            </a:r>
          </a:p>
          <a:p>
            <a:pPr marL="350520" indent="-342900">
              <a:spcBef>
                <a:spcPts val="600"/>
              </a:spcBef>
              <a:spcAft>
                <a:spcPts val="600"/>
              </a:spcAft>
              <a:buClr>
                <a:srgbClr val="7414DC"/>
              </a:buClr>
              <a:buSzPct val="125000"/>
              <a:buFont typeface="Arial" panose="020B0604020202020204" pitchFamily="34" charset="0"/>
              <a:buChar char="•"/>
            </a:pPr>
            <a:r>
              <a:rPr lang="en-GB" sz="1800"/>
              <a:t>Administration can be organised to suit individual Trustee Boards. For example, t</a:t>
            </a:r>
            <a:r>
              <a:rPr lang="en-US" sz="1800"/>
              <a:t>he current Secretary becoming a member of the Group Leadership or District/County Support Team and carrying out any admin tasks</a:t>
            </a:r>
          </a:p>
        </p:txBody>
      </p:sp>
      <p:pic>
        <p:nvPicPr>
          <p:cNvPr id="2" name="Picture 1">
            <a:extLst>
              <a:ext uri="{FF2B5EF4-FFF2-40B4-BE49-F238E27FC236}">
                <a16:creationId xmlns:a16="http://schemas.microsoft.com/office/drawing/2014/main" id="{035BEFFB-A1E2-CBF8-AE86-966375B9860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199862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46595" y="590589"/>
            <a:ext cx="52961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Membership Periods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id="{125140AD-44C4-3AC3-171A-F8D273A79CD2}"/>
              </a:ext>
            </a:extLst>
          </p:cNvPr>
          <p:cNvSpPr txBox="1"/>
          <p:nvPr/>
        </p:nvSpPr>
        <p:spPr>
          <a:xfrm>
            <a:off x="246595" y="1300976"/>
            <a:ext cx="5484504" cy="5270674"/>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pPr>
            <a:r>
              <a:rPr lang="en-GB" sz="1800">
                <a:latin typeface="Nunito Sans"/>
              </a:rPr>
              <a:t>Appointed Trustees are initially appointed at the AGM for up to 3 years</a:t>
            </a:r>
          </a:p>
          <a:p>
            <a:pPr marL="352425" indent="-342900">
              <a:spcBef>
                <a:spcPts val="600"/>
              </a:spcBef>
              <a:spcAft>
                <a:spcPts val="600"/>
              </a:spcAft>
              <a:buClr>
                <a:srgbClr val="7414DC"/>
              </a:buClr>
              <a:buSzPct val="125000"/>
              <a:buFont typeface="Arial" panose="020B0604020202020204" pitchFamily="34" charset="0"/>
              <a:buChar char="•"/>
            </a:pPr>
            <a:r>
              <a:rPr lang="en-GB" sz="1800">
                <a:latin typeface="Nunito Sans"/>
              </a:rPr>
              <a:t>Co-opted Trustees are initially appointed by the Trustee Board for a period of one year, and would normally become Appointed Trustees at the next AGM</a:t>
            </a:r>
          </a:p>
          <a:p>
            <a:pPr marL="352425" indent="-342900">
              <a:spcBef>
                <a:spcPts val="600"/>
              </a:spcBef>
              <a:spcAft>
                <a:spcPts val="600"/>
              </a:spcAft>
              <a:buClr>
                <a:srgbClr val="7414DC"/>
              </a:buClr>
              <a:buSzPct val="125000"/>
              <a:buFont typeface="Arial" panose="020B0604020202020204" pitchFamily="34" charset="0"/>
              <a:buChar char="•"/>
            </a:pPr>
            <a:r>
              <a:rPr lang="en-GB" sz="1800">
                <a:latin typeface="Nunito Sans"/>
              </a:rPr>
              <a:t>All Trustee appointments (including Chair and Treasurer) can be extended by the Scout Council at the AGM in steps of up to 3 years</a:t>
            </a:r>
          </a:p>
          <a:p>
            <a:pPr marL="352425" indent="-342900">
              <a:spcBef>
                <a:spcPts val="600"/>
              </a:spcBef>
              <a:spcAft>
                <a:spcPts val="600"/>
              </a:spcAft>
              <a:buClr>
                <a:srgbClr val="7414DC"/>
              </a:buClr>
              <a:buSzPct val="125000"/>
              <a:buFont typeface="Arial" panose="020B0604020202020204" pitchFamily="34" charset="0"/>
              <a:buChar char="•"/>
            </a:pPr>
            <a:r>
              <a:rPr lang="en-GB" sz="1800">
                <a:latin typeface="Nunito Sans"/>
              </a:rPr>
              <a:t>A Trustee can be a member of a Trustee Board for a maximum of 9 years, in any role</a:t>
            </a:r>
          </a:p>
          <a:p>
            <a:pPr marL="352425" indent="-342900">
              <a:spcBef>
                <a:spcPts val="600"/>
              </a:spcBef>
              <a:spcAft>
                <a:spcPts val="600"/>
              </a:spcAft>
              <a:buClr>
                <a:srgbClr val="7414DC"/>
              </a:buClr>
              <a:buSzPct val="125000"/>
              <a:buFont typeface="Arial" panose="020B0604020202020204" pitchFamily="34" charset="0"/>
              <a:buChar char="•"/>
            </a:pPr>
            <a:r>
              <a:rPr lang="en-GB" sz="1800">
                <a:latin typeface="Nunito Sans"/>
              </a:rPr>
              <a:t>Membership periods will start from 2024 AGMs and do not include previous service as Trustees</a:t>
            </a:r>
          </a:p>
          <a:p>
            <a:pPr marL="352425" indent="-342900">
              <a:spcBef>
                <a:spcPts val="600"/>
              </a:spcBef>
              <a:spcAft>
                <a:spcPts val="600"/>
              </a:spcAft>
              <a:buClr>
                <a:srgbClr val="7414DC"/>
              </a:buClr>
              <a:buSzPct val="125000"/>
              <a:buFont typeface="Arial" panose="020B0604020202020204" pitchFamily="34" charset="0"/>
              <a:buChar char="•"/>
            </a:pPr>
            <a:r>
              <a:rPr lang="en-GB" sz="1800">
                <a:latin typeface="Nunito Sans"/>
              </a:rPr>
              <a:t>Ex-officio roles are not subject to membership periods as a Trustee (though their role may have a term limit)</a:t>
            </a:r>
          </a:p>
        </p:txBody>
      </p:sp>
      <p:pic>
        <p:nvPicPr>
          <p:cNvPr id="5" name="Picture Placeholder 6" descr="A picture containing person, outdoor, sky, person&#10;&#10;Description automatically generated">
            <a:extLst>
              <a:ext uri="{FF2B5EF4-FFF2-40B4-BE49-F238E27FC236}">
                <a16:creationId xmlns:a16="http://schemas.microsoft.com/office/drawing/2014/main" id="{CFAF770F-B941-FB18-9A01-E3B6FE85E809}"/>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57236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187514" y="844580"/>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Additional Changes</a:t>
            </a:r>
          </a:p>
        </p:txBody>
      </p:sp>
      <p:sp>
        <p:nvSpPr>
          <p:cNvPr id="7" name="TextBox 6">
            <a:extLst>
              <a:ext uri="{FF2B5EF4-FFF2-40B4-BE49-F238E27FC236}">
                <a16:creationId xmlns:a16="http://schemas.microsoft.com/office/drawing/2014/main" id="{3C9DE663-611C-3EFB-5D3F-B79AEF7E5480}"/>
              </a:ext>
            </a:extLst>
          </p:cNvPr>
          <p:cNvSpPr txBox="1"/>
          <p:nvPr/>
        </p:nvSpPr>
        <p:spPr>
          <a:xfrm>
            <a:off x="6279029" y="1367800"/>
            <a:ext cx="5779199" cy="5478423"/>
          </a:xfrm>
          <a:prstGeom prst="rect">
            <a:avLst/>
          </a:prstGeom>
          <a:noFill/>
        </p:spPr>
        <p:txBody>
          <a:bodyPr wrap="square" lIns="91440" tIns="45720" rIns="91440" bIns="45720" rtlCol="0" anchor="t">
            <a:spAutoFit/>
          </a:bodyPr>
          <a:lstStyle/>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The Trustee Board must confirm, through processes set out by the regulators, that all Trustees are eligible </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Where possible, Trustee Boards should have two members aged 18 to 25</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Anyone invited, or with the right to, may attend a Trustee Board, but would not have a formal vote.</a:t>
            </a:r>
          </a:p>
          <a:p>
            <a:pPr marL="355600">
              <a:spcBef>
                <a:spcPts val="600"/>
              </a:spcBef>
              <a:spcAft>
                <a:spcPts val="600"/>
              </a:spcAft>
              <a:buClr>
                <a:srgbClr val="7414DC"/>
              </a:buClr>
              <a:buSzPct val="75000"/>
            </a:pPr>
            <a:r>
              <a:rPr lang="en-GB" sz="2000">
                <a:latin typeface="Nunito Sans"/>
              </a:rPr>
              <a:t>This includes under 18’s - views of young people should always be considered </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The quorum for a Trustee Board meeting will be ‘one third of members, plus one’ </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Scout Councils continue to set the quorum for their meetings (Scout Councils normally just meet for their AGM)</a:t>
            </a:r>
          </a:p>
        </p:txBody>
      </p:sp>
      <p:pic>
        <p:nvPicPr>
          <p:cNvPr id="3" name="Picture 10" descr="A picture containing person, outdoor, young, child&#10;&#10;Description automatically generated">
            <a:extLst>
              <a:ext uri="{FF2B5EF4-FFF2-40B4-BE49-F238E27FC236}">
                <a16:creationId xmlns:a16="http://schemas.microsoft.com/office/drawing/2014/main" id="{993644E3-6E82-6312-7881-DD8909197B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1" t="-31"/>
          <a:stretch/>
        </p:blipFill>
        <p:spPr>
          <a:xfrm>
            <a:off x="0" y="0"/>
            <a:ext cx="6096000" cy="6858000"/>
          </a:xfrm>
          <a:prstGeom prst="rect">
            <a:avLst/>
          </a:prstGeom>
        </p:spPr>
      </p:pic>
    </p:spTree>
    <p:extLst>
      <p:ext uri="{BB962C8B-B14F-4D97-AF65-F5344CB8AC3E}">
        <p14:creationId xmlns:p14="http://schemas.microsoft.com/office/powerpoint/2010/main" val="2312093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10205263" cy="1025281"/>
          </a:xfrm>
        </p:spPr>
        <p:txBody>
          <a:bodyPr vert="horz" lIns="0" tIns="0" rIns="0" bIns="0" rtlCol="0" anchor="t">
            <a:normAutofit/>
          </a:bodyPr>
          <a:lstStyle/>
          <a:p>
            <a:pPr marL="10795"/>
            <a:r>
              <a:rPr lang="en-GB" dirty="0">
                <a:latin typeface="Nunito Sans Black"/>
              </a:rPr>
              <a:t>Examples - Governance vs. Operational</a:t>
            </a:r>
            <a:endParaRPr lang="en-US" dirty="0">
              <a:latin typeface="Nunito Sans Black"/>
            </a:endParaRPr>
          </a:p>
        </p:txBody>
      </p:sp>
    </p:spTree>
    <p:extLst>
      <p:ext uri="{BB962C8B-B14F-4D97-AF65-F5344CB8AC3E}">
        <p14:creationId xmlns:p14="http://schemas.microsoft.com/office/powerpoint/2010/main" val="4117090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9DE663-611C-3EFB-5D3F-B79AEF7E5480}"/>
              </a:ext>
            </a:extLst>
          </p:cNvPr>
          <p:cNvSpPr txBox="1"/>
          <p:nvPr/>
        </p:nvSpPr>
        <p:spPr>
          <a:xfrm>
            <a:off x="796580" y="2415442"/>
            <a:ext cx="3960000" cy="2423740"/>
          </a:xfrm>
          <a:prstGeom prst="rect">
            <a:avLst/>
          </a:prstGeom>
          <a:noFill/>
          <a:ln>
            <a:solidFill>
              <a:srgbClr val="7414DC"/>
            </a:solidFill>
            <a:prstDash val="lgDash"/>
          </a:ln>
        </p:spPr>
        <p:txBody>
          <a:bodyPr wrap="square" lIns="91440" tIns="45720" rIns="91440" bIns="45720" rtlCol="0" anchor="t">
            <a:spAutoFit/>
          </a:bodyPr>
          <a:lstStyle/>
          <a:p>
            <a:pPr marL="7620">
              <a:spcBef>
                <a:spcPts val="600"/>
              </a:spcBef>
              <a:spcAft>
                <a:spcPts val="600"/>
              </a:spcAft>
              <a:buClr>
                <a:srgbClr val="7414DC"/>
              </a:buClr>
              <a:buSzPct val="125000"/>
            </a:pPr>
            <a:r>
              <a:rPr lang="en-GB" sz="2000" b="1">
                <a:latin typeface="Nunito Sans"/>
              </a:rPr>
              <a:t>Linda – 1</a:t>
            </a:r>
            <a:r>
              <a:rPr lang="en-GB" sz="2000" b="1" baseline="30000">
                <a:latin typeface="Nunito Sans"/>
              </a:rPr>
              <a:t>st</a:t>
            </a:r>
            <a:r>
              <a:rPr lang="en-GB" sz="2000" b="1">
                <a:latin typeface="Nunito Sans"/>
              </a:rPr>
              <a:t> Anytown Scout Group</a:t>
            </a:r>
          </a:p>
          <a:p>
            <a:pPr marL="7620">
              <a:spcBef>
                <a:spcPts val="600"/>
              </a:spcBef>
              <a:spcAft>
                <a:spcPts val="600"/>
              </a:spcAft>
              <a:buClr>
                <a:srgbClr val="7414DC"/>
              </a:buClr>
              <a:buSzPct val="125000"/>
            </a:pPr>
            <a:r>
              <a:rPr lang="en-GB" sz="2000">
                <a:latin typeface="Nunito Sans"/>
              </a:rPr>
              <a:t>Exec Committee Member</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Look after buildings and property</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Helps to organise and run fundraising activities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Maintains Group equipment</a:t>
            </a:r>
          </a:p>
        </p:txBody>
      </p:sp>
      <p:sp>
        <p:nvSpPr>
          <p:cNvPr id="2" name="object 5">
            <a:extLst>
              <a:ext uri="{FF2B5EF4-FFF2-40B4-BE49-F238E27FC236}">
                <a16:creationId xmlns:a16="http://schemas.microsoft.com/office/drawing/2014/main" id="{739D1B21-2D62-B13D-C380-AD04A7A55B18}"/>
              </a:ext>
            </a:extLst>
          </p:cNvPr>
          <p:cNvSpPr txBox="1"/>
          <p:nvPr/>
        </p:nvSpPr>
        <p:spPr>
          <a:xfrm>
            <a:off x="246595" y="590589"/>
            <a:ext cx="52961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Persona Examples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Arrow: Right 2">
            <a:extLst>
              <a:ext uri="{FF2B5EF4-FFF2-40B4-BE49-F238E27FC236}">
                <a16:creationId xmlns:a16="http://schemas.microsoft.com/office/drawing/2014/main" id="{2F789CB4-42D5-EA34-4202-52520D758CB4}"/>
              </a:ext>
            </a:extLst>
          </p:cNvPr>
          <p:cNvSpPr/>
          <p:nvPr/>
        </p:nvSpPr>
        <p:spPr>
          <a:xfrm>
            <a:off x="5313576" y="3294269"/>
            <a:ext cx="1564850" cy="73097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8753047-AC30-DF73-F043-570514A1EAEF}"/>
              </a:ext>
            </a:extLst>
          </p:cNvPr>
          <p:cNvSpPr txBox="1"/>
          <p:nvPr/>
        </p:nvSpPr>
        <p:spPr>
          <a:xfrm>
            <a:off x="7329542" y="2415442"/>
            <a:ext cx="4378753" cy="4044352"/>
          </a:xfrm>
          <a:prstGeom prst="rect">
            <a:avLst/>
          </a:prstGeom>
          <a:noFill/>
          <a:ln>
            <a:solidFill>
              <a:srgbClr val="7414DC"/>
            </a:solidFill>
            <a:prstDash val="lgDash"/>
          </a:ln>
        </p:spPr>
        <p:txBody>
          <a:bodyPr wrap="square" lIns="91440" tIns="45720" rIns="91440" bIns="45720" rtlCol="0" anchor="t">
            <a:noAutofit/>
          </a:bodyPr>
          <a:lstStyle/>
          <a:p>
            <a:pPr marL="7620">
              <a:spcBef>
                <a:spcPts val="600"/>
              </a:spcBef>
              <a:spcAft>
                <a:spcPts val="600"/>
              </a:spcAft>
              <a:buClr>
                <a:srgbClr val="7414DC"/>
              </a:buClr>
              <a:buSzPct val="125000"/>
            </a:pPr>
            <a:r>
              <a:rPr lang="en-GB" sz="2000" b="1">
                <a:latin typeface="Nunito Sans"/>
              </a:rPr>
              <a:t>Linda – 1</a:t>
            </a:r>
            <a:r>
              <a:rPr lang="en-GB" sz="2000" b="1" baseline="30000">
                <a:latin typeface="Nunito Sans"/>
              </a:rPr>
              <a:t>st</a:t>
            </a:r>
            <a:r>
              <a:rPr lang="en-GB" sz="2000" b="1">
                <a:latin typeface="Nunito Sans"/>
              </a:rPr>
              <a:t> Anytown Scout Group</a:t>
            </a:r>
          </a:p>
          <a:p>
            <a:pPr marL="7620">
              <a:spcBef>
                <a:spcPts val="600"/>
              </a:spcBef>
              <a:spcAft>
                <a:spcPts val="600"/>
              </a:spcAft>
              <a:buClr>
                <a:srgbClr val="7414DC"/>
              </a:buClr>
              <a:buSzPct val="125000"/>
            </a:pPr>
            <a:r>
              <a:rPr lang="en-GB" sz="2000">
                <a:latin typeface="Nunito Sans"/>
              </a:rPr>
              <a:t>As Group Trustee </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Takes full part in Trustee Board meetings as a Trustee, including oversight of buildings and property and budgeting</a:t>
            </a:r>
          </a:p>
          <a:p>
            <a:pPr marL="7620">
              <a:spcBef>
                <a:spcPts val="1200"/>
              </a:spcBef>
              <a:spcAft>
                <a:spcPts val="600"/>
              </a:spcAft>
              <a:buClr>
                <a:srgbClr val="7414DC"/>
              </a:buClr>
              <a:buSzPct val="125000"/>
            </a:pPr>
            <a:r>
              <a:rPr lang="en-GB" sz="2000">
                <a:latin typeface="Nunito Sans"/>
              </a:rPr>
              <a:t>As Member of Group Leadership Team (or in Support Sub-Team)</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Helps to manage/maintain Group property</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Helps to organise and run fundraising activities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Helps to maintain Group equipment</a:t>
            </a:r>
          </a:p>
        </p:txBody>
      </p:sp>
      <p:pic>
        <p:nvPicPr>
          <p:cNvPr id="5" name="Graphic 4" descr="Female Profile with solid fill">
            <a:extLst>
              <a:ext uri="{FF2B5EF4-FFF2-40B4-BE49-F238E27FC236}">
                <a16:creationId xmlns:a16="http://schemas.microsoft.com/office/drawing/2014/main" id="{B35E9A2E-9639-0627-EA5C-7067D38A012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02747" y="1160013"/>
            <a:ext cx="1147665" cy="1147665"/>
          </a:xfrm>
          <a:prstGeom prst="rect">
            <a:avLst/>
          </a:prstGeom>
        </p:spPr>
      </p:pic>
      <p:pic>
        <p:nvPicPr>
          <p:cNvPr id="9" name="Graphic 8" descr="Female Profile with solid fill">
            <a:extLst>
              <a:ext uri="{FF2B5EF4-FFF2-40B4-BE49-F238E27FC236}">
                <a16:creationId xmlns:a16="http://schemas.microsoft.com/office/drawing/2014/main" id="{597E45D9-5044-0A75-94FF-C19E36ED215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94972" y="1160014"/>
            <a:ext cx="1147665" cy="1147665"/>
          </a:xfrm>
          <a:prstGeom prst="rect">
            <a:avLst/>
          </a:prstGeom>
        </p:spPr>
      </p:pic>
    </p:spTree>
    <p:extLst>
      <p:ext uri="{BB962C8B-B14F-4D97-AF65-F5344CB8AC3E}">
        <p14:creationId xmlns:p14="http://schemas.microsoft.com/office/powerpoint/2010/main" val="1414398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id="{4DA679D9-28C7-A1B3-F5D5-A9FD12A0CF16}"/>
              </a:ext>
            </a:extLst>
          </p:cNvPr>
          <p:cNvSpPr txBox="1"/>
          <p:nvPr/>
        </p:nvSpPr>
        <p:spPr>
          <a:xfrm>
            <a:off x="6421196" y="2084735"/>
            <a:ext cx="5342143" cy="3724096"/>
          </a:xfrm>
          <a:prstGeom prst="rect">
            <a:avLst/>
          </a:prstGeom>
        </p:spPr>
        <p:txBody>
          <a:bodyPr vert="horz" wrap="square" lIns="0" tIns="0" rIns="0" bIns="0" rtlCol="0" anchor="t">
            <a:spAutoFit/>
          </a:bodyPr>
          <a:lstStyle/>
          <a:p>
            <a:pPr marL="467995" indent="-457200" defTabSz="914400">
              <a:spcBef>
                <a:spcPts val="600"/>
              </a:spcBef>
              <a:spcAft>
                <a:spcPts val="600"/>
              </a:spcAft>
              <a:buClr>
                <a:schemeClr val="tx2"/>
              </a:buClr>
              <a:buAutoNum type="arabicPeriod"/>
              <a:defRPr/>
            </a:pPr>
            <a:r>
              <a:rPr lang="en-GB" sz="2400"/>
              <a:t>Moving to a team-based approach</a:t>
            </a:r>
          </a:p>
          <a:p>
            <a:pPr marL="467995" indent="-457200" defTabSz="914400">
              <a:spcBef>
                <a:spcPts val="600"/>
              </a:spcBef>
              <a:spcAft>
                <a:spcPts val="600"/>
              </a:spcAft>
              <a:buClr>
                <a:schemeClr val="tx2"/>
              </a:buClr>
              <a:buAutoNum type="arabicPeriod"/>
              <a:defRPr/>
            </a:pPr>
            <a:r>
              <a:rPr lang="en-GB" sz="2400"/>
              <a:t>For Trustee Boards, what has already changed?</a:t>
            </a:r>
          </a:p>
          <a:p>
            <a:pPr marL="467995" indent="-457200" defTabSz="914400">
              <a:spcBef>
                <a:spcPts val="600"/>
              </a:spcBef>
              <a:spcAft>
                <a:spcPts val="600"/>
              </a:spcAft>
              <a:buClr>
                <a:schemeClr val="tx2"/>
              </a:buClr>
              <a:buAutoNum type="arabicPeriod"/>
              <a:defRPr/>
            </a:pPr>
            <a:r>
              <a:rPr lang="en-GB" sz="2400"/>
              <a:t>For Trustee Boards, what else will change?</a:t>
            </a:r>
          </a:p>
          <a:p>
            <a:pPr marL="467995" indent="-457200" defTabSz="914400">
              <a:spcBef>
                <a:spcPts val="600"/>
              </a:spcBef>
              <a:spcAft>
                <a:spcPts val="600"/>
              </a:spcAft>
              <a:buClr>
                <a:schemeClr val="tx2"/>
              </a:buClr>
              <a:buAutoNum type="arabicPeriod"/>
              <a:defRPr/>
            </a:pPr>
            <a:r>
              <a:rPr lang="en-GB" sz="2400"/>
              <a:t>Resources</a:t>
            </a:r>
          </a:p>
          <a:p>
            <a:pPr marL="467995" indent="-457200" defTabSz="914400">
              <a:spcBef>
                <a:spcPts val="600"/>
              </a:spcBef>
              <a:spcAft>
                <a:spcPts val="600"/>
              </a:spcAft>
              <a:buClr>
                <a:schemeClr val="tx2"/>
              </a:buClr>
              <a:buAutoNum type="arabicPeriod"/>
              <a:defRPr/>
            </a:pPr>
            <a:r>
              <a:rPr lang="en-GB" sz="2400"/>
              <a:t>Next steps</a:t>
            </a:r>
          </a:p>
          <a:p>
            <a:pPr marL="467995" indent="-457200" defTabSz="914400">
              <a:spcBef>
                <a:spcPts val="600"/>
              </a:spcBef>
              <a:spcAft>
                <a:spcPts val="600"/>
              </a:spcAft>
              <a:buClr>
                <a:schemeClr val="tx2"/>
              </a:buClr>
              <a:buAutoNum type="arabicPeriod"/>
              <a:defRPr/>
            </a:pPr>
            <a:r>
              <a:rPr lang="en-GB" sz="2400"/>
              <a:t>Follow up</a:t>
            </a: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337" y="749366"/>
            <a:ext cx="6498674" cy="5359268"/>
          </a:xfrm>
          <a:prstGeom prst="rect">
            <a:avLst/>
          </a:prstGeom>
        </p:spPr>
      </p:pic>
      <p:sp>
        <p:nvSpPr>
          <p:cNvPr id="2" name="TextBox 1">
            <a:extLst>
              <a:ext uri="{FF2B5EF4-FFF2-40B4-BE49-F238E27FC236}">
                <a16:creationId xmlns:a16="http://schemas.microsoft.com/office/drawing/2014/main" id="{A2AA639C-30EC-791D-A7EE-C50522E281F5}"/>
              </a:ext>
            </a:extLst>
          </p:cNvPr>
          <p:cNvSpPr txBox="1"/>
          <p:nvPr/>
        </p:nvSpPr>
        <p:spPr>
          <a:xfrm>
            <a:off x="6200694" y="860470"/>
            <a:ext cx="5686505"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What we’ll cover</a:t>
            </a:r>
          </a:p>
        </p:txBody>
      </p:sp>
    </p:spTree>
    <p:extLst>
      <p:ext uri="{BB962C8B-B14F-4D97-AF65-F5344CB8AC3E}">
        <p14:creationId xmlns:p14="http://schemas.microsoft.com/office/powerpoint/2010/main" val="3524512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739D1B21-2D62-B13D-C380-AD04A7A55B18}"/>
              </a:ext>
            </a:extLst>
          </p:cNvPr>
          <p:cNvSpPr txBox="1"/>
          <p:nvPr/>
        </p:nvSpPr>
        <p:spPr>
          <a:xfrm>
            <a:off x="246595" y="590589"/>
            <a:ext cx="52961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Persona Examples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4" name="TextBox 3">
            <a:extLst>
              <a:ext uri="{FF2B5EF4-FFF2-40B4-BE49-F238E27FC236}">
                <a16:creationId xmlns:a16="http://schemas.microsoft.com/office/drawing/2014/main" id="{C8753047-AC30-DF73-F043-570514A1EAEF}"/>
              </a:ext>
            </a:extLst>
          </p:cNvPr>
          <p:cNvSpPr txBox="1"/>
          <p:nvPr/>
        </p:nvSpPr>
        <p:spPr>
          <a:xfrm>
            <a:off x="7840310" y="1094161"/>
            <a:ext cx="3960000" cy="2376746"/>
          </a:xfrm>
          <a:prstGeom prst="rect">
            <a:avLst/>
          </a:prstGeom>
          <a:noFill/>
          <a:ln>
            <a:solidFill>
              <a:srgbClr val="7414DC"/>
            </a:solidFill>
            <a:prstDash val="lgDash"/>
          </a:ln>
        </p:spPr>
        <p:txBody>
          <a:bodyPr wrap="square" lIns="91440" tIns="45720" rIns="91440" bIns="45720" rtlCol="0" anchor="t">
            <a:noAutofit/>
          </a:bodyPr>
          <a:lstStyle/>
          <a:p>
            <a:pPr marL="7620">
              <a:spcBef>
                <a:spcPts val="600"/>
              </a:spcBef>
              <a:spcAft>
                <a:spcPts val="600"/>
              </a:spcAft>
              <a:buClr>
                <a:srgbClr val="7414DC"/>
              </a:buClr>
              <a:buSzPct val="125000"/>
            </a:pPr>
            <a:r>
              <a:rPr lang="en-GB" sz="1800" b="1">
                <a:latin typeface="Nunito Sans"/>
              </a:rPr>
              <a:t>Daniel – Anytown District</a:t>
            </a:r>
          </a:p>
          <a:p>
            <a:pPr marL="7620">
              <a:spcBef>
                <a:spcPts val="600"/>
              </a:spcBef>
              <a:spcAft>
                <a:spcPts val="600"/>
              </a:spcAft>
              <a:buClr>
                <a:srgbClr val="7414DC"/>
              </a:buClr>
              <a:buSzPct val="125000"/>
            </a:pPr>
            <a:r>
              <a:rPr lang="en-GB" sz="1800">
                <a:latin typeface="Nunito Sans"/>
              </a:rPr>
              <a:t>District Support Team Member</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Records minutes and actions of Exec Meetings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Prepares meeting agendas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Co-ordinates preparations for AGM</a:t>
            </a:r>
          </a:p>
        </p:txBody>
      </p:sp>
      <p:grpSp>
        <p:nvGrpSpPr>
          <p:cNvPr id="15" name="Group 14">
            <a:extLst>
              <a:ext uri="{FF2B5EF4-FFF2-40B4-BE49-F238E27FC236}">
                <a16:creationId xmlns:a16="http://schemas.microsoft.com/office/drawing/2014/main" id="{A0AF8B2D-2F13-D2B8-1AD2-E569BEB9F03B}"/>
              </a:ext>
            </a:extLst>
          </p:cNvPr>
          <p:cNvGrpSpPr/>
          <p:nvPr/>
        </p:nvGrpSpPr>
        <p:grpSpPr>
          <a:xfrm>
            <a:off x="457216" y="1307570"/>
            <a:ext cx="3960000" cy="3701626"/>
            <a:chOff x="457216" y="1307570"/>
            <a:chExt cx="3960000" cy="3701626"/>
          </a:xfrm>
        </p:grpSpPr>
        <p:sp>
          <p:nvSpPr>
            <p:cNvPr id="7" name="TextBox 6">
              <a:extLst>
                <a:ext uri="{FF2B5EF4-FFF2-40B4-BE49-F238E27FC236}">
                  <a16:creationId xmlns:a16="http://schemas.microsoft.com/office/drawing/2014/main" id="{3C9DE663-611C-3EFB-5D3F-B79AEF7E5480}"/>
                </a:ext>
              </a:extLst>
            </p:cNvPr>
            <p:cNvSpPr txBox="1"/>
            <p:nvPr/>
          </p:nvSpPr>
          <p:spPr>
            <a:xfrm>
              <a:off x="457216" y="2893232"/>
              <a:ext cx="3960000" cy="2115964"/>
            </a:xfrm>
            <a:prstGeom prst="rect">
              <a:avLst/>
            </a:prstGeom>
            <a:noFill/>
            <a:ln>
              <a:solidFill>
                <a:srgbClr val="7414DC"/>
              </a:solidFill>
              <a:prstDash val="lgDash"/>
            </a:ln>
          </p:spPr>
          <p:txBody>
            <a:bodyPr wrap="square" lIns="91440" tIns="45720" rIns="91440" bIns="45720" rtlCol="0" anchor="t">
              <a:spAutoFit/>
            </a:bodyPr>
            <a:lstStyle/>
            <a:p>
              <a:pPr marL="7620">
                <a:spcBef>
                  <a:spcPts val="600"/>
                </a:spcBef>
                <a:spcAft>
                  <a:spcPts val="600"/>
                </a:spcAft>
                <a:buClr>
                  <a:srgbClr val="7414DC"/>
                </a:buClr>
                <a:buSzPct val="125000"/>
              </a:pPr>
              <a:r>
                <a:rPr lang="en-GB" sz="2000" b="1">
                  <a:latin typeface="Nunito Sans"/>
                </a:rPr>
                <a:t>Daniel – Anytown District</a:t>
              </a:r>
            </a:p>
            <a:p>
              <a:pPr marL="7620">
                <a:spcBef>
                  <a:spcPts val="600"/>
                </a:spcBef>
                <a:spcAft>
                  <a:spcPts val="600"/>
                </a:spcAft>
                <a:buClr>
                  <a:srgbClr val="7414DC"/>
                </a:buClr>
                <a:buSzPct val="125000"/>
              </a:pPr>
              <a:r>
                <a:rPr lang="en-GB" sz="2000">
                  <a:latin typeface="Nunito Sans"/>
                </a:rPr>
                <a:t>District Exec Secretary</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Records minutes and actions of Exec Meetings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Prepares meeting agendas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Co-ordinates preparations for AGM</a:t>
              </a:r>
            </a:p>
          </p:txBody>
        </p:sp>
        <p:pic>
          <p:nvPicPr>
            <p:cNvPr id="5" name="Graphic 4" descr="Male profile with solid fill">
              <a:extLst>
                <a:ext uri="{FF2B5EF4-FFF2-40B4-BE49-F238E27FC236}">
                  <a16:creationId xmlns:a16="http://schemas.microsoft.com/office/drawing/2014/main" id="{7FDD5F86-F978-FB53-F30D-736A03689ED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97249" y="1307570"/>
              <a:ext cx="1479600" cy="1479600"/>
            </a:xfrm>
            <a:prstGeom prst="rect">
              <a:avLst/>
            </a:prstGeom>
          </p:spPr>
        </p:pic>
      </p:grpSp>
      <p:pic>
        <p:nvPicPr>
          <p:cNvPr id="9" name="Graphic 8" descr="Male profile with solid fill">
            <a:extLst>
              <a:ext uri="{FF2B5EF4-FFF2-40B4-BE49-F238E27FC236}">
                <a16:creationId xmlns:a16="http://schemas.microsoft.com/office/drawing/2014/main" id="{3BF87890-55DA-667F-3377-395FAC86436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60710" y="1542734"/>
            <a:ext cx="1479600" cy="1479600"/>
          </a:xfrm>
          <a:prstGeom prst="rect">
            <a:avLst/>
          </a:prstGeom>
        </p:spPr>
      </p:pic>
      <p:sp>
        <p:nvSpPr>
          <p:cNvPr id="10" name="TextBox 9">
            <a:extLst>
              <a:ext uri="{FF2B5EF4-FFF2-40B4-BE49-F238E27FC236}">
                <a16:creationId xmlns:a16="http://schemas.microsoft.com/office/drawing/2014/main" id="{C8CDED01-0106-5AF3-747C-E846E8441933}"/>
              </a:ext>
            </a:extLst>
          </p:cNvPr>
          <p:cNvSpPr txBox="1"/>
          <p:nvPr/>
        </p:nvSpPr>
        <p:spPr>
          <a:xfrm>
            <a:off x="7840309" y="3622258"/>
            <a:ext cx="3960000" cy="3065648"/>
          </a:xfrm>
          <a:prstGeom prst="rect">
            <a:avLst/>
          </a:prstGeom>
          <a:noFill/>
          <a:ln>
            <a:solidFill>
              <a:srgbClr val="7414DC"/>
            </a:solidFill>
            <a:prstDash val="lgDash"/>
          </a:ln>
        </p:spPr>
        <p:txBody>
          <a:bodyPr wrap="square" lIns="91440" tIns="45720" rIns="91440" bIns="45720" rtlCol="0" anchor="t">
            <a:noAutofit/>
          </a:bodyPr>
          <a:lstStyle/>
          <a:p>
            <a:pPr marL="7620">
              <a:spcBef>
                <a:spcPts val="600"/>
              </a:spcBef>
              <a:spcAft>
                <a:spcPts val="600"/>
              </a:spcAft>
              <a:buClr>
                <a:srgbClr val="7414DC"/>
              </a:buClr>
              <a:buSzPct val="125000"/>
            </a:pPr>
            <a:r>
              <a:rPr lang="en-GB" sz="1800" b="1" dirty="0">
                <a:latin typeface="Nunito Sans"/>
              </a:rPr>
              <a:t>Daniel – Anytown District</a:t>
            </a:r>
          </a:p>
          <a:p>
            <a:pPr marL="7620">
              <a:spcBef>
                <a:spcPts val="600"/>
              </a:spcBef>
              <a:spcAft>
                <a:spcPts val="600"/>
              </a:spcAft>
              <a:buClr>
                <a:srgbClr val="7414DC"/>
              </a:buClr>
              <a:buSzPct val="125000"/>
            </a:pPr>
            <a:r>
              <a:rPr lang="en-GB" sz="1800" dirty="0">
                <a:latin typeface="Nunito Sans"/>
              </a:rPr>
              <a:t>As District Trustee</a:t>
            </a:r>
          </a:p>
          <a:p>
            <a:pPr marL="293370" indent="-285750">
              <a:spcBef>
                <a:spcPts val="300"/>
              </a:spcBef>
              <a:spcAft>
                <a:spcPts val="300"/>
              </a:spcAft>
              <a:buClr>
                <a:srgbClr val="7414DC"/>
              </a:buClr>
              <a:buSzPct val="125000"/>
              <a:buFont typeface="Arial" panose="020B0604020202020204" pitchFamily="34" charset="0"/>
              <a:buChar char="•"/>
            </a:pPr>
            <a:r>
              <a:rPr lang="en-GB" sz="1600" dirty="0">
                <a:latin typeface="Nunito Sans"/>
              </a:rPr>
              <a:t>Takes full part in Trustee Board meetings as a Trustee</a:t>
            </a:r>
          </a:p>
          <a:p>
            <a:pPr marL="7620">
              <a:spcBef>
                <a:spcPts val="600"/>
              </a:spcBef>
              <a:spcAft>
                <a:spcPts val="600"/>
              </a:spcAft>
              <a:buClr>
                <a:srgbClr val="7414DC"/>
              </a:buClr>
              <a:buSzPct val="125000"/>
            </a:pPr>
            <a:r>
              <a:rPr lang="en-GB" sz="1800" dirty="0">
                <a:latin typeface="Nunito Sans"/>
              </a:rPr>
              <a:t>As District Support Team Member</a:t>
            </a:r>
          </a:p>
          <a:p>
            <a:pPr marL="293370" indent="-285750">
              <a:spcBef>
                <a:spcPts val="300"/>
              </a:spcBef>
              <a:spcAft>
                <a:spcPts val="300"/>
              </a:spcAft>
              <a:buClr>
                <a:srgbClr val="7414DC"/>
              </a:buClr>
              <a:buSzPct val="125000"/>
              <a:buFont typeface="Arial" panose="020B0604020202020204" pitchFamily="34" charset="0"/>
              <a:buChar char="•"/>
            </a:pPr>
            <a:r>
              <a:rPr lang="en-GB" sz="1600" dirty="0">
                <a:latin typeface="Nunito Sans"/>
              </a:rPr>
              <a:t>Ensures minutes and actions of Exec Meetings are recorded</a:t>
            </a:r>
          </a:p>
          <a:p>
            <a:pPr marL="293370" indent="-285750">
              <a:spcBef>
                <a:spcPts val="300"/>
              </a:spcBef>
              <a:spcAft>
                <a:spcPts val="300"/>
              </a:spcAft>
              <a:buClr>
                <a:srgbClr val="7414DC"/>
              </a:buClr>
              <a:buSzPct val="125000"/>
              <a:buFont typeface="Arial" panose="020B0604020202020204" pitchFamily="34" charset="0"/>
              <a:buChar char="•"/>
            </a:pPr>
            <a:r>
              <a:rPr lang="en-GB" sz="1600" dirty="0">
                <a:latin typeface="Nunito Sans"/>
              </a:rPr>
              <a:t>Prepares meeting agendas</a:t>
            </a:r>
          </a:p>
          <a:p>
            <a:pPr marL="293370" indent="-285750">
              <a:spcBef>
                <a:spcPts val="300"/>
              </a:spcBef>
              <a:spcAft>
                <a:spcPts val="300"/>
              </a:spcAft>
              <a:buClr>
                <a:srgbClr val="7414DC"/>
              </a:buClr>
              <a:buSzPct val="125000"/>
              <a:buFont typeface="Arial" panose="020B0604020202020204" pitchFamily="34" charset="0"/>
              <a:buChar char="•"/>
            </a:pPr>
            <a:r>
              <a:rPr lang="en-GB" sz="1600" dirty="0">
                <a:latin typeface="Nunito Sans"/>
              </a:rPr>
              <a:t>Co-ordinates preparations for AGM</a:t>
            </a:r>
          </a:p>
        </p:txBody>
      </p:sp>
      <p:pic>
        <p:nvPicPr>
          <p:cNvPr id="11" name="Graphic 10" descr="Male profile with solid fill">
            <a:extLst>
              <a:ext uri="{FF2B5EF4-FFF2-40B4-BE49-F238E27FC236}">
                <a16:creationId xmlns:a16="http://schemas.microsoft.com/office/drawing/2014/main" id="{C7712D4B-06BF-E09A-9463-07CF33A6BDF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60710" y="4415282"/>
            <a:ext cx="1479600" cy="1479600"/>
          </a:xfrm>
          <a:prstGeom prst="rect">
            <a:avLst/>
          </a:prstGeom>
        </p:spPr>
      </p:pic>
      <p:grpSp>
        <p:nvGrpSpPr>
          <p:cNvPr id="14" name="Group 13">
            <a:extLst>
              <a:ext uri="{FF2B5EF4-FFF2-40B4-BE49-F238E27FC236}">
                <a16:creationId xmlns:a16="http://schemas.microsoft.com/office/drawing/2014/main" id="{3024A0F1-F90F-85A9-DF1F-81EE371FCA5E}"/>
              </a:ext>
            </a:extLst>
          </p:cNvPr>
          <p:cNvGrpSpPr/>
          <p:nvPr/>
        </p:nvGrpSpPr>
        <p:grpSpPr>
          <a:xfrm>
            <a:off x="4726154" y="2893232"/>
            <a:ext cx="1564851" cy="2313892"/>
            <a:chOff x="4758920" y="2624966"/>
            <a:chExt cx="1564851" cy="2313892"/>
          </a:xfrm>
        </p:grpSpPr>
        <p:sp>
          <p:nvSpPr>
            <p:cNvPr id="3" name="Arrow: Right 2">
              <a:extLst>
                <a:ext uri="{FF2B5EF4-FFF2-40B4-BE49-F238E27FC236}">
                  <a16:creationId xmlns:a16="http://schemas.microsoft.com/office/drawing/2014/main" id="{2F789CB4-42D5-EA34-4202-52520D758CB4}"/>
                </a:ext>
              </a:extLst>
            </p:cNvPr>
            <p:cNvSpPr/>
            <p:nvPr/>
          </p:nvSpPr>
          <p:spPr>
            <a:xfrm rot="19554434">
              <a:off x="4758920" y="2624966"/>
              <a:ext cx="1564850" cy="73097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CDFA6B80-3920-72AF-3015-293DA552AD37}"/>
                </a:ext>
              </a:extLst>
            </p:cNvPr>
            <p:cNvSpPr/>
            <p:nvPr/>
          </p:nvSpPr>
          <p:spPr>
            <a:xfrm rot="2045566" flipV="1">
              <a:off x="4758921" y="4207883"/>
              <a:ext cx="1564850" cy="73097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9EDB2DCC-1B93-A5CE-76FC-9C47BC273411}"/>
              </a:ext>
            </a:extLst>
          </p:cNvPr>
          <p:cNvSpPr txBox="1"/>
          <p:nvPr/>
        </p:nvSpPr>
        <p:spPr>
          <a:xfrm>
            <a:off x="4417216" y="3853919"/>
            <a:ext cx="587421" cy="369332"/>
          </a:xfrm>
          <a:prstGeom prst="rect">
            <a:avLst/>
          </a:prstGeom>
          <a:noFill/>
        </p:spPr>
        <p:txBody>
          <a:bodyPr wrap="square">
            <a:spAutoFit/>
          </a:bodyPr>
          <a:lstStyle/>
          <a:p>
            <a:pPr marL="7620">
              <a:spcBef>
                <a:spcPts val="600"/>
              </a:spcBef>
              <a:spcAft>
                <a:spcPts val="600"/>
              </a:spcAft>
              <a:buClr>
                <a:srgbClr val="7414DC"/>
              </a:buClr>
              <a:buSzPct val="125000"/>
            </a:pPr>
            <a:r>
              <a:rPr lang="en-GB" sz="1800" b="1">
                <a:latin typeface="Nunito Sans"/>
              </a:rPr>
              <a:t>OR</a:t>
            </a:r>
          </a:p>
        </p:txBody>
      </p:sp>
      <p:cxnSp>
        <p:nvCxnSpPr>
          <p:cNvPr id="8" name="Straight Connector 7">
            <a:extLst>
              <a:ext uri="{FF2B5EF4-FFF2-40B4-BE49-F238E27FC236}">
                <a16:creationId xmlns:a16="http://schemas.microsoft.com/office/drawing/2014/main" id="{2CFE11BF-7307-92A9-C3A4-FC5B4C31C3FC}"/>
              </a:ext>
            </a:extLst>
          </p:cNvPr>
          <p:cNvCxnSpPr>
            <a:cxnSpLocks/>
          </p:cNvCxnSpPr>
          <p:nvPr/>
        </p:nvCxnSpPr>
        <p:spPr>
          <a:xfrm>
            <a:off x="7840309" y="5007902"/>
            <a:ext cx="3960000" cy="1294"/>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877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9DE663-611C-3EFB-5D3F-B79AEF7E5480}"/>
              </a:ext>
            </a:extLst>
          </p:cNvPr>
          <p:cNvSpPr txBox="1"/>
          <p:nvPr/>
        </p:nvSpPr>
        <p:spPr>
          <a:xfrm>
            <a:off x="673560" y="2336260"/>
            <a:ext cx="3960000" cy="4039567"/>
          </a:xfrm>
          <a:prstGeom prst="rect">
            <a:avLst/>
          </a:prstGeom>
          <a:noFill/>
          <a:ln>
            <a:solidFill>
              <a:srgbClr val="7414DC"/>
            </a:solidFill>
            <a:prstDash val="lgDash"/>
          </a:ln>
        </p:spPr>
        <p:txBody>
          <a:bodyPr wrap="square" lIns="91440" tIns="45720" rIns="91440" bIns="45720" rtlCol="0" anchor="t">
            <a:spAutoFit/>
          </a:bodyPr>
          <a:lstStyle/>
          <a:p>
            <a:pPr marL="7620">
              <a:spcBef>
                <a:spcPts val="300"/>
              </a:spcBef>
              <a:spcAft>
                <a:spcPts val="300"/>
              </a:spcAft>
              <a:buClr>
                <a:srgbClr val="7414DC"/>
              </a:buClr>
              <a:buSzPct val="125000"/>
            </a:pPr>
            <a:r>
              <a:rPr lang="en-GB" sz="1800" b="1">
                <a:latin typeface="Nunito Sans"/>
              </a:rPr>
              <a:t>Wilma – 1</a:t>
            </a:r>
            <a:r>
              <a:rPr lang="en-GB" sz="1800" b="1" baseline="30000">
                <a:latin typeface="Nunito Sans"/>
              </a:rPr>
              <a:t>st</a:t>
            </a:r>
            <a:r>
              <a:rPr lang="en-GB" sz="1800" b="1">
                <a:latin typeface="Nunito Sans"/>
              </a:rPr>
              <a:t> Anytown Scout Group</a:t>
            </a:r>
          </a:p>
          <a:p>
            <a:pPr marL="7620">
              <a:spcBef>
                <a:spcPts val="300"/>
              </a:spcBef>
              <a:spcAft>
                <a:spcPts val="300"/>
              </a:spcAft>
              <a:buClr>
                <a:srgbClr val="7414DC"/>
              </a:buClr>
              <a:buSzPct val="125000"/>
            </a:pPr>
            <a:r>
              <a:rPr lang="en-GB" sz="1800">
                <a:latin typeface="Nunito Sans"/>
              </a:rPr>
              <a:t>Group Exec Treasurer</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Provides finance advice and reporting to Trustee Board</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With Trustee Board ensures appropriate insurances are in place</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Prepares annual accounts and ensures their timely ‘audit’ </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Pays invoices and expenses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Manages banking and other financial transactions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Keeps appropriate ‘books’ and copies of relevant support documentation</a:t>
            </a:r>
          </a:p>
        </p:txBody>
      </p:sp>
      <p:sp>
        <p:nvSpPr>
          <p:cNvPr id="2" name="object 5">
            <a:extLst>
              <a:ext uri="{FF2B5EF4-FFF2-40B4-BE49-F238E27FC236}">
                <a16:creationId xmlns:a16="http://schemas.microsoft.com/office/drawing/2014/main" id="{739D1B21-2D62-B13D-C380-AD04A7A55B18}"/>
              </a:ext>
            </a:extLst>
          </p:cNvPr>
          <p:cNvSpPr txBox="1"/>
          <p:nvPr/>
        </p:nvSpPr>
        <p:spPr>
          <a:xfrm>
            <a:off x="246595" y="590589"/>
            <a:ext cx="52961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Persona Examples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8" name="Graphic 7" descr="Female Profile with solid fill">
            <a:extLst>
              <a:ext uri="{FF2B5EF4-FFF2-40B4-BE49-F238E27FC236}">
                <a16:creationId xmlns:a16="http://schemas.microsoft.com/office/drawing/2014/main" id="{B262C8D5-56DC-CC70-4E26-C3D757C9515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50851" y="1198765"/>
            <a:ext cx="1205418" cy="1205418"/>
          </a:xfrm>
          <a:prstGeom prst="rect">
            <a:avLst/>
          </a:prstGeom>
        </p:spPr>
      </p:pic>
      <p:sp>
        <p:nvSpPr>
          <p:cNvPr id="3" name="Arrow: Right 2">
            <a:extLst>
              <a:ext uri="{FF2B5EF4-FFF2-40B4-BE49-F238E27FC236}">
                <a16:creationId xmlns:a16="http://schemas.microsoft.com/office/drawing/2014/main" id="{2F789CB4-42D5-EA34-4202-52520D758CB4}"/>
              </a:ext>
            </a:extLst>
          </p:cNvPr>
          <p:cNvSpPr/>
          <p:nvPr/>
        </p:nvSpPr>
        <p:spPr>
          <a:xfrm>
            <a:off x="5004213" y="3333392"/>
            <a:ext cx="1564850" cy="730975"/>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8753047-AC30-DF73-F043-570514A1EAEF}"/>
              </a:ext>
            </a:extLst>
          </p:cNvPr>
          <p:cNvSpPr txBox="1"/>
          <p:nvPr/>
        </p:nvSpPr>
        <p:spPr>
          <a:xfrm>
            <a:off x="6939717" y="2336260"/>
            <a:ext cx="5000421" cy="4310346"/>
          </a:xfrm>
          <a:prstGeom prst="rect">
            <a:avLst/>
          </a:prstGeom>
          <a:noFill/>
          <a:ln>
            <a:solidFill>
              <a:srgbClr val="7414DC"/>
            </a:solidFill>
            <a:prstDash val="lgDash"/>
          </a:ln>
        </p:spPr>
        <p:txBody>
          <a:bodyPr wrap="square" lIns="91440" tIns="45720" rIns="91440" bIns="45720" rtlCol="0" anchor="t">
            <a:noAutofit/>
          </a:bodyPr>
          <a:lstStyle/>
          <a:p>
            <a:pPr marL="7620">
              <a:spcBef>
                <a:spcPts val="300"/>
              </a:spcBef>
              <a:spcAft>
                <a:spcPts val="300"/>
              </a:spcAft>
              <a:buClr>
                <a:srgbClr val="7414DC"/>
              </a:buClr>
              <a:buSzPct val="125000"/>
            </a:pPr>
            <a:r>
              <a:rPr lang="en-GB" sz="1800" b="1">
                <a:latin typeface="Nunito Sans"/>
              </a:rPr>
              <a:t>Wilma – 1</a:t>
            </a:r>
            <a:r>
              <a:rPr lang="en-GB" sz="1800" b="1" baseline="30000">
                <a:latin typeface="Nunito Sans"/>
              </a:rPr>
              <a:t>st</a:t>
            </a:r>
            <a:r>
              <a:rPr lang="en-GB" sz="1800" b="1">
                <a:latin typeface="Nunito Sans"/>
              </a:rPr>
              <a:t> Anytown Scout Group</a:t>
            </a:r>
          </a:p>
          <a:p>
            <a:pPr marL="7620">
              <a:spcBef>
                <a:spcPts val="300"/>
              </a:spcBef>
              <a:spcAft>
                <a:spcPts val="300"/>
              </a:spcAft>
              <a:buClr>
                <a:srgbClr val="7414DC"/>
              </a:buClr>
              <a:buSzPct val="125000"/>
            </a:pPr>
            <a:r>
              <a:rPr lang="en-GB" sz="1800">
                <a:latin typeface="Nunito Sans"/>
              </a:rPr>
              <a:t>As Group Trustee Board Treasurer </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Provides finance advice and reporting to Trustee Board</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With Trustee Board ensures appropriate insurances are in place</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Prepares annual accounts and ensures their timely ‘audit’ </a:t>
            </a:r>
          </a:p>
          <a:p>
            <a:pPr marL="7620">
              <a:spcBef>
                <a:spcPts val="600"/>
              </a:spcBef>
              <a:spcAft>
                <a:spcPts val="300"/>
              </a:spcAft>
              <a:buClr>
                <a:srgbClr val="7414DC"/>
              </a:buClr>
              <a:buSzPct val="125000"/>
            </a:pPr>
            <a:r>
              <a:rPr lang="en-GB" sz="1800">
                <a:latin typeface="Nunito Sans"/>
              </a:rPr>
              <a:t>As Member of Group Leadership Team (Support Sub-Team)</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Pays invoices and expenses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Manages banking and other financial transactions</a:t>
            </a:r>
          </a:p>
          <a:p>
            <a:pPr marL="293370" indent="-285750">
              <a:spcBef>
                <a:spcPts val="300"/>
              </a:spcBef>
              <a:spcAft>
                <a:spcPts val="300"/>
              </a:spcAft>
              <a:buClr>
                <a:srgbClr val="7414DC"/>
              </a:buClr>
              <a:buSzPct val="125000"/>
              <a:buFont typeface="Arial" panose="020B0604020202020204" pitchFamily="34" charset="0"/>
              <a:buChar char="•"/>
            </a:pPr>
            <a:r>
              <a:rPr lang="en-GB" sz="1600">
                <a:latin typeface="Nunito Sans"/>
              </a:rPr>
              <a:t>Keeps appropriate ‘books’ and copies of relevant support documentation</a:t>
            </a:r>
          </a:p>
        </p:txBody>
      </p:sp>
      <p:pic>
        <p:nvPicPr>
          <p:cNvPr id="5" name="Graphic 4" descr="Female Profile with solid fill">
            <a:extLst>
              <a:ext uri="{FF2B5EF4-FFF2-40B4-BE49-F238E27FC236}">
                <a16:creationId xmlns:a16="http://schemas.microsoft.com/office/drawing/2014/main" id="{EAE84041-F775-0385-BC2A-99983E28D50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37218" y="1198765"/>
            <a:ext cx="1205418" cy="1205418"/>
          </a:xfrm>
          <a:prstGeom prst="rect">
            <a:avLst/>
          </a:prstGeom>
        </p:spPr>
      </p:pic>
    </p:spTree>
    <p:extLst>
      <p:ext uri="{BB962C8B-B14F-4D97-AF65-F5344CB8AC3E}">
        <p14:creationId xmlns:p14="http://schemas.microsoft.com/office/powerpoint/2010/main" val="3726608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a:t>Resources</a:t>
            </a:r>
          </a:p>
        </p:txBody>
      </p:sp>
    </p:spTree>
    <p:extLst>
      <p:ext uri="{BB962C8B-B14F-4D97-AF65-F5344CB8AC3E}">
        <p14:creationId xmlns:p14="http://schemas.microsoft.com/office/powerpoint/2010/main" val="1752543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144515" y="625779"/>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Resources</a:t>
            </a:r>
          </a:p>
        </p:txBody>
      </p:sp>
      <p:sp>
        <p:nvSpPr>
          <p:cNvPr id="7" name="TextBox 6">
            <a:extLst>
              <a:ext uri="{FF2B5EF4-FFF2-40B4-BE49-F238E27FC236}">
                <a16:creationId xmlns:a16="http://schemas.microsoft.com/office/drawing/2014/main" id="{3C9DE663-611C-3EFB-5D3F-B79AEF7E5480}"/>
              </a:ext>
            </a:extLst>
          </p:cNvPr>
          <p:cNvSpPr txBox="1"/>
          <p:nvPr/>
        </p:nvSpPr>
        <p:spPr>
          <a:xfrm>
            <a:off x="327110" y="1460426"/>
            <a:ext cx="5596605" cy="5509200"/>
          </a:xfrm>
          <a:prstGeom prst="rect">
            <a:avLst/>
          </a:prstGeom>
          <a:noFill/>
        </p:spPr>
        <p:txBody>
          <a:bodyPr wrap="square" lIns="91440" tIns="45720" rIns="91440" bIns="45720" rtlCol="0" anchor="t">
            <a:spAutoFit/>
          </a:bodyPr>
          <a:lstStyle/>
          <a:p>
            <a:pPr marL="7620">
              <a:spcBef>
                <a:spcPts val="600"/>
              </a:spcBef>
              <a:spcAft>
                <a:spcPts val="600"/>
              </a:spcAft>
              <a:buClr>
                <a:srgbClr val="7414DC"/>
              </a:buClr>
              <a:buSzPct val="125000"/>
            </a:pPr>
            <a:r>
              <a:rPr lang="en-GB" sz="1800" b="1">
                <a:latin typeface="Nunito Sans"/>
              </a:rPr>
              <a:t>Available now:</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Updated the </a:t>
            </a:r>
            <a:r>
              <a:rPr lang="en-GB" sz="1800" i="1">
                <a:latin typeface="Nunito Sans"/>
              </a:rPr>
              <a:t>Moving to Trustee Boards</a:t>
            </a:r>
            <a:r>
              <a:rPr lang="en-GB" sz="1800">
                <a:latin typeface="Nunito Sans"/>
              </a:rPr>
              <a:t> webpage</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Current AGM templates and script</a:t>
            </a:r>
          </a:p>
          <a:p>
            <a:pPr marL="7620">
              <a:spcBef>
                <a:spcPts val="600"/>
              </a:spcBef>
              <a:spcAft>
                <a:spcPts val="600"/>
              </a:spcAft>
              <a:buClr>
                <a:srgbClr val="7414DC"/>
              </a:buClr>
              <a:buSzPct val="125000"/>
            </a:pPr>
            <a:r>
              <a:rPr lang="en-GB" sz="1800" b="1">
                <a:latin typeface="Nunito Sans"/>
              </a:rPr>
              <a:t>Available by the end of the year:</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Webpage providing guidance and examples for an open selection process for appointing Trustees</a:t>
            </a:r>
          </a:p>
          <a:p>
            <a:pPr marL="7620">
              <a:spcBef>
                <a:spcPts val="600"/>
              </a:spcBef>
              <a:spcAft>
                <a:spcPts val="600"/>
              </a:spcAft>
              <a:buClr>
                <a:srgbClr val="7414DC"/>
              </a:buClr>
              <a:buSzPct val="125000"/>
            </a:pPr>
            <a:r>
              <a:rPr lang="en-GB" sz="1800" b="1">
                <a:latin typeface="Nunito Sans"/>
              </a:rPr>
              <a:t>Available in early 2024 (aligned with POR release):</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POR Chapter 5 for post-migration </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Risk Register guidance and template</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Trustee Board yearly meeting planner tool </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Updated AGM template and script</a:t>
            </a:r>
          </a:p>
          <a:p>
            <a:pPr marL="350520" indent="-342900">
              <a:spcBef>
                <a:spcPts val="600"/>
              </a:spcBef>
              <a:spcAft>
                <a:spcPts val="600"/>
              </a:spcAft>
              <a:buClr>
                <a:srgbClr val="7414DC"/>
              </a:buClr>
              <a:buSzPct val="125000"/>
              <a:buFont typeface="Arial" panose="020B0604020202020204" pitchFamily="34" charset="0"/>
              <a:buChar char="•"/>
            </a:pPr>
            <a:r>
              <a:rPr lang="en-GB" sz="1800">
                <a:latin typeface="Nunito Sans"/>
              </a:rPr>
              <a:t>Updated webpage on accounting and reporting</a:t>
            </a:r>
          </a:p>
        </p:txBody>
      </p:sp>
      <p:pic>
        <p:nvPicPr>
          <p:cNvPr id="3" name="Picture 16" descr="A person giving a presentation to an audience&#10;&#10;Description automatically generated">
            <a:extLst>
              <a:ext uri="{FF2B5EF4-FFF2-40B4-BE49-F238E27FC236}">
                <a16:creationId xmlns:a16="http://schemas.microsoft.com/office/drawing/2014/main" id="{353173DB-9687-B67E-AF4A-5BF39BB24F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536387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a:t>Questions</a:t>
            </a:r>
          </a:p>
        </p:txBody>
      </p:sp>
    </p:spTree>
    <p:extLst>
      <p:ext uri="{BB962C8B-B14F-4D97-AF65-F5344CB8AC3E}">
        <p14:creationId xmlns:p14="http://schemas.microsoft.com/office/powerpoint/2010/main" val="3954147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a:t>Next Steps</a:t>
            </a:r>
          </a:p>
        </p:txBody>
      </p:sp>
    </p:spTree>
    <p:extLst>
      <p:ext uri="{BB962C8B-B14F-4D97-AF65-F5344CB8AC3E}">
        <p14:creationId xmlns:p14="http://schemas.microsoft.com/office/powerpoint/2010/main" val="3237053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187513" y="877570"/>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Next Steps</a:t>
            </a:r>
          </a:p>
        </p:txBody>
      </p:sp>
      <p:sp>
        <p:nvSpPr>
          <p:cNvPr id="7" name="TextBox 6">
            <a:extLst>
              <a:ext uri="{FF2B5EF4-FFF2-40B4-BE49-F238E27FC236}">
                <a16:creationId xmlns:a16="http://schemas.microsoft.com/office/drawing/2014/main" id="{3C9DE663-611C-3EFB-5D3F-B79AEF7E5480}"/>
              </a:ext>
            </a:extLst>
          </p:cNvPr>
          <p:cNvSpPr txBox="1"/>
          <p:nvPr/>
        </p:nvSpPr>
        <p:spPr>
          <a:xfrm>
            <a:off x="6314626" y="1633046"/>
            <a:ext cx="5524974" cy="5170646"/>
          </a:xfrm>
          <a:prstGeom prst="rect">
            <a:avLst/>
          </a:prstGeom>
          <a:noFill/>
        </p:spPr>
        <p:txBody>
          <a:bodyPr wrap="square" lIns="91440" tIns="45720" rIns="91440" bIns="45720" rtlCol="0" anchor="t">
            <a:spAutoFit/>
          </a:bodyPr>
          <a:lstStyle/>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Any Groups, Districts, Counties (or equivalents) still using the terms Executive Committees and Executive Committee Members must update these</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All Trustee Boards must actively work towards embedding the updated purpose statement in what they do and your Trustee Board agenda planning</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Use the updated AGM template and script in your AGM planning </a:t>
            </a:r>
          </a:p>
          <a:p>
            <a:pPr marL="350520" indent="-342900">
              <a:spcBef>
                <a:spcPts val="600"/>
              </a:spcBef>
              <a:spcAft>
                <a:spcPts val="600"/>
              </a:spcAft>
              <a:buClr>
                <a:srgbClr val="7414DC"/>
              </a:buClr>
              <a:buSzPct val="125000"/>
              <a:buFont typeface="Arial" panose="020B0604020202020204" pitchFamily="34" charset="0"/>
              <a:buChar char="•"/>
            </a:pPr>
            <a:r>
              <a:rPr lang="en-GB" sz="2000">
                <a:latin typeface="Nunito Sans"/>
              </a:rPr>
              <a:t>All Trustee Boards to use the membership changes information to plan and begin implementing changes ready for their next AGM following migration to the new digital system</a:t>
            </a:r>
          </a:p>
        </p:txBody>
      </p:sp>
      <p:pic>
        <p:nvPicPr>
          <p:cNvPr id="3" name="Picture 5" descr="A picture containing person&#10;&#10;Description automatically generated">
            <a:extLst>
              <a:ext uri="{FF2B5EF4-FFF2-40B4-BE49-F238E27FC236}">
                <a16:creationId xmlns:a16="http://schemas.microsoft.com/office/drawing/2014/main" id="{4E4EB525-9DD2-A30D-8810-01C6113F3C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818832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144514" y="738423"/>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lang="en-GB" sz="2800" b="1">
                <a:solidFill>
                  <a:srgbClr val="7413DC"/>
                </a:solidFill>
                <a:latin typeface="Nunito Sans Black"/>
                <a:cs typeface="Nunito Sans Black"/>
              </a:rPr>
              <a:t>Follow Up</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7" name="TextBox 6">
            <a:extLst>
              <a:ext uri="{FF2B5EF4-FFF2-40B4-BE49-F238E27FC236}">
                <a16:creationId xmlns:a16="http://schemas.microsoft.com/office/drawing/2014/main" id="{3C9DE663-611C-3EFB-5D3F-B79AEF7E5480}"/>
              </a:ext>
            </a:extLst>
          </p:cNvPr>
          <p:cNvSpPr txBox="1"/>
          <p:nvPr/>
        </p:nvSpPr>
        <p:spPr>
          <a:xfrm>
            <a:off x="235812" y="2986290"/>
            <a:ext cx="5596605" cy="1815882"/>
          </a:xfrm>
          <a:prstGeom prst="rect">
            <a:avLst/>
          </a:prstGeom>
          <a:noFill/>
        </p:spPr>
        <p:txBody>
          <a:bodyPr wrap="square" lIns="91440" tIns="45720" rIns="91440" bIns="45720" rtlCol="0" anchor="t">
            <a:spAutoFit/>
          </a:bodyPr>
          <a:lstStyle/>
          <a:p>
            <a:pPr marL="7620" algn="ctr">
              <a:spcBef>
                <a:spcPts val="600"/>
              </a:spcBef>
              <a:spcAft>
                <a:spcPts val="600"/>
              </a:spcAft>
              <a:buClr>
                <a:srgbClr val="7414DC"/>
              </a:buClr>
              <a:buSzPct val="125000"/>
            </a:pPr>
            <a:r>
              <a:rPr lang="en-GB" sz="2800">
                <a:latin typeface="Nunito Sans"/>
              </a:rPr>
              <a:t>If you have any follow up questions, or any questions we didn’t get around to please get in contact via the Support Centre</a:t>
            </a:r>
          </a:p>
        </p:txBody>
      </p:sp>
      <p:pic>
        <p:nvPicPr>
          <p:cNvPr id="2" name="Picture 1" descr="two-cubs-leaping-into-water-jpg.jpg">
            <a:extLst>
              <a:ext uri="{FF2B5EF4-FFF2-40B4-BE49-F238E27FC236}">
                <a16:creationId xmlns:a16="http://schemas.microsoft.com/office/drawing/2014/main" id="{5DCB60E4-B73D-BF32-09DA-867CDC3AA52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1" y="-6090"/>
            <a:ext cx="6096000" cy="6864090"/>
          </a:xfrm>
          <a:prstGeom prst="rect">
            <a:avLst/>
          </a:prstGeom>
        </p:spPr>
      </p:pic>
    </p:spTree>
    <p:extLst>
      <p:ext uri="{BB962C8B-B14F-4D97-AF65-F5344CB8AC3E}">
        <p14:creationId xmlns:p14="http://schemas.microsoft.com/office/powerpoint/2010/main" val="1580502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endParaRPr lang="en-US"/>
          </a:p>
        </p:txBody>
      </p:sp>
    </p:spTree>
    <p:extLst>
      <p:ext uri="{BB962C8B-B14F-4D97-AF65-F5344CB8AC3E}">
        <p14:creationId xmlns:p14="http://schemas.microsoft.com/office/powerpoint/2010/main" val="1268214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241568" y="887598"/>
            <a:ext cx="5751649"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Introduction</a:t>
            </a:r>
          </a:p>
        </p:txBody>
      </p:sp>
      <p:sp>
        <p:nvSpPr>
          <p:cNvPr id="5" name="TextBox 4">
            <a:extLst>
              <a:ext uri="{FF2B5EF4-FFF2-40B4-BE49-F238E27FC236}">
                <a16:creationId xmlns:a16="http://schemas.microsoft.com/office/drawing/2014/main" id="{EC926239-3498-718C-68AF-9F56DADB0212}"/>
              </a:ext>
            </a:extLst>
          </p:cNvPr>
          <p:cNvSpPr txBox="1"/>
          <p:nvPr/>
        </p:nvSpPr>
        <p:spPr>
          <a:xfrm>
            <a:off x="6433826" y="1675861"/>
            <a:ext cx="5367132" cy="4708981"/>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kumimoji="0" lang="en-GB" sz="2000" b="0" i="0" u="none" strike="noStrike" kern="0" cap="none" spc="0" normalizeH="0" baseline="0" noProof="0">
                <a:ln>
                  <a:noFill/>
                </a:ln>
                <a:effectLst/>
                <a:uLnTx/>
                <a:uFillTx/>
                <a:latin typeface="Nunito Sans"/>
              </a:rPr>
              <a:t>As part of the work to transform the volunteer experience within Scouts there are changes to Executive Committees and how they function</a:t>
            </a:r>
            <a:endParaRPr lang="en-GB" sz="2000" kern="0">
              <a:solidFill>
                <a:sysClr val="windowText" lastClr="000000"/>
              </a:solidFill>
              <a:latin typeface="Nunito Sans" charset="0"/>
            </a:endParaRPr>
          </a:p>
          <a:p>
            <a:pPr marL="10795"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kumimoji="0" lang="en-GB" sz="2000" b="0" i="0" u="none" strike="noStrike" kern="0" cap="none" spc="0" normalizeH="0" baseline="0" noProof="0">
                <a:ln>
                  <a:noFill/>
                </a:ln>
                <a:effectLst/>
                <a:uLnTx/>
                <a:uFillTx/>
                <a:latin typeface="Nunito Sans"/>
              </a:rPr>
              <a:t>These changes are informed by:</a:t>
            </a:r>
            <a:endParaRPr lang="en-GB" sz="2000" b="0" i="0" u="none" strike="noStrike" kern="0" cap="none" spc="0" normalizeH="0" baseline="0" noProof="0">
              <a:ln>
                <a:noFill/>
              </a:ln>
              <a:effectLst/>
              <a:uLnTx/>
              <a:uFillTx/>
              <a:latin typeface="Nunito Sans"/>
            </a:endParaRPr>
          </a:p>
          <a:p>
            <a:pPr marL="467995" marR="0" lvl="0" indent="-45720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AutoNum type="arabicPeriod"/>
              <a:tabLst/>
              <a:defRPr/>
            </a:pPr>
            <a:r>
              <a:rPr lang="en-GB" sz="2000" kern="0">
                <a:latin typeface="Nunito Sans"/>
              </a:rPr>
              <a:t>The evolution of good</a:t>
            </a:r>
            <a:r>
              <a:rPr kumimoji="0" lang="en-GB" sz="2000" b="0" i="0" u="none" strike="noStrike" kern="0" cap="none" spc="0" normalizeH="0" baseline="0" noProof="0">
                <a:ln>
                  <a:noFill/>
                </a:ln>
                <a:effectLst/>
                <a:uLnTx/>
                <a:uFillTx/>
                <a:latin typeface="Nunito Sans"/>
              </a:rPr>
              <a:t> practice guidance from charity regulators</a:t>
            </a:r>
            <a:endParaRPr lang="en-GB" sz="2000" kern="0">
              <a:latin typeface="Nunito Sans"/>
            </a:endParaRPr>
          </a:p>
          <a:p>
            <a:pPr marL="467995" marR="0" lvl="0" indent="-45720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AutoNum type="arabicPeriod"/>
              <a:tabLst/>
              <a:defRPr/>
            </a:pPr>
            <a:r>
              <a:rPr kumimoji="0" lang="en-GB" sz="2000" b="0" i="0" u="none" strike="noStrike" kern="0" cap="none" spc="0" normalizeH="0" baseline="0" noProof="0">
                <a:ln>
                  <a:noFill/>
                </a:ln>
                <a:effectLst/>
                <a:uLnTx/>
                <a:uFillTx/>
                <a:latin typeface="Nunito Sans"/>
              </a:rPr>
              <a:t>Our move to a teams-based approach</a:t>
            </a:r>
            <a:endParaRPr lang="en-GB" sz="2000" kern="0">
              <a:solidFill>
                <a:sysClr val="windowText" lastClr="000000"/>
              </a:solidFill>
              <a:latin typeface="Nunito Sans" charset="0"/>
            </a:endParaRPr>
          </a:p>
          <a:p>
            <a:pPr marL="10795"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kumimoji="0" lang="en-GB" sz="2000" b="0" i="0" u="none" strike="noStrike" kern="0" cap="none" spc="0" normalizeH="0" baseline="0" noProof="0">
                <a:ln>
                  <a:noFill/>
                </a:ln>
                <a:effectLst/>
                <a:uLnTx/>
                <a:uFillTx/>
                <a:latin typeface="Nunito Sans"/>
              </a:rPr>
              <a:t>These cultural and procedural changes to how Executive Committees currently operate will support our Skills for Life strategy, our ‘North Star’ and the overall aims of the volunteer experience transformation</a:t>
            </a:r>
            <a:endParaRPr lang="en-GB" sz="2000" b="0" i="0" u="none" strike="noStrike" kern="0" cap="none" spc="0" normalizeH="0" baseline="0" noProof="0">
              <a:ln>
                <a:noFill/>
              </a:ln>
              <a:effectLst/>
              <a:uLnTx/>
              <a:uFillTx/>
              <a:latin typeface="Nunito Sans" charset="0"/>
            </a:endParaRPr>
          </a:p>
        </p:txBody>
      </p:sp>
      <p:pic>
        <p:nvPicPr>
          <p:cNvPr id="7" name="Picture 12">
            <a:extLst>
              <a:ext uri="{FF2B5EF4-FFF2-40B4-BE49-F238E27FC236}">
                <a16:creationId xmlns:a16="http://schemas.microsoft.com/office/drawing/2014/main" id="{A0F9778C-D27F-29DE-BBB6-0A14C2BBF3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46390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4EC7F9C-2217-3339-84A0-554850FDB79D}"/>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CF4EB8C-0DCC-298B-6482-7B885C1498D3}"/>
                </a:ext>
              </a:extLst>
            </p:cNvPr>
            <p:cNvPicPr>
              <a:picLocks noChangeAspect="1"/>
            </p:cNvPicPr>
            <p:nvPr/>
          </p:nvPicPr>
          <p:blipFill>
            <a:blip r:embed="rId3"/>
            <a:stretch>
              <a:fillRect/>
            </a:stretch>
          </p:blipFill>
          <p:spPr>
            <a:xfrm>
              <a:off x="0" y="0"/>
              <a:ext cx="12192000" cy="6858000"/>
            </a:xfrm>
            <a:prstGeom prst="rect">
              <a:avLst/>
            </a:prstGeom>
            <a:solidFill>
              <a:schemeClr val="accent6"/>
            </a:solidFill>
            <a:ln>
              <a:solidFill>
                <a:schemeClr val="accent6"/>
              </a:solidFill>
            </a:ln>
          </p:spPr>
        </p:pic>
        <p:pic>
          <p:nvPicPr>
            <p:cNvPr id="19" name="Graphic 18" descr="Star with solid fill">
              <a:extLst>
                <a:ext uri="{FF2B5EF4-FFF2-40B4-BE49-F238E27FC236}">
                  <a16:creationId xmlns:a16="http://schemas.microsoft.com/office/drawing/2014/main" id="{5BC246F9-BC7B-BD32-1999-2FFB1C4DAFA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9543" y="1065937"/>
              <a:ext cx="914400" cy="914400"/>
            </a:xfrm>
            <a:prstGeom prst="rect">
              <a:avLst/>
            </a:prstGeom>
          </p:spPr>
        </p:pic>
        <p:pic>
          <p:nvPicPr>
            <p:cNvPr id="20" name="Picture 19">
              <a:extLst>
                <a:ext uri="{FF2B5EF4-FFF2-40B4-BE49-F238E27FC236}">
                  <a16:creationId xmlns:a16="http://schemas.microsoft.com/office/drawing/2014/main" id="{B9FCE67B-4D31-0368-4B58-55358B22D4C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79651" y="5915956"/>
              <a:ext cx="2594185" cy="731572"/>
            </a:xfrm>
            <a:prstGeom prst="rect">
              <a:avLst/>
            </a:prstGeom>
          </p:spPr>
        </p:pic>
        <p:sp>
          <p:nvSpPr>
            <p:cNvPr id="21" name="Title 1">
              <a:extLst>
                <a:ext uri="{FF2B5EF4-FFF2-40B4-BE49-F238E27FC236}">
                  <a16:creationId xmlns:a16="http://schemas.microsoft.com/office/drawing/2014/main" id="{A6AC89C8-2751-7CED-F4BF-792464DE627F}"/>
                </a:ext>
              </a:extLst>
            </p:cNvPr>
            <p:cNvSpPr txBox="1">
              <a:spLocks/>
            </p:cNvSpPr>
            <p:nvPr/>
          </p:nvSpPr>
          <p:spPr>
            <a:xfrm>
              <a:off x="1214473" y="791818"/>
              <a:ext cx="9763053" cy="548239"/>
            </a:xfrm>
            <a:prstGeom prst="rect">
              <a:avLst/>
            </a:prstGeom>
          </p:spPr>
          <p:txBody>
            <a:bodyPr wrap="square" lIns="0" tIns="0" rIns="0" bIns="0" anchor="b">
              <a:no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pPr algn="ctr"/>
              <a:r>
                <a:rPr lang="en-GB" sz="3600" b="1">
                  <a:solidFill>
                    <a:srgbClr val="FFFF00"/>
                  </a:solidFill>
                  <a:latin typeface="Nunito Sans Black" pitchFamily="2" charset="0"/>
                  <a:cs typeface="Calibri Light"/>
                </a:rPr>
                <a:t>Making volunteering easier and more fun is how we reach our North star...</a:t>
              </a:r>
              <a:endParaRPr lang="en-GB" sz="3600" b="1">
                <a:solidFill>
                  <a:srgbClr val="FFFF00"/>
                </a:solidFill>
                <a:latin typeface="Nunito Sans Black" pitchFamily="2" charset="0"/>
              </a:endParaRPr>
            </a:p>
          </p:txBody>
        </p:sp>
        <p:sp>
          <p:nvSpPr>
            <p:cNvPr id="22" name="TextBox 21">
              <a:extLst>
                <a:ext uri="{FF2B5EF4-FFF2-40B4-BE49-F238E27FC236}">
                  <a16:creationId xmlns:a16="http://schemas.microsoft.com/office/drawing/2014/main" id="{CF2CCE0A-B4EF-F118-8153-D3164BA152B0}"/>
                </a:ext>
              </a:extLst>
            </p:cNvPr>
            <p:cNvSpPr txBox="1"/>
            <p:nvPr/>
          </p:nvSpPr>
          <p:spPr>
            <a:xfrm>
              <a:off x="474695" y="4720229"/>
              <a:ext cx="4735257"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Recruit more volunteers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and retain current ones</a:t>
              </a:r>
            </a:p>
          </p:txBody>
        </p:sp>
        <p:sp>
          <p:nvSpPr>
            <p:cNvPr id="23" name="TextBox 22">
              <a:extLst>
                <a:ext uri="{FF2B5EF4-FFF2-40B4-BE49-F238E27FC236}">
                  <a16:creationId xmlns:a16="http://schemas.microsoft.com/office/drawing/2014/main" id="{8F4D9015-A20A-5FA0-267D-3B3D4FADC68C}"/>
                </a:ext>
              </a:extLst>
            </p:cNvPr>
            <p:cNvSpPr txBox="1"/>
            <p:nvPr/>
          </p:nvSpPr>
          <p:spPr>
            <a:xfrm>
              <a:off x="4839736" y="3404991"/>
              <a:ext cx="4611654"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Consistently and safely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deliver a great programme</a:t>
              </a:r>
            </a:p>
          </p:txBody>
        </p:sp>
        <p:sp>
          <p:nvSpPr>
            <p:cNvPr id="24" name="Content Placeholder 5">
              <a:extLst>
                <a:ext uri="{FF2B5EF4-FFF2-40B4-BE49-F238E27FC236}">
                  <a16:creationId xmlns:a16="http://schemas.microsoft.com/office/drawing/2014/main" id="{BFCF7E74-FB0A-4D37-A07D-68BD63E5D8F1}"/>
                </a:ext>
              </a:extLst>
            </p:cNvPr>
            <p:cNvSpPr txBox="1">
              <a:spLocks/>
            </p:cNvSpPr>
            <p:nvPr/>
          </p:nvSpPr>
          <p:spPr>
            <a:xfrm>
              <a:off x="9475994" y="1973808"/>
              <a:ext cx="2594184" cy="1101648"/>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rPr>
                <a:t>More young people gaining skills for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p:txBody>
        </p:sp>
      </p:grpSp>
    </p:spTree>
    <p:extLst>
      <p:ext uri="{BB962C8B-B14F-4D97-AF65-F5344CB8AC3E}">
        <p14:creationId xmlns:p14="http://schemas.microsoft.com/office/powerpoint/2010/main" val="210025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cstate="hqprint">
            <a:clrChange>
              <a:clrFrom>
                <a:srgbClr val="E2F1EB"/>
              </a:clrFrom>
              <a:clrTo>
                <a:srgbClr val="E2F1EB">
                  <a:alpha val="0"/>
                </a:srgbClr>
              </a:clrTo>
            </a:clrChange>
            <a:alphaModFix/>
            <a:extLst>
              <a:ext uri="{28A0092B-C50C-407E-A947-70E740481C1C}">
                <a14:useLocalDpi xmlns:a14="http://schemas.microsoft.com/office/drawing/2010/main"/>
              </a:ext>
            </a:extLst>
          </a:blip>
          <a:srcRect/>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hqprint">
            <a:clrChange>
              <a:clrFrom>
                <a:srgbClr val="FFE8BF"/>
              </a:clrFrom>
              <a:clrTo>
                <a:srgbClr val="FFE8BF">
                  <a:alpha val="0"/>
                </a:srgbClr>
              </a:clrTo>
            </a:clrChange>
            <a:extLst>
              <a:ext uri="{28A0092B-C50C-407E-A947-70E740481C1C}">
                <a14:useLocalDpi xmlns:a14="http://schemas.microsoft.com/office/drawing/2010/main"/>
              </a:ext>
            </a:extLst>
          </a:blip>
          <a:srcRect/>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cstate="hqprint">
            <a:clrChange>
              <a:clrFrom>
                <a:srgbClr val="E2F1EB"/>
              </a:clrFrom>
              <a:clrTo>
                <a:srgbClr val="E2F1EB">
                  <a:alpha val="0"/>
                </a:srgbClr>
              </a:clrTo>
            </a:clrChange>
            <a:extLst>
              <a:ext uri="{28A0092B-C50C-407E-A947-70E740481C1C}">
                <a14:useLocalDpi xmlns:a14="http://schemas.microsoft.com/office/drawing/2010/main"/>
              </a:ext>
            </a:extLst>
          </a:blip>
          <a:srcRect/>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cstate="hqprint">
            <a:clrChange>
              <a:clrFrom>
                <a:srgbClr val="FBD6D2"/>
              </a:clrFrom>
              <a:clrTo>
                <a:srgbClr val="FBD6D2">
                  <a:alpha val="0"/>
                </a:srgbClr>
              </a:clrTo>
            </a:clrChange>
            <a:extLst>
              <a:ext uri="{28A0092B-C50C-407E-A947-70E740481C1C}">
                <a14:useLocalDpi xmlns:a14="http://schemas.microsoft.com/office/drawing/2010/main"/>
              </a:ext>
            </a:extLst>
          </a:blip>
          <a:srcRect/>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cstate="hqprint">
            <a:clrChange>
              <a:clrFrom>
                <a:srgbClr val="FFE8BF"/>
              </a:clrFrom>
              <a:clrTo>
                <a:srgbClr val="FFE8BF">
                  <a:alpha val="0"/>
                </a:srgbClr>
              </a:clrTo>
            </a:clrChange>
            <a:extLst>
              <a:ext uri="{28A0092B-C50C-407E-A947-70E740481C1C}">
                <a14:useLocalDpi xmlns:a14="http://schemas.microsoft.com/office/drawing/2010/main"/>
              </a:ext>
            </a:extLst>
          </a:blip>
          <a:srcRect/>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44166" y="634803"/>
            <a:ext cx="4897677"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Setting up for success</a:t>
            </a:r>
          </a:p>
        </p:txBody>
      </p:sp>
      <p:sp>
        <p:nvSpPr>
          <p:cNvPr id="2" name="TextBox 1">
            <a:extLst>
              <a:ext uri="{FF2B5EF4-FFF2-40B4-BE49-F238E27FC236}">
                <a16:creationId xmlns:a16="http://schemas.microsoft.com/office/drawing/2014/main" id="{42BEA281-80EF-9E19-8144-D2BD5AAA9942}"/>
              </a:ext>
            </a:extLst>
          </p:cNvPr>
          <p:cNvSpPr txBox="1"/>
          <p:nvPr/>
        </p:nvSpPr>
        <p:spPr>
          <a:xfrm>
            <a:off x="355304" y="1445928"/>
            <a:ext cx="5266621" cy="4893647"/>
          </a:xfrm>
          <a:prstGeom prst="rect">
            <a:avLst/>
          </a:prstGeom>
          <a:noFill/>
        </p:spPr>
        <p:txBody>
          <a:bodyPr wrap="square" lIns="91440" tIns="45720" rIns="91440" bIns="45720" rtlCol="0" anchor="t">
            <a:spAutoFit/>
          </a:bodyPr>
          <a:lstStyle/>
          <a:p>
            <a:pPr marL="10795" defTabSz="914400">
              <a:spcAft>
                <a:spcPts val="600"/>
              </a:spcAft>
              <a:buClr>
                <a:srgbClr val="7414DC"/>
              </a:buClr>
              <a:buSzPct val="125000"/>
              <a:defRPr/>
            </a:pPr>
            <a:r>
              <a:rPr kumimoji="0" lang="en-GB" sz="2000" b="0" i="0" u="none" strike="noStrike" kern="0" cap="none" spc="0" normalizeH="0" baseline="0" noProof="0">
                <a:ln>
                  <a:noFill/>
                </a:ln>
                <a:solidFill>
                  <a:sysClr val="windowText" lastClr="000000"/>
                </a:solidFill>
                <a:effectLst/>
                <a:uLnTx/>
                <a:uFillTx/>
              </a:rPr>
              <a:t>Good governance is fundamental to a charity's success, enabling and supporting the charity to:</a:t>
            </a:r>
            <a:r>
              <a:rPr lang="en-GB" sz="2000" kern="0">
                <a:solidFill>
                  <a:sysClr val="windowText" lastClr="000000"/>
                </a:solidFill>
              </a:rPr>
              <a:t> </a:t>
            </a:r>
            <a:endParaRPr lang="en-GB" sz="2000" b="0" i="0" u="none" strike="noStrike" kern="0" cap="none" spc="0" normalizeH="0" baseline="0" noProof="0">
              <a:ln>
                <a:noFill/>
              </a:ln>
              <a:solidFill>
                <a:sysClr val="windowText" lastClr="000000"/>
              </a:solidFill>
              <a:effectLst/>
              <a:uLnTx/>
              <a:uFillTx/>
            </a:endParaRPr>
          </a:p>
          <a:p>
            <a:pPr marL="353695" indent="-342900" defTabSz="914400">
              <a:spcAft>
                <a:spcPts val="600"/>
              </a:spcAft>
              <a:buClr>
                <a:schemeClr val="tx2"/>
              </a:buClr>
              <a:buSzPct val="125000"/>
              <a:buFont typeface="Arial" panose="020B0604020202020204" pitchFamily="34" charset="0"/>
              <a:buChar char="•"/>
              <a:defRPr/>
            </a:pPr>
            <a:r>
              <a:rPr lang="en-GB" sz="2000" kern="0">
                <a:solidFill>
                  <a:sysClr val="windowText" lastClr="000000"/>
                </a:solidFill>
              </a:rPr>
              <a:t>Meet the charity’s objectives</a:t>
            </a:r>
            <a:endParaRPr lang="en-US" sz="2000" kern="0">
              <a:solidFill>
                <a:sysClr val="windowText" lastClr="000000"/>
              </a:solidFill>
            </a:endParaRPr>
          </a:p>
          <a:p>
            <a:pPr marL="353695" indent="-342900" defTabSz="914400">
              <a:spcAft>
                <a:spcPts val="1200"/>
              </a:spcAft>
              <a:buClr>
                <a:schemeClr val="tx2"/>
              </a:buClr>
              <a:buSzPct val="125000"/>
              <a:buFont typeface="Arial" panose="020B0604020202020204" pitchFamily="34" charset="0"/>
              <a:buChar char="•"/>
              <a:defRPr/>
            </a:pPr>
            <a:r>
              <a:rPr kumimoji="0" lang="en-GB" sz="2000" b="0" i="0" u="none" strike="noStrike" kern="0" cap="none" spc="0" normalizeH="0" baseline="0" noProof="0">
                <a:ln>
                  <a:noFill/>
                </a:ln>
                <a:solidFill>
                  <a:sysClr val="windowText" lastClr="000000"/>
                </a:solidFill>
                <a:effectLst/>
                <a:uLnTx/>
                <a:uFillTx/>
              </a:rPr>
              <a:t>Comply with the law and relevant regulations</a:t>
            </a:r>
            <a:endParaRPr lang="en-GB" sz="2000">
              <a:solidFill>
                <a:sysClr val="windowText" lastClr="000000"/>
              </a:solidFill>
            </a:endParaRPr>
          </a:p>
          <a:p>
            <a:pPr marL="10795" defTabSz="914400">
              <a:buClr>
                <a:srgbClr val="7414DC"/>
              </a:buClr>
              <a:buSzPct val="125000"/>
              <a:defRPr/>
            </a:pPr>
            <a:r>
              <a:rPr kumimoji="0" lang="en-GB" sz="2000" b="0" i="0" u="none" strike="noStrike" kern="0" cap="none" spc="0" normalizeH="0" baseline="0" noProof="0">
                <a:ln>
                  <a:noFill/>
                </a:ln>
                <a:solidFill>
                  <a:sysClr val="windowText" lastClr="000000"/>
                </a:solidFill>
                <a:effectLst/>
                <a:uLnTx/>
                <a:uFillTx/>
              </a:rPr>
              <a:t>Good practice for charities is set by the charity regulators, </a:t>
            </a:r>
            <a:r>
              <a:rPr lang="en-GB" sz="2000" kern="0">
                <a:solidFill>
                  <a:sysClr val="windowText" lastClr="000000"/>
                </a:solidFill>
              </a:rPr>
              <a:t>and there</a:t>
            </a:r>
            <a:r>
              <a:rPr kumimoji="0" lang="en-GB" sz="2000" b="0" i="0" u="none" strike="noStrike" kern="0" cap="none" spc="0" normalizeH="0" baseline="0" noProof="0">
                <a:ln>
                  <a:noFill/>
                </a:ln>
                <a:solidFill>
                  <a:sysClr val="windowText" lastClr="000000"/>
                </a:solidFill>
                <a:effectLst/>
                <a:uLnTx/>
                <a:uFillTx/>
              </a:rPr>
              <a:t> have been </a:t>
            </a:r>
            <a:r>
              <a:rPr lang="en-GB" sz="2000" kern="0">
                <a:solidFill>
                  <a:sysClr val="windowText" lastClr="000000"/>
                </a:solidFill>
              </a:rPr>
              <a:t>some significant</a:t>
            </a:r>
            <a:r>
              <a:rPr kumimoji="0" lang="en-GB" sz="2000" b="0" i="0" u="none" strike="noStrike" kern="0" cap="none" spc="0" normalizeH="0" baseline="0" noProof="0">
                <a:ln>
                  <a:noFill/>
                </a:ln>
                <a:solidFill>
                  <a:sysClr val="windowText" lastClr="000000"/>
                </a:solidFill>
                <a:effectLst/>
                <a:uLnTx/>
                <a:uFillTx/>
              </a:rPr>
              <a:t> changes over the past few years.</a:t>
            </a:r>
          </a:p>
          <a:p>
            <a:pPr marL="10795" defTabSz="914400">
              <a:buClr>
                <a:srgbClr val="7414DC"/>
              </a:buClr>
              <a:buSzPct val="125000"/>
              <a:defRPr/>
            </a:pPr>
            <a:endParaRPr kumimoji="0" lang="en-GB" sz="2000" b="0" i="0" u="none" strike="noStrike" kern="0" cap="none" spc="0" normalizeH="0" baseline="0" noProof="0">
              <a:ln>
                <a:noFill/>
              </a:ln>
              <a:solidFill>
                <a:sysClr val="windowText" lastClr="000000"/>
              </a:solidFill>
              <a:effectLst/>
              <a:uLnTx/>
              <a:uFillTx/>
            </a:endParaRPr>
          </a:p>
          <a:p>
            <a:pPr marL="10795" defTabSz="914400">
              <a:buClr>
                <a:srgbClr val="7414DC"/>
              </a:buClr>
              <a:buSzPct val="125000"/>
              <a:defRPr/>
            </a:pPr>
            <a:r>
              <a:rPr lang="en-GB" sz="1800"/>
              <a:t>Note that these changes apply whether or not your charity is registered with a charity regulator.  They apply to all Groups, Districts and Counties or equivalent.</a:t>
            </a:r>
          </a:p>
        </p:txBody>
      </p:sp>
      <p:pic>
        <p:nvPicPr>
          <p:cNvPr id="5" name="Picture 15" descr="A picture containing text, person, person, indoor&#10;&#10;Description automatically generated">
            <a:extLst>
              <a:ext uri="{FF2B5EF4-FFF2-40B4-BE49-F238E27FC236}">
                <a16:creationId xmlns:a16="http://schemas.microsoft.com/office/drawing/2014/main" id="{D14D4673-98FF-60DE-EE1A-F1849BEE7E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71423" y="0"/>
            <a:ext cx="6220577" cy="6858000"/>
          </a:xfrm>
          <a:prstGeom prst="rect">
            <a:avLst/>
          </a:prstGeom>
        </p:spPr>
      </p:pic>
    </p:spTree>
    <p:extLst>
      <p:ext uri="{BB962C8B-B14F-4D97-AF65-F5344CB8AC3E}">
        <p14:creationId xmlns:p14="http://schemas.microsoft.com/office/powerpoint/2010/main" val="295960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a:t>Moving to a team-based approach</a:t>
            </a:r>
          </a:p>
        </p:txBody>
      </p:sp>
    </p:spTree>
    <p:extLst>
      <p:ext uri="{BB962C8B-B14F-4D97-AF65-F5344CB8AC3E}">
        <p14:creationId xmlns:p14="http://schemas.microsoft.com/office/powerpoint/2010/main" val="76299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04410" y="781656"/>
            <a:ext cx="6083748"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Moving to a team-based approach</a:t>
            </a:r>
          </a:p>
        </p:txBody>
      </p:sp>
      <p:sp>
        <p:nvSpPr>
          <p:cNvPr id="2" name="TextBox 1">
            <a:extLst>
              <a:ext uri="{FF2B5EF4-FFF2-40B4-BE49-F238E27FC236}">
                <a16:creationId xmlns:a16="http://schemas.microsoft.com/office/drawing/2014/main" id="{42BEA281-80EF-9E19-8144-D2BD5AAA9942}"/>
              </a:ext>
            </a:extLst>
          </p:cNvPr>
          <p:cNvSpPr txBox="1"/>
          <p:nvPr/>
        </p:nvSpPr>
        <p:spPr>
          <a:xfrm>
            <a:off x="253709" y="1737610"/>
            <a:ext cx="5842291" cy="4508927"/>
          </a:xfrm>
          <a:prstGeom prst="rect">
            <a:avLst/>
          </a:prstGeom>
          <a:noFill/>
        </p:spPr>
        <p:txBody>
          <a:bodyPr wrap="square" lIns="91440" tIns="45720" rIns="91440" bIns="45720" rtlCol="0" anchor="t">
            <a:spAutoFit/>
          </a:bodyPr>
          <a:lstStyle/>
          <a:p>
            <a:pPr marL="10795" defTabSz="914400"/>
            <a:r>
              <a:rPr lang="en-GB" sz="2200" kern="0">
                <a:solidFill>
                  <a:sysClr val="windowText" lastClr="000000"/>
                </a:solidFill>
              </a:rPr>
              <a:t>The key principles for these teams are to:</a:t>
            </a:r>
          </a:p>
          <a:p>
            <a:pPr marL="353695" indent="-342900" defTabSz="914400">
              <a:spcBef>
                <a:spcPts val="600"/>
              </a:spcBef>
              <a:spcAft>
                <a:spcPts val="600"/>
              </a:spcAft>
              <a:buClr>
                <a:schemeClr val="tx2"/>
              </a:buClr>
              <a:buSzPct val="125000"/>
              <a:buFont typeface="Arial" panose="020B0604020202020204" pitchFamily="34" charset="0"/>
              <a:buChar char="•"/>
            </a:pPr>
            <a:r>
              <a:rPr lang="en-GB" sz="2200" kern="0">
                <a:solidFill>
                  <a:sysClr val="windowText" lastClr="000000"/>
                </a:solidFill>
              </a:rPr>
              <a:t>Allow for </a:t>
            </a:r>
            <a:r>
              <a:rPr lang="en-GB" sz="2200"/>
              <a:t>flexible volunteering that suits people’s skills, interests, and time</a:t>
            </a:r>
          </a:p>
          <a:p>
            <a:pPr marL="353695" indent="-342900" defTabSz="914400">
              <a:spcBef>
                <a:spcPts val="600"/>
              </a:spcBef>
              <a:spcAft>
                <a:spcPts val="600"/>
              </a:spcAft>
              <a:buClr>
                <a:schemeClr val="tx2"/>
              </a:buClr>
              <a:buSzPct val="125000"/>
              <a:buFont typeface="Arial" panose="020B0604020202020204" pitchFamily="34" charset="0"/>
              <a:buChar char="•"/>
            </a:pPr>
            <a:r>
              <a:rPr lang="en-GB" sz="2200"/>
              <a:t>Provide clear purpose and responsibilities </a:t>
            </a:r>
          </a:p>
          <a:p>
            <a:pPr marL="353695" indent="-342900" defTabSz="914400">
              <a:spcBef>
                <a:spcPts val="600"/>
              </a:spcBef>
              <a:spcAft>
                <a:spcPts val="600"/>
              </a:spcAft>
              <a:buClr>
                <a:schemeClr val="tx2"/>
              </a:buClr>
              <a:buSzPct val="125000"/>
              <a:buFont typeface="Arial" panose="020B0604020202020204" pitchFamily="34" charset="0"/>
              <a:buChar char="•"/>
            </a:pPr>
            <a:r>
              <a:rPr lang="en-GB" sz="2200"/>
              <a:t>Have tasks that will be shared among a team </a:t>
            </a:r>
          </a:p>
          <a:p>
            <a:pPr marL="353695" indent="-342900" defTabSz="914400">
              <a:spcBef>
                <a:spcPts val="600"/>
              </a:spcBef>
              <a:spcAft>
                <a:spcPts val="600"/>
              </a:spcAft>
              <a:buClr>
                <a:schemeClr val="tx2"/>
              </a:buClr>
              <a:buSzPct val="125000"/>
              <a:buFont typeface="Arial" panose="020B0604020202020204" pitchFamily="34" charset="0"/>
              <a:buChar char="•"/>
            </a:pPr>
            <a:r>
              <a:rPr lang="en-GB" sz="2200"/>
              <a:t>Be led by a Team Leader or Lead Volunteer</a:t>
            </a:r>
          </a:p>
          <a:p>
            <a:pPr marL="353695" indent="-342900" defTabSz="914400">
              <a:spcBef>
                <a:spcPts val="600"/>
              </a:spcBef>
              <a:spcAft>
                <a:spcPts val="600"/>
              </a:spcAft>
              <a:buClr>
                <a:schemeClr val="tx2"/>
              </a:buClr>
              <a:buSzPct val="125000"/>
              <a:buFont typeface="Arial" panose="020B0604020202020204" pitchFamily="34" charset="0"/>
              <a:buChar char="•"/>
            </a:pPr>
            <a:r>
              <a:rPr lang="en-GB" sz="2200"/>
              <a:t>Have a team description that describes the purpose, and the tasks that they need to achieve</a:t>
            </a:r>
          </a:p>
        </p:txBody>
      </p:sp>
      <p:pic>
        <p:nvPicPr>
          <p:cNvPr id="6" name="Picture 5">
            <a:extLst>
              <a:ext uri="{FF2B5EF4-FFF2-40B4-BE49-F238E27FC236}">
                <a16:creationId xmlns:a16="http://schemas.microsoft.com/office/drawing/2014/main" id="{EBCDD28B-25D3-4FF4-6FF8-A78E963CC8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2250" y="1991142"/>
            <a:ext cx="5814773" cy="3627780"/>
          </a:xfrm>
          <a:prstGeom prst="rect">
            <a:avLst/>
          </a:prstGeom>
        </p:spPr>
      </p:pic>
    </p:spTree>
    <p:extLst>
      <p:ext uri="{BB962C8B-B14F-4D97-AF65-F5344CB8AC3E}">
        <p14:creationId xmlns:p14="http://schemas.microsoft.com/office/powerpoint/2010/main" val="3819273154"/>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SharingLinks.bb551d2f-8898-4d5f-95c0-967c2e243e8d.OrganizationEdit.0bb1de6d-e920-4800-b03f-db4ef6ce28af</DisplayName>
        <AccountId>57</AccountId>
        <AccountType/>
      </UserInfo>
      <UserInfo>
        <DisplayName>SharingLinks.a1f196d8-17cb-4127-90cb-43a79157e996.OrganizationEdit.5b446189-333a-4622-b599-f47c4097be6b</DisplayName>
        <AccountId>422</AccountId>
        <AccountType/>
      </UserInfo>
      <UserInfo>
        <DisplayName>SharingLinks.186f95e6-5083-4304-84fd-050f2d9288ae.Flexible.02affefd-1371-4232-9f57-2368c144256f</DisplayName>
        <AccountId>204</AccountId>
        <AccountType/>
      </UserInfo>
      <UserInfo>
        <DisplayName>SharingLinks.fc9a2a25-e5fe-4c5c-85d7-4dcb1c9cf029.Flexible.60ebda73-19be-433b-990e-39682fd8972f</DisplayName>
        <AccountId>341</AccountId>
        <AccountType/>
      </UserInfo>
      <UserInfo>
        <DisplayName>Terry Kingham</DisplayName>
        <AccountId>985</AccountId>
        <AccountType/>
      </UserInfo>
      <UserInfo>
        <DisplayName>Paul Fix</DisplayName>
        <AccountId>240</AccountId>
        <AccountType/>
      </UserInfo>
      <UserInfo>
        <DisplayName>Eleanor Coker</DisplayName>
        <AccountId>78</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4" ma:contentTypeDescription="Create a new document." ma:contentTypeScope="" ma:versionID="177f52ba95b4449ef0e9968a8077f0f6">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bc903d8bf9c00d2cdcb2e53dcb157166"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F7C96-A926-416F-8489-B53183D70031}">
  <ds:schemaRefs>
    <ds:schemaRef ds:uri="ec4b7ab6-7d60-435b-a181-f014eb7edb36"/>
    <ds:schemaRef ds:uri="f4847a80-7f8c-4933-831b-56854e27f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FACAE8D-156E-4119-AFF6-52D71B984966}">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C12B90-76D4-46D2-9FB0-4A1733A9F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2</TotalTime>
  <Words>2211</Words>
  <Application>Microsoft Office PowerPoint</Application>
  <PresentationFormat>Widescreen</PresentationFormat>
  <Paragraphs>268</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Nunito Sans ExtraBold</vt:lpstr>
      <vt:lpstr>Nunito Sans Black</vt:lpstr>
      <vt:lpstr>Nunito Sans</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1</cp:revision>
  <dcterms:created xsi:type="dcterms:W3CDTF">2019-10-08T08:48:13Z</dcterms:created>
  <dcterms:modified xsi:type="dcterms:W3CDTF">2023-12-13T14:55:49Z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xd_ProgID">
    <vt:lpwstr/>
  </property>
  <property fmtid="{D5CDD505-2E9C-101B-9397-08002B2CF9AE}" pid="6" name="MediaServiceImageTags">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ContentTypeId">
    <vt:lpwstr>0x0101002CB3A5D27B9C2A44BF036FAD366BF02E</vt:lpwstr>
  </property>
</Properties>
</file>