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4" r:id="rId4"/>
    <p:sldMasterId id="2147483782" r:id="rId5"/>
    <p:sldMasterId id="2147484039" r:id="rId6"/>
    <p:sldMasterId id="2147484138" r:id="rId7"/>
    <p:sldMasterId id="2147484237" r:id="rId8"/>
  </p:sldMasterIdLst>
  <p:notesMasterIdLst>
    <p:notesMasterId r:id="rId45"/>
  </p:notesMasterIdLst>
  <p:sldIdLst>
    <p:sldId id="707" r:id="rId9"/>
    <p:sldId id="708" r:id="rId10"/>
    <p:sldId id="326" r:id="rId11"/>
    <p:sldId id="733" r:id="rId12"/>
    <p:sldId id="785" r:id="rId13"/>
    <p:sldId id="814" r:id="rId14"/>
    <p:sldId id="812" r:id="rId15"/>
    <p:sldId id="813" r:id="rId16"/>
    <p:sldId id="257" r:id="rId17"/>
    <p:sldId id="329" r:id="rId18"/>
    <p:sldId id="817" r:id="rId19"/>
    <p:sldId id="819" r:id="rId20"/>
    <p:sldId id="665" r:id="rId21"/>
    <p:sldId id="668" r:id="rId22"/>
    <p:sldId id="821" r:id="rId23"/>
    <p:sldId id="820" r:id="rId24"/>
    <p:sldId id="822" r:id="rId25"/>
    <p:sldId id="823" r:id="rId26"/>
    <p:sldId id="824" r:id="rId27"/>
    <p:sldId id="825" r:id="rId28"/>
    <p:sldId id="827" r:id="rId29"/>
    <p:sldId id="754" r:id="rId30"/>
    <p:sldId id="776" r:id="rId31"/>
    <p:sldId id="837" r:id="rId32"/>
    <p:sldId id="794" r:id="rId33"/>
    <p:sldId id="834" r:id="rId34"/>
    <p:sldId id="835" r:id="rId35"/>
    <p:sldId id="836" r:id="rId36"/>
    <p:sldId id="839" r:id="rId37"/>
    <p:sldId id="715" r:id="rId38"/>
    <p:sldId id="726" r:id="rId39"/>
    <p:sldId id="717" r:id="rId40"/>
    <p:sldId id="718" r:id="rId41"/>
    <p:sldId id="719" r:id="rId42"/>
    <p:sldId id="330" r:id="rId43"/>
    <p:sldId id="720" r:id="rId44"/>
  </p:sldIdLst>
  <p:sldSz cx="12192000" cy="6858000"/>
  <p:notesSz cx="16256000" cy="9144000"/>
  <p:embeddedFontLst>
    <p:embeddedFont>
      <p:font typeface="Calibri" panose="020F0502020204030204" pitchFamily="34" charset="0"/>
      <p:regular r:id="rId46"/>
      <p:bold r:id="rId47"/>
      <p:italic r:id="rId48"/>
      <p:boldItalic r:id="rId49"/>
    </p:embeddedFont>
    <p:embeddedFont>
      <p:font typeface="Segoe UI" panose="020B0502040204020203" pitchFamily="34" charset="0"/>
      <p:regular r:id="rId50"/>
      <p:bold r:id="rId51"/>
      <p:italic r:id="rId52"/>
      <p:boldItalic r:id="rId53"/>
    </p:embeddedFont>
    <p:embeddedFont>
      <p:font typeface="Nunito Sans Black" panose="00000A00000000000000" pitchFamily="2" charset="0"/>
      <p:bold r:id="rId54"/>
      <p:boldItalic r:id="rId55"/>
    </p:embeddedFont>
    <p:embeddedFont>
      <p:font typeface="Nunito Sans" panose="00000500000000000000" pitchFamily="2" charset="0"/>
      <p:regular r:id="rId56"/>
      <p:bold r:id="rId57"/>
      <p:italic r:id="rId58"/>
      <p:boldItalic r:id="rId59"/>
    </p:embeddedFont>
    <p:embeddedFont>
      <p:font typeface="Nunito Sans ExtraBold" panose="00000900000000000000" pitchFamily="2" charset="0"/>
      <p:bold r:id="rId60"/>
      <p:boldItalic r:id="rId61"/>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D208-6267-342F-996D-0ED919789A35}" name="Susan Wallace" initials="SW" userId="S::susan.wallace@scouts.org.uk::1dea21a4-a711-4ebc-9773-2fb79bc4550e" providerId="AD"/>
  <p188:author id="{30A23612-EC69-DF99-8E3C-8FC1F2535C8D}" name="Rebecca Young" initials="RY" userId="S::rebecca.young@scouts.org.uk::f555593b-33da-495a-aad4-0af475238730" providerId="AD"/>
  <p188:author id="{380A2322-47BA-B565-A126-E3D264C782EC}" name="Ben Powlesland" initials="BP" userId="S::benjamin.powlesland@scouts.org.uk::baa67bed-c541-40ef-a4f5-2220a2e8bccf" providerId="AD"/>
  <p188:author id="{3C815923-39DB-63F5-A443-18923E457571}" name="Pete Jeffreys" initials="PJ" userId="S::Pete.Jeffreys@scouts.org.uk::25ad60b4-1396-428f-a660-10ca608ac5be" providerId="AD"/>
  <p188:author id="{02FF092D-6D72-A9F1-59AF-F6CA8A495047}" name="Jack Caine" initials="JC" userId="S::jack.caine@scouts.org.uk::64d406e3-071f-4895-a778-14919809e9a5" providerId="AD"/>
  <p188:author id="{E1DBFD33-56EB-8CE8-DD2C-D9FF7E16F56F}" name="Pete Jeffreys" initials="PJ" userId="S::pete.jeffreys@scouts.org.uk::25ad60b4-1396-428f-a660-10ca608ac5be" providerId="AD"/>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09EE0762-028D-C496-A63A-38CA9AB7D99D}" name="Alison Fell" initials="AF" userId="S::alison.fell@scouts.org.uk::5b1de8e2-dda0-40e6-9071-5ec3be7418c5" providerId="AD"/>
  <p188:author id="{18651C69-2D9F-5889-DCD6-A21DDFDF980E}" name="Elizabeth Stormfield" initials="ES" userId="S::elizabeth.stormfield@scouts.org.uk::143790e4-f836-4071-8725-fc18b1c0af50" providerId="AD"/>
  <p188:author id="{874E6E74-72D9-576B-FBA3-9BE0DB0285FC}" name="James Booker" initials="JB" userId="S::james.booker@scouts.org.uk::201249a4-d410-4cab-99cc-746650975179" providerId="AD"/>
  <p188:author id="{0D831884-2401-F86D-55D7-E40AB25E776F}" name="Alison Fell" initials="AF" userId="S::alison.fell@cycscouts.org.uk::9470677d-65ca-4e5e-97ca-08ffce19d652" providerId="AD"/>
  <p188:author id="{D13BF18C-1455-CC9B-F8B2-C181FA239493}" name="Lara Burns" initials="LB" userId="S::lara.burns@scouts.org.uk::3ecee4ae-a55c-4804-ac20-4479182acad9" providerId="AD"/>
  <p188:author id="{49AAC8C7-16BA-D461-223F-9B2126E520F6}" name="Anders Wulff" initials="AW" userId="S::anders.wulff@scouts.org.uk::712cb9ff-b7b2-40ee-9b23-9483bf4b62f6" providerId="AD"/>
  <p188:author id="{3D79F3C7-D0F4-A591-84AB-43B7BEC64F9F}" name="Craig Turpie" initials="CT" userId="S::craig.turpie@scouts.org.uk::0a9270cd-ff07-4281-8a79-9ac34e6992a5" providerId="AD"/>
  <p188:author id="{544CD2D0-1776-E026-85BB-ED66046B37CD}" name="Eleanor Coker" initials="EC" userId="S::eleanor.coker@scouts.org.uk::f2e34377-7a42-4171-897d-815de199653d" providerId="AD"/>
  <p188:author id="{ED1FD4DE-6FB5-8603-65E2-74F7500488B7}" name="Kirsty Waugh" initials="KW" userId="S::kirsty.waugh@scouts.org.uk::3c8af125-a979-4ee5-804b-4b718550c0d7" providerId="AD"/>
  <p188:author id="{DA38F2E9-F69D-34CD-27F0-99B9E7CC527C}" name="Lauren Golding" initials="LG" userId="S::lauren.golding@scouts.org.uk::5ecf11f9-6101-44b0-9678-ad82d7c1bed9" providerId="AD"/>
  <p188:author id="{BCA007F3-E7CA-0934-D7EC-8256E13732B6}" name="Robert Groves" initials="RG" userId="S::Robert.Groves@scouts.org.uk::18340ee5-2ee2-4523-a1bd-00715d104e64" providerId="AD"/>
  <p188:author id="{7AD9B1F9-B7F8-0530-DF4C-8159C57300DA}" name="Emily Hatcher" initials="EH" userId="S::emily.hatcher@scouts.org.uk::5248c6d0-681c-48eb-bcdd-736a1e594407" providerId="AD"/>
  <p188:author id="{1A9ADFFA-76F0-13C9-E8AC-813C7AFD6AFD}" name="Hamish Stout" initials="HS" userId="S::hamish.stout@scouts.org.uk::15f0d1f2-19d0-420e-bacb-e7d8d634b31c" providerId="AD"/>
  <p188:author id="{3CFDCDFF-C6B2-5F68-6369-EA6051CD0E23}" name="Heather Smith" initials="HS" userId="S::heather.smith@scouts.org.uk::d8df1e46-fb49-4870-8d1d-1072af296b9c" providerId="AD"/>
  <p188:author id="{B306D6FF-6E8A-051B-9139-7245D0F1B46A}" name="Pete Jeffreys" initials="PJ" userId="Pete Jeffrey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a:srgbClr val="205A41"/>
    <a:srgbClr val="23A950"/>
    <a:srgbClr val="00A793"/>
    <a:srgbClr val="003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0004D6-593A-423A-8FBF-7419D653491E}" v="16" dt="2023-09-26T14:18:41.140"/>
    <p1510:client id="{15A26D31-D945-40CD-A19E-A10C90FF9DA8}" v="9836" dt="2023-09-26T17:51:07.812"/>
    <p1510:client id="{382E6CE2-E917-F1B2-F7BD-6D6512F3122D}" v="98" dt="2023-09-26T17:50:05.596"/>
    <p1510:client id="{43DD4D9B-4C63-13DA-EF74-BBFACE3B3F41}" v="42" dt="2023-09-25T21:42:17.910"/>
    <p1510:client id="{55335967-8B06-45B2-890A-690121B18C79}" v="1" dt="2023-09-26T18:04:53.022"/>
    <p1510:client id="{5DA6991C-9BB7-D4B3-DDCA-477B4D6C00A9}" v="21" dt="2023-09-27T08:39:31.804"/>
    <p1510:client id="{718B4693-D52E-E943-9629-97306387E8B1}" v="8" vWet="10" dt="2023-09-26T17:36:58.271"/>
    <p1510:client id="{AFB0997E-D357-59B6-E625-C0724FCACF2E}" v="134" dt="2023-09-25T21:48:49.580"/>
    <p1510:client id="{E23423E8-1413-407A-943C-78E94240C7F2}" v="1" dt="2023-09-26T15:17:50.846"/>
    <p1510:client id="{EAED6489-D565-91CC-0EB9-D5C60198AF1F}" v="13" dt="2023-09-26T17:41:10.17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504" y="52"/>
      </p:cViewPr>
      <p:guideLst>
        <p:guide orient="horz" pos="216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1.fntdata"/><Relationship Id="rId59" Type="http://schemas.openxmlformats.org/officeDocument/2006/relationships/font" Target="fonts/font14.fntdata"/><Relationship Id="rId67"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9.fntdata"/><Relationship Id="rId6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B56090-9F20-4B5F-B495-50D0082A9771}" type="doc">
      <dgm:prSet loTypeId="urn:microsoft.com/office/officeart/2005/8/layout/venn1" loCatId="relationship" qsTypeId="urn:microsoft.com/office/officeart/2005/8/quickstyle/simple1" qsCatId="simple" csTypeId="urn:microsoft.com/office/officeart/2005/8/colors/colorful2" csCatId="colorful" phldr="1"/>
      <dgm:spPr/>
    </dgm:pt>
    <dgm:pt modelId="{D13D3E94-80AF-46E4-BA7E-97E8FCA7944A}">
      <dgm:prSet phldrT="[Text]"/>
      <dgm:spPr/>
      <dgm:t>
        <a:bodyPr/>
        <a:lstStyle/>
        <a:p>
          <a:endParaRPr lang="en-GB" b="1"/>
        </a:p>
        <a:p>
          <a:r>
            <a:rPr lang="en-GB" b="1"/>
            <a:t>Name</a:t>
          </a:r>
        </a:p>
      </dgm:t>
    </dgm:pt>
    <dgm:pt modelId="{D6B6193C-1E12-4952-88BF-482D0D1496B4}" type="parTrans" cxnId="{1DEB1638-2457-4B95-83F3-8752238E845F}">
      <dgm:prSet/>
      <dgm:spPr/>
      <dgm:t>
        <a:bodyPr/>
        <a:lstStyle/>
        <a:p>
          <a:endParaRPr lang="en-GB"/>
        </a:p>
      </dgm:t>
    </dgm:pt>
    <dgm:pt modelId="{DBE2C2D0-BD8D-4426-9B7E-F3F4C822C240}" type="sibTrans" cxnId="{1DEB1638-2457-4B95-83F3-8752238E845F}">
      <dgm:prSet/>
      <dgm:spPr/>
      <dgm:t>
        <a:bodyPr/>
        <a:lstStyle/>
        <a:p>
          <a:endParaRPr lang="en-GB"/>
        </a:p>
      </dgm:t>
    </dgm:pt>
    <dgm:pt modelId="{F2193EFE-DE5A-4A99-929B-B5A4C9F3402C}">
      <dgm:prSet phldrT="[Text]"/>
      <dgm:spPr/>
      <dgm:t>
        <a:bodyPr/>
        <a:lstStyle/>
        <a:p>
          <a:r>
            <a:rPr lang="en-GB" b="1"/>
            <a:t>Membership</a:t>
          </a:r>
        </a:p>
      </dgm:t>
    </dgm:pt>
    <dgm:pt modelId="{13E893DF-276A-44C6-BB65-BB3AF29A8E8E}" type="parTrans" cxnId="{9739F29D-C274-406E-83A5-9381A120A4C8}">
      <dgm:prSet/>
      <dgm:spPr/>
      <dgm:t>
        <a:bodyPr/>
        <a:lstStyle/>
        <a:p>
          <a:endParaRPr lang="en-GB"/>
        </a:p>
      </dgm:t>
    </dgm:pt>
    <dgm:pt modelId="{A3ECFE56-B326-4416-8860-6857B3EE3B61}" type="sibTrans" cxnId="{9739F29D-C274-406E-83A5-9381A120A4C8}">
      <dgm:prSet/>
      <dgm:spPr/>
      <dgm:t>
        <a:bodyPr/>
        <a:lstStyle/>
        <a:p>
          <a:endParaRPr lang="en-GB"/>
        </a:p>
      </dgm:t>
    </dgm:pt>
    <dgm:pt modelId="{84C73EA5-05A6-4ABD-83EC-8F966D82DAEB}">
      <dgm:prSet phldrT="[Text]"/>
      <dgm:spPr/>
      <dgm:t>
        <a:bodyPr/>
        <a:lstStyle/>
        <a:p>
          <a:r>
            <a:rPr lang="en-GB" b="1"/>
            <a:t>Purpose</a:t>
          </a:r>
        </a:p>
      </dgm:t>
    </dgm:pt>
    <dgm:pt modelId="{0641DA40-0264-41A7-A37D-8E83562F57D4}" type="parTrans" cxnId="{DC6DB8E5-EE49-4E7C-BC1E-D220B4807B95}">
      <dgm:prSet/>
      <dgm:spPr/>
      <dgm:t>
        <a:bodyPr/>
        <a:lstStyle/>
        <a:p>
          <a:endParaRPr lang="en-GB"/>
        </a:p>
      </dgm:t>
    </dgm:pt>
    <dgm:pt modelId="{5B120FBF-D67F-4334-84EF-931828F376E6}" type="sibTrans" cxnId="{DC6DB8E5-EE49-4E7C-BC1E-D220B4807B95}">
      <dgm:prSet/>
      <dgm:spPr/>
      <dgm:t>
        <a:bodyPr/>
        <a:lstStyle/>
        <a:p>
          <a:endParaRPr lang="en-GB"/>
        </a:p>
      </dgm:t>
    </dgm:pt>
    <dgm:pt modelId="{AB3C6948-F83C-4928-9664-ECC0F8664F7E}" type="pres">
      <dgm:prSet presAssocID="{EAB56090-9F20-4B5F-B495-50D0082A9771}" presName="compositeShape" presStyleCnt="0">
        <dgm:presLayoutVars>
          <dgm:chMax val="7"/>
          <dgm:dir/>
          <dgm:resizeHandles val="exact"/>
        </dgm:presLayoutVars>
      </dgm:prSet>
      <dgm:spPr/>
    </dgm:pt>
    <dgm:pt modelId="{EA831B5C-4C58-451E-8221-9D0B73AC6612}" type="pres">
      <dgm:prSet presAssocID="{D13D3E94-80AF-46E4-BA7E-97E8FCA7944A}" presName="circ1" presStyleLbl="vennNode1" presStyleIdx="0" presStyleCnt="3"/>
      <dgm:spPr/>
      <dgm:t>
        <a:bodyPr/>
        <a:lstStyle/>
        <a:p>
          <a:endParaRPr lang="en-GB"/>
        </a:p>
      </dgm:t>
    </dgm:pt>
    <dgm:pt modelId="{5C8B81DD-5E11-4587-90AF-40210C12B836}" type="pres">
      <dgm:prSet presAssocID="{D13D3E94-80AF-46E4-BA7E-97E8FCA7944A}" presName="circ1Tx" presStyleLbl="revTx" presStyleIdx="0" presStyleCnt="0">
        <dgm:presLayoutVars>
          <dgm:chMax val="0"/>
          <dgm:chPref val="0"/>
          <dgm:bulletEnabled val="1"/>
        </dgm:presLayoutVars>
      </dgm:prSet>
      <dgm:spPr/>
      <dgm:t>
        <a:bodyPr/>
        <a:lstStyle/>
        <a:p>
          <a:endParaRPr lang="en-GB"/>
        </a:p>
      </dgm:t>
    </dgm:pt>
    <dgm:pt modelId="{D8147250-DE62-49C5-B7CB-8F98D49F4689}" type="pres">
      <dgm:prSet presAssocID="{F2193EFE-DE5A-4A99-929B-B5A4C9F3402C}" presName="circ2" presStyleLbl="vennNode1" presStyleIdx="1" presStyleCnt="3"/>
      <dgm:spPr/>
      <dgm:t>
        <a:bodyPr/>
        <a:lstStyle/>
        <a:p>
          <a:endParaRPr lang="en-GB"/>
        </a:p>
      </dgm:t>
    </dgm:pt>
    <dgm:pt modelId="{BFC5E676-1217-43C9-8472-6B0AFDCF8700}" type="pres">
      <dgm:prSet presAssocID="{F2193EFE-DE5A-4A99-929B-B5A4C9F3402C}" presName="circ2Tx" presStyleLbl="revTx" presStyleIdx="0" presStyleCnt="0">
        <dgm:presLayoutVars>
          <dgm:chMax val="0"/>
          <dgm:chPref val="0"/>
          <dgm:bulletEnabled val="1"/>
        </dgm:presLayoutVars>
      </dgm:prSet>
      <dgm:spPr/>
      <dgm:t>
        <a:bodyPr/>
        <a:lstStyle/>
        <a:p>
          <a:endParaRPr lang="en-GB"/>
        </a:p>
      </dgm:t>
    </dgm:pt>
    <dgm:pt modelId="{13771106-11DA-4F38-9B85-D01B20760612}" type="pres">
      <dgm:prSet presAssocID="{84C73EA5-05A6-4ABD-83EC-8F966D82DAEB}" presName="circ3" presStyleLbl="vennNode1" presStyleIdx="2" presStyleCnt="3"/>
      <dgm:spPr/>
      <dgm:t>
        <a:bodyPr/>
        <a:lstStyle/>
        <a:p>
          <a:endParaRPr lang="en-GB"/>
        </a:p>
      </dgm:t>
    </dgm:pt>
    <dgm:pt modelId="{3325139C-B142-47E9-97DD-80FBFF654DB5}" type="pres">
      <dgm:prSet presAssocID="{84C73EA5-05A6-4ABD-83EC-8F966D82DAEB}" presName="circ3Tx" presStyleLbl="revTx" presStyleIdx="0" presStyleCnt="0">
        <dgm:presLayoutVars>
          <dgm:chMax val="0"/>
          <dgm:chPref val="0"/>
          <dgm:bulletEnabled val="1"/>
        </dgm:presLayoutVars>
      </dgm:prSet>
      <dgm:spPr/>
      <dgm:t>
        <a:bodyPr/>
        <a:lstStyle/>
        <a:p>
          <a:endParaRPr lang="en-GB"/>
        </a:p>
      </dgm:t>
    </dgm:pt>
  </dgm:ptLst>
  <dgm:cxnLst>
    <dgm:cxn modelId="{927B6CC9-55BC-4339-9F75-F02B20095647}" type="presOf" srcId="{F2193EFE-DE5A-4A99-929B-B5A4C9F3402C}" destId="{BFC5E676-1217-43C9-8472-6B0AFDCF8700}" srcOrd="1" destOrd="0" presId="urn:microsoft.com/office/officeart/2005/8/layout/venn1"/>
    <dgm:cxn modelId="{7BFF088D-BFEC-4953-9680-D24FE49C7FD0}" type="presOf" srcId="{F2193EFE-DE5A-4A99-929B-B5A4C9F3402C}" destId="{D8147250-DE62-49C5-B7CB-8F98D49F4689}" srcOrd="0" destOrd="0" presId="urn:microsoft.com/office/officeart/2005/8/layout/venn1"/>
    <dgm:cxn modelId="{68D0A42E-2EC0-431D-8F8D-EDB763AE75B1}" type="presOf" srcId="{84C73EA5-05A6-4ABD-83EC-8F966D82DAEB}" destId="{13771106-11DA-4F38-9B85-D01B20760612}" srcOrd="0" destOrd="0" presId="urn:microsoft.com/office/officeart/2005/8/layout/venn1"/>
    <dgm:cxn modelId="{00BF30CD-6891-490B-BDDC-6D7DE919F440}" type="presOf" srcId="{D13D3E94-80AF-46E4-BA7E-97E8FCA7944A}" destId="{5C8B81DD-5E11-4587-90AF-40210C12B836}" srcOrd="1" destOrd="0" presId="urn:microsoft.com/office/officeart/2005/8/layout/venn1"/>
    <dgm:cxn modelId="{1CCB75A0-927E-4B15-9606-9FF9BF7FAEE9}" type="presOf" srcId="{EAB56090-9F20-4B5F-B495-50D0082A9771}" destId="{AB3C6948-F83C-4928-9664-ECC0F8664F7E}" srcOrd="0" destOrd="0" presId="urn:microsoft.com/office/officeart/2005/8/layout/venn1"/>
    <dgm:cxn modelId="{1DEB1638-2457-4B95-83F3-8752238E845F}" srcId="{EAB56090-9F20-4B5F-B495-50D0082A9771}" destId="{D13D3E94-80AF-46E4-BA7E-97E8FCA7944A}" srcOrd="0" destOrd="0" parTransId="{D6B6193C-1E12-4952-88BF-482D0D1496B4}" sibTransId="{DBE2C2D0-BD8D-4426-9B7E-F3F4C822C240}"/>
    <dgm:cxn modelId="{DC6DB8E5-EE49-4E7C-BC1E-D220B4807B95}" srcId="{EAB56090-9F20-4B5F-B495-50D0082A9771}" destId="{84C73EA5-05A6-4ABD-83EC-8F966D82DAEB}" srcOrd="2" destOrd="0" parTransId="{0641DA40-0264-41A7-A37D-8E83562F57D4}" sibTransId="{5B120FBF-D67F-4334-84EF-931828F376E6}"/>
    <dgm:cxn modelId="{9B108609-8751-4A11-93CE-AE98CA68ACF0}" type="presOf" srcId="{D13D3E94-80AF-46E4-BA7E-97E8FCA7944A}" destId="{EA831B5C-4C58-451E-8221-9D0B73AC6612}" srcOrd="0" destOrd="0" presId="urn:microsoft.com/office/officeart/2005/8/layout/venn1"/>
    <dgm:cxn modelId="{26F0C90E-531D-4D25-8A3A-1C1B1B2BDB6C}" type="presOf" srcId="{84C73EA5-05A6-4ABD-83EC-8F966D82DAEB}" destId="{3325139C-B142-47E9-97DD-80FBFF654DB5}" srcOrd="1" destOrd="0" presId="urn:microsoft.com/office/officeart/2005/8/layout/venn1"/>
    <dgm:cxn modelId="{9739F29D-C274-406E-83A5-9381A120A4C8}" srcId="{EAB56090-9F20-4B5F-B495-50D0082A9771}" destId="{F2193EFE-DE5A-4A99-929B-B5A4C9F3402C}" srcOrd="1" destOrd="0" parTransId="{13E893DF-276A-44C6-BB65-BB3AF29A8E8E}" sibTransId="{A3ECFE56-B326-4416-8860-6857B3EE3B61}"/>
    <dgm:cxn modelId="{52C721D1-C035-442D-AC45-ECF4F57D1F76}" type="presParOf" srcId="{AB3C6948-F83C-4928-9664-ECC0F8664F7E}" destId="{EA831B5C-4C58-451E-8221-9D0B73AC6612}" srcOrd="0" destOrd="0" presId="urn:microsoft.com/office/officeart/2005/8/layout/venn1"/>
    <dgm:cxn modelId="{7058FC8D-5522-4D5C-8B5F-CA9692EF0768}" type="presParOf" srcId="{AB3C6948-F83C-4928-9664-ECC0F8664F7E}" destId="{5C8B81DD-5E11-4587-90AF-40210C12B836}" srcOrd="1" destOrd="0" presId="urn:microsoft.com/office/officeart/2005/8/layout/venn1"/>
    <dgm:cxn modelId="{E2F5790A-E5CD-439B-A08F-A65FD229C82A}" type="presParOf" srcId="{AB3C6948-F83C-4928-9664-ECC0F8664F7E}" destId="{D8147250-DE62-49C5-B7CB-8F98D49F4689}" srcOrd="2" destOrd="0" presId="urn:microsoft.com/office/officeart/2005/8/layout/venn1"/>
    <dgm:cxn modelId="{55132EB0-72D2-4A18-BD95-FA18753D23DC}" type="presParOf" srcId="{AB3C6948-F83C-4928-9664-ECC0F8664F7E}" destId="{BFC5E676-1217-43C9-8472-6B0AFDCF8700}" srcOrd="3" destOrd="0" presId="urn:microsoft.com/office/officeart/2005/8/layout/venn1"/>
    <dgm:cxn modelId="{09C285C5-952F-4A35-8CC8-C8447DED610A}" type="presParOf" srcId="{AB3C6948-F83C-4928-9664-ECC0F8664F7E}" destId="{13771106-11DA-4F38-9B85-D01B20760612}" srcOrd="4" destOrd="0" presId="urn:microsoft.com/office/officeart/2005/8/layout/venn1"/>
    <dgm:cxn modelId="{09CEAA7D-B782-4418-BB42-DC26C14D8CDE}" type="presParOf" srcId="{AB3C6948-F83C-4928-9664-ECC0F8664F7E}" destId="{3325139C-B142-47E9-97DD-80FBFF654DB5}"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27/09/2023</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1803854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148050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35354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389804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142602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423990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783164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223628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097489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75723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299633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873541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670108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30</a:t>
            </a:fld>
            <a:endParaRPr lang="en-GB"/>
          </a:p>
        </p:txBody>
      </p:sp>
    </p:spTree>
    <p:extLst>
      <p:ext uri="{BB962C8B-B14F-4D97-AF65-F5344CB8AC3E}">
        <p14:creationId xmlns:p14="http://schemas.microsoft.com/office/powerpoint/2010/main" val="1457198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3990209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32</a:t>
            </a:fld>
            <a:endParaRPr lang="en-GB"/>
          </a:p>
        </p:txBody>
      </p:sp>
    </p:spTree>
    <p:extLst>
      <p:ext uri="{BB962C8B-B14F-4D97-AF65-F5344CB8AC3E}">
        <p14:creationId xmlns:p14="http://schemas.microsoft.com/office/powerpoint/2010/main" val="4137198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3705" indent="0">
              <a:spcBef>
                <a:spcPts val="600"/>
              </a:spcBef>
              <a:spcAft>
                <a:spcPts val="600"/>
              </a:spcAft>
              <a:buClr>
                <a:srgbClr val="7414DC"/>
              </a:buClr>
              <a:buSzPct val="125000"/>
              <a:buFont typeface="Arial" panose="020B0604020202020204" pitchFamily="34" charset="0"/>
              <a:buNone/>
            </a:pPr>
            <a:endParaRPr lang="en-GB" sz="1050"/>
          </a:p>
        </p:txBody>
      </p:sp>
      <p:sp>
        <p:nvSpPr>
          <p:cNvPr id="4" name="Slide Number Placeholder 3"/>
          <p:cNvSpPr>
            <a:spLocks noGrp="1"/>
          </p:cNvSpPr>
          <p:nvPr>
            <p:ph type="sldNum" sz="quarter" idx="5"/>
          </p:nvPr>
        </p:nvSpPr>
        <p:spPr/>
        <p:txBody>
          <a:bodyPr/>
          <a:lstStyle/>
          <a:p>
            <a:fld id="{DC81CCE8-8669-844C-8A1E-83EDDE9464AC}" type="slidenum">
              <a:rPr lang="en-GB" smtClean="0"/>
              <a:pPr/>
              <a:t>33</a:t>
            </a:fld>
            <a:endParaRPr lang="en-GB"/>
          </a:p>
        </p:txBody>
      </p:sp>
    </p:spTree>
    <p:extLst>
      <p:ext uri="{BB962C8B-B14F-4D97-AF65-F5344CB8AC3E}">
        <p14:creationId xmlns:p14="http://schemas.microsoft.com/office/powerpoint/2010/main" val="3210560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34</a:t>
            </a:fld>
            <a:endParaRPr lang="en-GB"/>
          </a:p>
        </p:txBody>
      </p:sp>
    </p:spTree>
    <p:extLst>
      <p:ext uri="{BB962C8B-B14F-4D97-AF65-F5344CB8AC3E}">
        <p14:creationId xmlns:p14="http://schemas.microsoft.com/office/powerpoint/2010/main" val="1689391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4DA806A-0AB2-4936-99EF-3BDC7353D85A}" type="slidenum">
              <a:rPr lang="en-GB" smtClean="0"/>
              <a:t>35</a:t>
            </a:fld>
            <a:endParaRPr lang="en-GB"/>
          </a:p>
        </p:txBody>
      </p:sp>
    </p:spTree>
    <p:extLst>
      <p:ext uri="{BB962C8B-B14F-4D97-AF65-F5344CB8AC3E}">
        <p14:creationId xmlns:p14="http://schemas.microsoft.com/office/powerpoint/2010/main" val="2492151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36</a:t>
            </a:fld>
            <a:endParaRPr lang="en-GB"/>
          </a:p>
        </p:txBody>
      </p:sp>
    </p:spTree>
    <p:extLst>
      <p:ext uri="{BB962C8B-B14F-4D97-AF65-F5344CB8AC3E}">
        <p14:creationId xmlns:p14="http://schemas.microsoft.com/office/powerpoint/2010/main" val="747332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475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029735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275414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486825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58129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696893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2261272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28.pn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28.pn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jpe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tags" Target="../tags/tag2.xml"/><Relationship Id="rId7" Type="http://schemas.openxmlformats.org/officeDocument/2006/relationships/tags" Target="../tags/tag6.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image" Target="../media/image30.emf"/><Relationship Id="rId5" Type="http://schemas.openxmlformats.org/officeDocument/2006/relationships/tags" Target="../tags/tag4.xml"/><Relationship Id="rId10" Type="http://schemas.openxmlformats.org/officeDocument/2006/relationships/oleObject" Target="../embeddings/oleObject1.bin"/><Relationship Id="rId4" Type="http://schemas.openxmlformats.org/officeDocument/2006/relationships/tags" Target="../tags/tag3.xml"/><Relationship Id="rId9"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9.pn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A94F44C7-F913-747C-CC1F-29A512CF5005}"/>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854556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xmlns="" id="{ABC8B010-0BF7-170A-306A-AE0E8BBBAF30}"/>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985458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xmlns="" id="{A8DD76FE-99CC-21D1-31B3-9BD8058CF4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6960889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EF52E34B-502E-D3C3-6197-80AB05CA21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61CE8824-540D-DFBA-31D3-900593369C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xmlns="" id="{527B2328-A2F8-BF70-040E-6FE14398A0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xmlns="" id="{7C4633AF-C8C5-975A-1DC2-0BF423A76DFA}"/>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050095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xmlns="" id="{07D06058-67AE-0C33-827D-D4CEB61ABED4}"/>
              </a:ext>
            </a:extLst>
          </p:cNvPr>
          <p:cNvSpPr/>
          <p:nvPr userDrawn="1"/>
        </p:nvSpPr>
        <p:spPr>
          <a:xfrm>
            <a:off x="10084689" y="360617"/>
            <a:ext cx="1745932" cy="492061"/>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476294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xmlns="" id="{6DF035AD-312B-6056-E925-E62F9BE2678E}"/>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528733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9/27/2023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9/27/2023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xmlns="" id="{9973E9CF-844F-FFF6-A27C-71FF428B66DA}"/>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9446619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9/27/2023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900B93-D5A9-C64C-B9E3-99F0DE57CF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1925826E-1172-9040-B965-877B3DAB4DF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019FCB17-8BA5-D243-ABFF-5AD120C4A2C3}"/>
              </a:ext>
            </a:extLst>
          </p:cNvPr>
          <p:cNvSpPr>
            <a:spLocks noGrp="1"/>
          </p:cNvSpPr>
          <p:nvPr>
            <p:ph type="dt" sz="half" idx="10"/>
          </p:nvPr>
        </p:nvSpPr>
        <p:spPr/>
        <p:txBody>
          <a:bodyPr/>
          <a:lstStyle/>
          <a:p>
            <a:fld id="{A45B43EB-0F14-8440-952E-EC24169DF45A}"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DB9A1EF-0CBD-5246-A34E-CF7D2486DA0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3EC30AC-82E2-F74F-872A-AA11E96816F0}"/>
              </a:ext>
            </a:extLst>
          </p:cNvPr>
          <p:cNvSpPr>
            <a:spLocks noGrp="1"/>
          </p:cNvSpPr>
          <p:nvPr>
            <p:ph type="sldNum" sz="quarter" idx="12"/>
          </p:nvPr>
        </p:nvSpPr>
        <p:spPr/>
        <p:txBody>
          <a:bodyPr/>
          <a:lstStyle/>
          <a:p>
            <a:fld id="{B41D449C-94DD-4940-9A2C-8439EE4FA5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833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3" name="Holder 3"/>
          <p:cNvSpPr>
            <a:spLocks noGrp="1"/>
          </p:cNvSpPr>
          <p:nvPr>
            <p:ph type="subTitle" idx="4"/>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4A12C18-D1A5-40F6-9266-72CAC6BCF757}" type="datetime1">
              <a:rPr lang="en-US" smtClean="0"/>
              <a:t>9/27/2023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9/27/2023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9/27/2023</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9/27/2023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7" name="bk object 16">
            <a:extLst>
              <a:ext uri="{FF2B5EF4-FFF2-40B4-BE49-F238E27FC236}">
                <a16:creationId xmlns:a16="http://schemas.microsoft.com/office/drawing/2014/main" xmlns="" id="{BC598312-155A-8F4D-D38B-61C2D4D8E668}"/>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9/27/2023</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8" name="bk object 16">
            <a:extLst>
              <a:ext uri="{FF2B5EF4-FFF2-40B4-BE49-F238E27FC236}">
                <a16:creationId xmlns:a16="http://schemas.microsoft.com/office/drawing/2014/main" xmlns="" id="{F3ADF8A0-C8A8-641C-1A98-6279B267A6FF}"/>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9/27/2023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9/27/2023</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6256000" h="9144000">
                <a:moveTo>
                  <a:pt x="0" y="9144000"/>
                </a:moveTo>
                <a:lnTo>
                  <a:pt x="16255746" y="9144000"/>
                </a:lnTo>
                <a:lnTo>
                  <a:pt x="16255746" y="0"/>
                </a:lnTo>
                <a:lnTo>
                  <a:pt x="0" y="0"/>
                </a:lnTo>
                <a:lnTo>
                  <a:pt x="0" y="9144000"/>
                </a:lnTo>
                <a:close/>
              </a:path>
            </a:pathLst>
          </a:custGeom>
          <a:solidFill>
            <a:srgbClr val="7413DC"/>
          </a:solid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FFFA35D-27D3-4C44-A44C-B71912A4B12C}" type="datetime1">
              <a:rPr lang="en-US" smtClean="0"/>
              <a:t>9/27/2023</a:t>
            </a:fld>
            <a:endParaRPr lang="en-US"/>
          </a:p>
        </p:txBody>
      </p:sp>
      <p:sp>
        <p:nvSpPr>
          <p:cNvPr id="5" name="Holder 5"/>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9/27/2023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9/27/2023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xmlns="" id="{3105CBA8-6BE2-F8B0-6DDA-EB0E5BFB086C}"/>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9/27/2023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6" y="41859"/>
            <a:ext cx="5750325" cy="492443"/>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6" y="534301"/>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783"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5527041" y="8503920"/>
            <a:ext cx="5201920"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a:xfrm>
            <a:off x="609600" y="6377941"/>
            <a:ext cx="2804160" cy="215444"/>
          </a:xfrm>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a:xfrm>
            <a:off x="14522857" y="8691423"/>
            <a:ext cx="831215"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49">
              <a:spcBef>
                <a:spcPts val="83"/>
              </a:spcBef>
            </a:pPr>
            <a:fld id="{81D60167-4931-47E6-BA6A-407CBD079E47}" type="slidenum">
              <a:rPr lang="uk-UA" spc="26" smtClean="0">
                <a:solidFill>
                  <a:srgbClr val="FFFFFF"/>
                </a:solidFill>
              </a:rPr>
              <a:pPr marL="19049">
                <a:spcBef>
                  <a:spcPts val="83"/>
                </a:spcBef>
              </a:pPr>
              <a:t>‹#›</a:t>
            </a:fld>
            <a:endParaRPr lang="uk-UA" spc="26">
              <a:solidFill>
                <a:srgbClr val="FFFFFF"/>
              </a:solidFill>
            </a:endParaRPr>
          </a:p>
        </p:txBody>
      </p:sp>
      <p:grpSp>
        <p:nvGrpSpPr>
          <p:cNvPr id="20" name="Group 19">
            <a:extLst>
              <a:ext uri="{FF2B5EF4-FFF2-40B4-BE49-F238E27FC236}">
                <a16:creationId xmlns:a16="http://schemas.microsoft.com/office/drawing/2014/main" xmlns="" id="{0A31EF12-2A4A-2A4F-A864-E57F1522B63E}"/>
              </a:ext>
            </a:extLst>
          </p:cNvPr>
          <p:cNvGrpSpPr/>
          <p:nvPr userDrawn="1"/>
        </p:nvGrpSpPr>
        <p:grpSpPr>
          <a:xfrm>
            <a:off x="4206002" y="1581153"/>
            <a:ext cx="3787619" cy="2765276"/>
            <a:chOff x="1243080" y="996480"/>
            <a:chExt cx="7627680" cy="5568840"/>
          </a:xfrm>
          <a:solidFill>
            <a:schemeClr val="bg1"/>
          </a:solidFill>
        </p:grpSpPr>
        <p:sp>
          <p:nvSpPr>
            <p:cNvPr id="21" name="Freeform 1">
              <a:extLst>
                <a:ext uri="{FF2B5EF4-FFF2-40B4-BE49-F238E27FC236}">
                  <a16:creationId xmlns:a16="http://schemas.microsoft.com/office/drawing/2014/main" xmlns=""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xmlns=""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xmlns=""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xmlns=""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xmlns=""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xmlns=""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xmlns=""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xmlns=""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xmlns=""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xmlns=""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xmlns=""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9" y="4569518"/>
            <a:ext cx="8229325" cy="1019175"/>
          </a:xfrm>
        </p:spPr>
        <p:txBody>
          <a:bodyPr>
            <a:noAutofit/>
          </a:bodyPr>
          <a:lstStyle>
            <a:lvl1pPr marL="0" algn="ctr" defTabSz="685783" rtl="0" eaLnBrk="1" latinLnBrk="0" hangingPunct="1">
              <a:defRPr lang="en-US" sz="4050" b="1" kern="1200" dirty="0" smtClean="0">
                <a:solidFill>
                  <a:schemeClr val="bg1"/>
                </a:solidFill>
                <a:latin typeface="Nunito Sans ExtraBold" pitchFamily="2" charset="77"/>
                <a:ea typeface="+mn-ea"/>
                <a:cs typeface="+mn-cs"/>
              </a:defRPr>
            </a:lvl1pPr>
          </a:lstStyle>
          <a:p>
            <a:pPr lvl="0"/>
            <a:r>
              <a:rPr lang="en-US"/>
              <a:t>Insert name here</a:t>
            </a:r>
          </a:p>
        </p:txBody>
      </p:sp>
    </p:spTree>
    <p:extLst>
      <p:ext uri="{BB962C8B-B14F-4D97-AF65-F5344CB8AC3E}">
        <p14:creationId xmlns:p14="http://schemas.microsoft.com/office/powerpoint/2010/main" val="26618975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3960010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5255360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21292478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33693097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0240689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895355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41436298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137545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3044231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1552077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32800527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000409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757388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105501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9834714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8363839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979288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264841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1097346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5984954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8531115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4749406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6282591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xmlns="" id="{41C61C70-6A4D-439C-8A89-8538802DC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3386894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2555012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2123018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4199166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971197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0570449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3903036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58471711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9567909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8757768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1838111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5802016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7126484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8873791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813778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2960238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42453116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2343888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0955244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2432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8765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452609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96095354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5266656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394353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5468021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9561500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6198533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21519045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32606197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3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9190983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1_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9776591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1_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12990918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07965087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1_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xmlns="" id="{CEBBA40D-165A-F453-E1BC-D4EDCF3CED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046614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_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xmlns="" id="{7A855269-D313-02F4-7003-BE0FEEBB16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9350611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xmlns="" id="{476C3509-7F27-A7F0-D739-F879172AD4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233072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_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xmlns="" id="{C5F5C8A3-3A20-3401-A16B-085737EC74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8231836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xmlns="" id="{523797C0-1387-9B6A-7C39-2B3817DED7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36147773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xmlns="" id="{E8320A8B-59E3-9BDC-7207-6A5CBCAD31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7739086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A6C3376C-7F39-9E3C-537E-94440A84F3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03423955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0C965A4B-3F85-87C5-1E6C-1D52BB4FF7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5463974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C8BE37AC-C825-4D9C-3997-D855686178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0797490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202C14BD-3BF1-6332-98B6-7777AFE073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757086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xmlns="" id="{AECD105E-E1DF-AE42-8BAA-43F6238D6D1B}"/>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20368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xmlns="" id="{EE25AA22-4B98-8D58-1CE6-102FDA54BEDA}"/>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812565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xmlns="" id="{366A0585-ECB7-2EE6-B897-9BA7B4594C05}"/>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2582389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3D0F6DC4-8842-DDBC-B47A-E4BD47C73EE7}"/>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1985808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372D7B39-28DB-85E1-631E-2FC50D0FD139}"/>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85232603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xmlns="" id="{A96A7085-8B91-4D6E-93A4-7F3CA2250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797780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3C799A6F-9378-58EF-8FF1-760E84411D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58708920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B66ECA4D-4FAB-79C4-E991-0E8042CCC5AF}"/>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4613987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DACEF503-FE3D-930F-20D4-F29FB1FD76B2}"/>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861989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2653B8A1-77B4-7E61-5525-FEA2512171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0164938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FCE6BB38-89E3-C779-B588-C4F68F22D7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107400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68810608-6CBA-A1D5-68F0-D57726D2BAC6}"/>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8230026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26379A07-702F-6296-4124-FA1EC54A2A95}"/>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206037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xmlns="" id="{19AE63CF-F8E0-B62A-A454-5CD970D672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0895060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ED76E21B-7A12-E8FC-ACD0-4224675D19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1862018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A46F6B83-9636-E9CC-E17D-2F4B8BA9D5D9}"/>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76927571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A94F44C7-F913-747C-CC1F-29A512CF5005}"/>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998666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xmlns="" id="{ABC8B010-0BF7-170A-306A-AE0E8BBBAF30}"/>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7762100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_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xmlns="" id="{A8DD76FE-99CC-21D1-31B3-9BD8058CF4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30460011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EF52E34B-502E-D3C3-6197-80AB05CA21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104986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61CE8824-540D-DFBA-31D3-900593369C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536379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xmlns="" id="{527B2328-A2F8-BF70-040E-6FE14398A0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9696544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xmlns="" id="{7C4633AF-C8C5-975A-1DC2-0BF423A76DFA}"/>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62674142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1_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xmlns="" id="{07D06058-67AE-0C33-827D-D4CEB61ABED4}"/>
              </a:ext>
            </a:extLst>
          </p:cNvPr>
          <p:cNvSpPr/>
          <p:nvPr userDrawn="1"/>
        </p:nvSpPr>
        <p:spPr>
          <a:xfrm>
            <a:off x="10084689" y="360617"/>
            <a:ext cx="1745932" cy="492061"/>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3484327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_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xmlns="" id="{6DF035AD-312B-6056-E925-E62F9BE2678E}"/>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5064956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1_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706886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495392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8486982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9/27/2023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8403149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9/27/2023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xmlns="" id="{9973E9CF-844F-FFF6-A27C-71FF428B66DA}"/>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03524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1178126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xmlns="" id="{41C61C70-6A4D-439C-8A89-8538802DC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38364713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28105377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spcBef>
                <a:spcPts val="75"/>
              </a:spcBef>
            </a:pPr>
            <a:r>
              <a:rPr sz="4050" spc="-4">
                <a:solidFill>
                  <a:srgbClr val="FFFFFF"/>
                </a:solidFill>
                <a:latin typeface="Nunito Sans Black" pitchFamily="2" charset="77"/>
                <a:ea typeface="Nunito Sans Black" charset="0"/>
                <a:cs typeface="Nunito Sans Black" charset="0"/>
              </a:rPr>
              <a:t>Thank</a:t>
            </a:r>
            <a:r>
              <a:rPr sz="4050" spc="-30">
                <a:solidFill>
                  <a:srgbClr val="FFFFFF"/>
                </a:solidFill>
                <a:latin typeface="Nunito Sans Black" pitchFamily="2" charset="77"/>
                <a:ea typeface="Nunito Sans Black" charset="0"/>
                <a:cs typeface="Nunito Sans Black" charset="0"/>
              </a:rPr>
              <a:t> </a:t>
            </a:r>
            <a:r>
              <a:rPr sz="4050" spc="-98">
                <a:solidFill>
                  <a:srgbClr val="FFFFFF"/>
                </a:solidFill>
                <a:latin typeface="Nunito Sans Black" pitchFamily="2" charset="77"/>
                <a:ea typeface="Nunito Sans Black" charset="0"/>
                <a:cs typeface="Nunito Sans Black" charset="0"/>
              </a:rPr>
              <a:t>you</a:t>
            </a:r>
            <a:endParaRPr sz="4050">
              <a:solidFill>
                <a:srgbClr val="000000"/>
              </a:solidFill>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7734498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8694767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26881692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33562635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3380502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solidFill>
                  <a:srgbClr val="000000"/>
                </a:solidFill>
              </a:rPr>
              <a:t>18/02/2018</a:t>
            </a:r>
            <a:endParaRPr lang="mr-IN">
              <a:solidFill>
                <a:srgbClr val="000000"/>
              </a:solidFill>
            </a:endParaRPr>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1671136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6209432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340202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7672472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62042545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114912800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0789368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FFFFFF"/>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FFFFFF"/>
                </a:solidFill>
                <a:latin typeface="Nunito Sans Black" charset="0"/>
                <a:ea typeface="Nunito Sans Black" charset="0"/>
                <a:cs typeface="Nunito Sans Black" charset="0"/>
              </a:rPr>
              <a:t>Do </a:t>
            </a:r>
            <a:r>
              <a:rPr>
                <a:solidFill>
                  <a:srgbClr val="FFFFFF"/>
                </a:solidFill>
                <a:latin typeface="Nunito Sans Black" charset="0"/>
                <a:ea typeface="Nunito Sans Black" charset="0"/>
                <a:cs typeface="Nunito Sans Black" charset="0"/>
              </a:rPr>
              <a:t>more. Share more. </a:t>
            </a:r>
            <a:r>
              <a:rPr spc="-34">
                <a:solidFill>
                  <a:srgbClr val="FFFFFF"/>
                </a:solidFill>
                <a:latin typeface="Nunito Sans Black" charset="0"/>
                <a:ea typeface="Nunito Sans Black" charset="0"/>
                <a:cs typeface="Nunito Sans Black" charset="0"/>
              </a:rPr>
              <a:t>Be</a:t>
            </a:r>
            <a:r>
              <a:rPr spc="-11">
                <a:solidFill>
                  <a:srgbClr val="FFFFFF"/>
                </a:solidFill>
                <a:latin typeface="Nunito Sans Black" charset="0"/>
                <a:ea typeface="Nunito Sans Black" charset="0"/>
                <a:cs typeface="Nunito Sans Black" charset="0"/>
              </a:rPr>
              <a:t> </a:t>
            </a:r>
            <a:r>
              <a:rPr>
                <a:solidFill>
                  <a:srgbClr val="FFFFFF"/>
                </a:solidFill>
                <a:latin typeface="Nunito Sans Black" charset="0"/>
                <a:ea typeface="Nunito Sans Black" charset="0"/>
                <a:cs typeface="Nunito Sans Black" charset="0"/>
              </a:rPr>
              <a:t>more.</a:t>
            </a:r>
            <a:endParaRPr>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41257898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FFFFFF"/>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FFFFFF"/>
                </a:solidFill>
                <a:latin typeface="Nunito Sans Black" charset="0"/>
                <a:ea typeface="Nunito Sans Black" charset="0"/>
                <a:cs typeface="Nunito Sans Black" charset="0"/>
              </a:rPr>
              <a:t>Do </a:t>
            </a:r>
            <a:r>
              <a:rPr>
                <a:solidFill>
                  <a:srgbClr val="FFFFFF"/>
                </a:solidFill>
                <a:latin typeface="Nunito Sans Black" charset="0"/>
                <a:ea typeface="Nunito Sans Black" charset="0"/>
                <a:cs typeface="Nunito Sans Black" charset="0"/>
              </a:rPr>
              <a:t>more. Share more. </a:t>
            </a:r>
            <a:r>
              <a:rPr spc="-34">
                <a:solidFill>
                  <a:srgbClr val="FFFFFF"/>
                </a:solidFill>
                <a:latin typeface="Nunito Sans Black" charset="0"/>
                <a:ea typeface="Nunito Sans Black" charset="0"/>
                <a:cs typeface="Nunito Sans Black" charset="0"/>
              </a:rPr>
              <a:t>Be</a:t>
            </a:r>
            <a:r>
              <a:rPr spc="-11">
                <a:solidFill>
                  <a:srgbClr val="FFFFFF"/>
                </a:solidFill>
                <a:latin typeface="Nunito Sans Black" charset="0"/>
                <a:ea typeface="Nunito Sans Black" charset="0"/>
                <a:cs typeface="Nunito Sans Black" charset="0"/>
              </a:rPr>
              <a:t> </a:t>
            </a:r>
            <a:r>
              <a:rPr>
                <a:solidFill>
                  <a:srgbClr val="FFFFFF"/>
                </a:solidFill>
                <a:latin typeface="Nunito Sans Black" charset="0"/>
                <a:ea typeface="Nunito Sans Black" charset="0"/>
                <a:cs typeface="Nunito Sans Black" charset="0"/>
              </a:rPr>
              <a:t>more.</a:t>
            </a:r>
            <a:endParaRPr>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37945184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516838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64379050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31955984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705948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13277072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0184753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xmlns="" id="{41C61C70-6A4D-439C-8A89-8538802DC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41434598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79074253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5441388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95023112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47288809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17120697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405714555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3813472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0444543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67673400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18902628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80285619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99417452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416283375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050174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72060645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37439351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3878434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70116253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9350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1695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26046228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3843939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84127579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20676567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79343281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64535272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82152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12843829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6928399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3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35166439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1_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solidFill>
                  <a:srgbClr val="000000"/>
                </a:solidFill>
              </a:rPr>
              <a:t>18/02/2018</a:t>
            </a:r>
            <a:endParaRPr lang="mr-IN">
              <a:solidFill>
                <a:srgbClr val="000000"/>
              </a:solidFill>
            </a:endParaRPr>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12249123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1_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25772713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1_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6955934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1_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xmlns="" id="{CEBBA40D-165A-F453-E1BC-D4EDCF3CED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7944383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1_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xmlns="" id="{7A855269-D313-02F4-7003-BE0FEEBB16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2995925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1_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xmlns="" id="{476C3509-7F27-A7F0-D739-F879172AD4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8892883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1_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xmlns="" id="{C5F5C8A3-3A20-3401-A16B-085737EC74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467823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xmlns="" id="{523797C0-1387-9B6A-7C39-2B3817DED7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308910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xmlns="" id="{E8320A8B-59E3-9BDC-7207-6A5CBCAD31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50126174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A6C3376C-7F39-9E3C-537E-94440A84F3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6412169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0C965A4B-3F85-87C5-1E6C-1D52BB4FF7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8807122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C8BE37AC-C825-4D9C-3997-D855686178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4805255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202C14BD-3BF1-6332-98B6-7777AFE073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66929172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xmlns="" id="{AECD105E-E1DF-AE42-8BAA-43F6238D6D1B}"/>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68740493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xmlns="" id="{EE25AA22-4B98-8D58-1CE6-102FDA54BEDA}"/>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84413220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xmlns="" id="{366A0585-ECB7-2EE6-B897-9BA7B4594C05}"/>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418841723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3D0F6DC4-8842-DDBC-B47A-E4BD47C73EE7}"/>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2529513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372D7B39-28DB-85E1-631E-2FC50D0FD139}"/>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46668149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xmlns="" id="{A96A7085-8B91-4D6E-93A4-7F3CA2250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24905258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3C799A6F-9378-58EF-8FF1-760E84411D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59992718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B66ECA4D-4FAB-79C4-E991-0E8042CCC5AF}"/>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28689582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DACEF503-FE3D-930F-20D4-F29FB1FD76B2}"/>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53805811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2653B8A1-77B4-7E61-5525-FEA2512171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5450709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FCE6BB38-89E3-C779-B588-C4F68F22D7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60142398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68810608-6CBA-A1D5-68F0-D57726D2BAC6}"/>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3236208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26379A07-702F-6296-4124-FA1EC54A2A95}"/>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73571175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xmlns="" id="{19AE63CF-F8E0-B62A-A454-5CD970D672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679693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ED76E21B-7A12-E8FC-ACD0-4224675D19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50364943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A46F6B83-9636-E9CC-E17D-2F4B8BA9D5D9}"/>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96536726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A94F44C7-F913-747C-CC1F-29A512CF5005}"/>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11950370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xmlns="" id="{ABC8B010-0BF7-170A-306A-AE0E8BBBAF30}"/>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20598198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1_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xmlns="" id="{A8DD76FE-99CC-21D1-31B3-9BD8058CF4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7102821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EF52E34B-502E-D3C3-6197-80AB05CA21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6863973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61CE8824-540D-DFBA-31D3-900593369C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57471678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xmlns="" id="{527B2328-A2F8-BF70-040E-6FE14398A0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91192212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xmlns="" id="{7C4633AF-C8C5-975A-1DC2-0BF423A76DFA}"/>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19244129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1_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 name="bk object 16">
            <a:extLst>
              <a:ext uri="{FF2B5EF4-FFF2-40B4-BE49-F238E27FC236}">
                <a16:creationId xmlns:a16="http://schemas.microsoft.com/office/drawing/2014/main" xmlns="" id="{07D06058-67AE-0C33-827D-D4CEB61ABED4}"/>
              </a:ext>
            </a:extLst>
          </p:cNvPr>
          <p:cNvSpPr/>
          <p:nvPr userDrawn="1"/>
        </p:nvSpPr>
        <p:spPr>
          <a:xfrm>
            <a:off x="10084689" y="360617"/>
            <a:ext cx="1745932" cy="492061"/>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808283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1_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xmlns="" id="{6DF035AD-312B-6056-E925-E62F9BE2678E}"/>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9157225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1_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99094327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Tree>
    <p:extLst>
      <p:ext uri="{BB962C8B-B14F-4D97-AF65-F5344CB8AC3E}">
        <p14:creationId xmlns:p14="http://schemas.microsoft.com/office/powerpoint/2010/main" val="309166189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Tree>
    <p:extLst>
      <p:ext uri="{BB962C8B-B14F-4D97-AF65-F5344CB8AC3E}">
        <p14:creationId xmlns:p14="http://schemas.microsoft.com/office/powerpoint/2010/main" val="147300531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solidFill>
                  <a:srgbClr val="000000">
                    <a:tint val="75000"/>
                  </a:srgbClr>
                </a:solidFill>
              </a:rPr>
              <a:pPr/>
              <a:t>9/27/2023</a:t>
            </a:fld>
            <a:endParaRPr>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srgbClr val="000000"/>
                </a:solidFill>
              </a:rPr>
              <a:t>Page </a:t>
            </a:r>
            <a:fld id="{81D60167-4931-47E6-BA6A-407CBD079E47}" type="slidenum">
              <a:rPr dirty="0">
                <a:solidFill>
                  <a:srgbClr val="000000"/>
                </a:solidFill>
              </a:rPr>
              <a:pPr marL="66675">
                <a:spcBef>
                  <a:spcPts val="83"/>
                </a:spcBef>
              </a:pPr>
              <a:t>‹#›</a:t>
            </a:fld>
            <a:r>
              <a:rPr>
                <a:solidFill>
                  <a:srgbClr val="000000"/>
                </a:solidFill>
              </a:rPr>
              <a:t> of</a:t>
            </a:r>
            <a:r>
              <a:rPr spc="-71">
                <a:solidFill>
                  <a:srgbClr val="000000"/>
                </a:solidFill>
              </a:rPr>
              <a:t> </a:t>
            </a:r>
            <a:r>
              <a:rPr>
                <a:solidFill>
                  <a:srgbClr val="000000"/>
                </a:solidFill>
              </a:rPr>
              <a:t>33</a:t>
            </a:r>
          </a:p>
        </p:txBody>
      </p:sp>
    </p:spTree>
    <p:extLst>
      <p:ext uri="{BB962C8B-B14F-4D97-AF65-F5344CB8AC3E}">
        <p14:creationId xmlns:p14="http://schemas.microsoft.com/office/powerpoint/2010/main" val="98199016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solidFill>
                  <a:srgbClr val="000000">
                    <a:tint val="75000"/>
                  </a:srgbClr>
                </a:solidFill>
              </a:rPr>
              <a:pPr/>
              <a:t>9/27/2023</a:t>
            </a:fld>
            <a:endParaRPr>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srgbClr val="000000"/>
                </a:solidFill>
              </a:rPr>
              <a:t>Page </a:t>
            </a:r>
            <a:fld id="{81D60167-4931-47E6-BA6A-407CBD079E47}" type="slidenum">
              <a:rPr dirty="0">
                <a:solidFill>
                  <a:srgbClr val="000000"/>
                </a:solidFill>
              </a:rPr>
              <a:pPr marL="66675">
                <a:spcBef>
                  <a:spcPts val="83"/>
                </a:spcBef>
              </a:pPr>
              <a:t>‹#›</a:t>
            </a:fld>
            <a:r>
              <a:rPr>
                <a:solidFill>
                  <a:srgbClr val="000000"/>
                </a:solidFill>
              </a:rPr>
              <a:t> of</a:t>
            </a:r>
            <a:r>
              <a:rPr spc="-71">
                <a:solidFill>
                  <a:srgbClr val="000000"/>
                </a:solidFill>
              </a:rPr>
              <a:t> </a:t>
            </a:r>
            <a:r>
              <a:rPr>
                <a:solidFill>
                  <a:srgbClr val="000000"/>
                </a:solidFill>
              </a:rPr>
              <a:t>33</a:t>
            </a:r>
          </a:p>
        </p:txBody>
      </p:sp>
      <p:sp>
        <p:nvSpPr>
          <p:cNvPr id="5" name="bk object 16">
            <a:extLst>
              <a:ext uri="{FF2B5EF4-FFF2-40B4-BE49-F238E27FC236}">
                <a16:creationId xmlns:a16="http://schemas.microsoft.com/office/drawing/2014/main" xmlns="" id="{9973E9CF-844F-FFF6-A27C-71FF428B66DA}"/>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40460000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xmlns=""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8"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xmlns=""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xmlns=""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400">
              <a:spcBef>
                <a:spcPts val="300"/>
              </a:spcBef>
              <a:spcAft>
                <a:spcPts val="300"/>
              </a:spcAft>
            </a:pPr>
            <a:endParaRPr lang="en-US" sz="2500" b="1">
              <a:solidFill>
                <a:srgbClr val="FFFFFF"/>
              </a:solidFill>
              <a:latin typeface="Arial" panose="020B0604020202020204" pitchFamily="34" charset="0"/>
              <a:sym typeface="Arial" panose="020B0604020202020204" pitchFamily="34" charset="0"/>
            </a:endParaRPr>
          </a:p>
        </p:txBody>
      </p:sp>
      <p:sp>
        <p:nvSpPr>
          <p:cNvPr id="14" name="3. Subtitle">
            <a:extLst>
              <a:ext uri="{FF2B5EF4-FFF2-40B4-BE49-F238E27FC236}">
                <a16:creationId xmlns:a16="http://schemas.microsoft.com/office/drawing/2014/main" xmlns="" id="{D4D36123-678D-4B6C-A648-186F85BE34AE}"/>
              </a:ext>
            </a:extLst>
          </p:cNvPr>
          <p:cNvSpPr>
            <a:spLocks noGrp="1"/>
          </p:cNvSpPr>
          <p:nvPr>
            <p:ph type="subTitle" idx="1"/>
            <p:custDataLst>
              <p:tags r:id="rId4"/>
            </p:custDataLst>
          </p:nvPr>
        </p:nvSpPr>
        <p:spPr>
          <a:xfrm>
            <a:off x="794326" y="637721"/>
            <a:ext cx="10842937"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xmlns=""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a:solidFill>
                <a:srgbClr val="000000"/>
              </a:solidFill>
              <a:cs typeface="Arial" panose="020B0604020202020204" pitchFamily="34" charset="0"/>
            </a:endParaRPr>
          </a:p>
        </p:txBody>
      </p:sp>
      <p:sp>
        <p:nvSpPr>
          <p:cNvPr id="8" name="5. Source" hidden="1">
            <a:extLst>
              <a:ext uri="{FF2B5EF4-FFF2-40B4-BE49-F238E27FC236}">
                <a16:creationId xmlns:a16="http://schemas.microsoft.com/office/drawing/2014/main" xmlns="" id="{9238B1D6-2095-4826-AA45-9A4E6F7D1A16}"/>
              </a:ext>
            </a:extLst>
          </p:cNvPr>
          <p:cNvSpPr txBox="1"/>
          <p:nvPr userDrawn="1">
            <p:custDataLst>
              <p:tags r:id="rId6"/>
            </p:custDataLst>
          </p:nvPr>
        </p:nvSpPr>
        <p:spPr>
          <a:xfrm>
            <a:off x="794326"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914400"/>
            <a:r>
              <a:rPr lang="en-US">
                <a:solidFill>
                  <a:srgbClr val="000000"/>
                </a:solidFill>
              </a:rPr>
              <a:t>Source: …</a:t>
            </a:r>
          </a:p>
        </p:txBody>
      </p:sp>
      <p:sp>
        <p:nvSpPr>
          <p:cNvPr id="11" name="1. On-page tracker">
            <a:extLst>
              <a:ext uri="{FF2B5EF4-FFF2-40B4-BE49-F238E27FC236}">
                <a16:creationId xmlns:a16="http://schemas.microsoft.com/office/drawing/2014/main" xmlns="" id="{C30AC055-11D5-4540-94E4-C3B7BE6EFD7D}"/>
              </a:ext>
            </a:extLst>
          </p:cNvPr>
          <p:cNvSpPr>
            <a:spLocks noGrp="1"/>
          </p:cNvSpPr>
          <p:nvPr>
            <p:ph type="body" sz="quarter" idx="10" hasCustomPrompt="1"/>
            <p:custDataLst>
              <p:tags r:id="rId7"/>
            </p:custDataLst>
          </p:nvPr>
        </p:nvSpPr>
        <p:spPr>
          <a:xfrm>
            <a:off x="794326"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xmlns="" id="{8326FFD0-8389-4032-AAB8-00C262CAF746}"/>
              </a:ext>
            </a:extLst>
          </p:cNvPr>
          <p:cNvSpPr>
            <a:spLocks noGrp="1"/>
          </p:cNvSpPr>
          <p:nvPr>
            <p:ph type="title"/>
            <p:custDataLst>
              <p:tags r:id="rId8"/>
            </p:custDataLst>
          </p:nvPr>
        </p:nvSpPr>
        <p:spPr>
          <a:xfrm>
            <a:off x="794326" y="172212"/>
            <a:ext cx="10842937"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175330983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77" name="Group 76"/>
          <p:cNvGrpSpPr/>
          <p:nvPr userDrawn="1"/>
        </p:nvGrpSpPr>
        <p:grpSpPr>
          <a:xfrm>
            <a:off x="3674297" y="1581152"/>
            <a:ext cx="4843406" cy="3536088"/>
            <a:chOff x="1243080" y="996480"/>
            <a:chExt cx="7627680" cy="5568840"/>
          </a:xfrm>
          <a:solidFill>
            <a:schemeClr val="bg1"/>
          </a:solidFill>
        </p:grpSpPr>
        <p:sp>
          <p:nvSpPr>
            <p:cNvPr id="78" name="Freeform 1"/>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79" name="Freeform 2"/>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80" name="Freeform 3"/>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81" name="Freeform 4"/>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82" name="Freeform 5"/>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83" name="Freeform 6"/>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84" name="Freeform 7"/>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85" name="Freeform 8"/>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86" name="Freeform 9"/>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87" name="Freeform 10"/>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88" name="Freeform 11"/>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Tree>
    <p:extLst>
      <p:ext uri="{BB962C8B-B14F-4D97-AF65-F5344CB8AC3E}">
        <p14:creationId xmlns:p14="http://schemas.microsoft.com/office/powerpoint/2010/main" val="18095452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a:extLst>
              <a:ext uri="{FF2B5EF4-FFF2-40B4-BE49-F238E27FC236}">
                <a16:creationId xmlns:a16="http://schemas.microsoft.com/office/drawing/2014/main" xmlns="" id="{0A31EF12-2A4A-2A4F-A864-E57F1522B63E}"/>
              </a:ext>
            </a:extLst>
          </p:cNvPr>
          <p:cNvGrpSpPr/>
          <p:nvPr userDrawn="1"/>
        </p:nvGrpSpPr>
        <p:grpSpPr>
          <a:xfrm>
            <a:off x="4206001" y="1581152"/>
            <a:ext cx="3787619" cy="2765276"/>
            <a:chOff x="1243080" y="996480"/>
            <a:chExt cx="7627680" cy="5568840"/>
          </a:xfrm>
          <a:solidFill>
            <a:schemeClr val="bg1"/>
          </a:solidFill>
        </p:grpSpPr>
        <p:sp>
          <p:nvSpPr>
            <p:cNvPr id="21" name="Freeform 1">
              <a:extLst>
                <a:ext uri="{FF2B5EF4-FFF2-40B4-BE49-F238E27FC236}">
                  <a16:creationId xmlns:a16="http://schemas.microsoft.com/office/drawing/2014/main" xmlns=""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xmlns=""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xmlns=""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xmlns=""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xmlns=""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xmlns=""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xmlns=""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xmlns=""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xmlns=""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xmlns=""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xmlns=""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algn="ctr" defTabSz="685800" rtl="0" eaLnBrk="1" latinLnBrk="0" hangingPunct="1">
              <a:defRPr lang="en-US" sz="4050" b="1" kern="1200" dirty="0" smtClean="0">
                <a:solidFill>
                  <a:schemeClr val="bg1"/>
                </a:solidFill>
                <a:latin typeface="Nunito Sans ExtraBold" pitchFamily="2" charset="77"/>
                <a:ea typeface="+mn-ea"/>
                <a:cs typeface="+mn-cs"/>
              </a:defRPr>
            </a:lvl1pPr>
          </a:lstStyle>
          <a:p>
            <a:pPr lvl="0"/>
            <a:r>
              <a:rPr lang="en-US"/>
              <a:t>Insert name here</a:t>
            </a:r>
          </a:p>
        </p:txBody>
      </p:sp>
    </p:spTree>
    <p:extLst>
      <p:ext uri="{BB962C8B-B14F-4D97-AF65-F5344CB8AC3E}">
        <p14:creationId xmlns:p14="http://schemas.microsoft.com/office/powerpoint/2010/main" val="419521524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3091617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grpSp>
        <p:nvGrpSpPr>
          <p:cNvPr id="31" name="Group 30"/>
          <p:cNvGrpSpPr/>
          <p:nvPr userDrawn="1"/>
        </p:nvGrpSpPr>
        <p:grpSpPr>
          <a:xfrm>
            <a:off x="3271332" y="886666"/>
            <a:ext cx="5649337" cy="5084669"/>
            <a:chOff x="6508960" y="2108202"/>
            <a:chExt cx="3238386" cy="2914699"/>
          </a:xfrm>
        </p:grpSpPr>
        <p:sp>
          <p:nvSpPr>
            <p:cNvPr id="32" name="Freeform 7"/>
            <p:cNvSpPr/>
            <p:nvPr/>
          </p:nvSpPr>
          <p:spPr>
            <a:xfrm>
              <a:off x="6508960" y="3022570"/>
              <a:ext cx="1181363" cy="790928"/>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solidFill>
              <a:schemeClr val="bg1"/>
            </a:solidFill>
            <a:ln>
              <a:noFill/>
            </a:ln>
          </p:spPr>
        </p:sp>
        <p:sp>
          <p:nvSpPr>
            <p:cNvPr id="33" name="Freeform 8"/>
            <p:cNvSpPr/>
            <p:nvPr/>
          </p:nvSpPr>
          <p:spPr>
            <a:xfrm>
              <a:off x="7680265" y="4260928"/>
              <a:ext cx="895471" cy="761973"/>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solidFill>
              <a:schemeClr val="bg1"/>
            </a:solidFill>
            <a:ln>
              <a:noFill/>
            </a:ln>
          </p:spPr>
        </p:sp>
        <p:sp>
          <p:nvSpPr>
            <p:cNvPr id="34" name="Freeform 9"/>
            <p:cNvSpPr/>
            <p:nvPr/>
          </p:nvSpPr>
          <p:spPr>
            <a:xfrm>
              <a:off x="8575431" y="3022570"/>
              <a:ext cx="1171915" cy="790928"/>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solidFill>
              <a:schemeClr val="bg1"/>
            </a:solidFill>
            <a:ln>
              <a:noFill/>
            </a:ln>
          </p:spPr>
        </p:sp>
        <p:sp>
          <p:nvSpPr>
            <p:cNvPr id="35" name="Freeform 10"/>
            <p:cNvSpPr/>
            <p:nvPr/>
          </p:nvSpPr>
          <p:spPr>
            <a:xfrm>
              <a:off x="7565969" y="2108202"/>
              <a:ext cx="1133511" cy="1705296"/>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solidFill>
              <a:schemeClr val="bg1"/>
            </a:solidFill>
            <a:ln>
              <a:noFill/>
            </a:ln>
          </p:spPr>
        </p:sp>
        <p:sp>
          <p:nvSpPr>
            <p:cNvPr id="36" name="Freeform 11"/>
            <p:cNvSpPr/>
            <p:nvPr/>
          </p:nvSpPr>
          <p:spPr>
            <a:xfrm>
              <a:off x="7204184" y="3956139"/>
              <a:ext cx="1847632" cy="162148"/>
            </a:xfrm>
            <a:custGeom>
              <a:avLst/>
              <a:gdLst/>
              <a:ahLst/>
              <a:cxnLst/>
              <a:rect l="0" t="0" r="r" b="b"/>
              <a:pathLst>
                <a:path w="6062" h="532">
                  <a:moveTo>
                    <a:pt x="0" y="531"/>
                  </a:moveTo>
                  <a:lnTo>
                    <a:pt x="6061" y="531"/>
                  </a:lnTo>
                  <a:lnTo>
                    <a:pt x="6061" y="0"/>
                  </a:lnTo>
                  <a:lnTo>
                    <a:pt x="0" y="0"/>
                  </a:lnTo>
                  <a:lnTo>
                    <a:pt x="0" y="531"/>
                  </a:lnTo>
                </a:path>
              </a:pathLst>
            </a:custGeom>
            <a:solidFill>
              <a:schemeClr val="bg1"/>
            </a:solidFill>
            <a:ln>
              <a:noFill/>
            </a:ln>
          </p:spPr>
        </p:sp>
      </p:grpSp>
    </p:spTree>
    <p:extLst>
      <p:ext uri="{BB962C8B-B14F-4D97-AF65-F5344CB8AC3E}">
        <p14:creationId xmlns:p14="http://schemas.microsoft.com/office/powerpoint/2010/main" val="384741940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38" name="Group 37"/>
          <p:cNvGrpSpPr/>
          <p:nvPr userDrawn="1"/>
        </p:nvGrpSpPr>
        <p:grpSpPr>
          <a:xfrm>
            <a:off x="3271332" y="886666"/>
            <a:ext cx="5649337" cy="5084669"/>
            <a:chOff x="6508960" y="2108202"/>
            <a:chExt cx="3238386" cy="2914699"/>
          </a:xfrm>
        </p:grpSpPr>
        <p:sp>
          <p:nvSpPr>
            <p:cNvPr id="39" name="Freeform 7"/>
            <p:cNvSpPr/>
            <p:nvPr/>
          </p:nvSpPr>
          <p:spPr>
            <a:xfrm>
              <a:off x="6508960" y="3022570"/>
              <a:ext cx="1181363" cy="790928"/>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solidFill>
              <a:schemeClr val="bg1"/>
            </a:solidFill>
            <a:ln>
              <a:noFill/>
            </a:ln>
          </p:spPr>
        </p:sp>
        <p:sp>
          <p:nvSpPr>
            <p:cNvPr id="40" name="Freeform 8"/>
            <p:cNvSpPr/>
            <p:nvPr/>
          </p:nvSpPr>
          <p:spPr>
            <a:xfrm>
              <a:off x="7680265" y="4260928"/>
              <a:ext cx="895471" cy="761973"/>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solidFill>
              <a:schemeClr val="bg1"/>
            </a:solidFill>
            <a:ln>
              <a:noFill/>
            </a:ln>
          </p:spPr>
        </p:sp>
        <p:sp>
          <p:nvSpPr>
            <p:cNvPr id="53" name="Freeform 9"/>
            <p:cNvSpPr/>
            <p:nvPr/>
          </p:nvSpPr>
          <p:spPr>
            <a:xfrm>
              <a:off x="8575431" y="3022570"/>
              <a:ext cx="1171915" cy="790928"/>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solidFill>
              <a:schemeClr val="bg1"/>
            </a:solidFill>
            <a:ln>
              <a:noFill/>
            </a:ln>
          </p:spPr>
        </p:sp>
        <p:sp>
          <p:nvSpPr>
            <p:cNvPr id="54" name="Freeform 10"/>
            <p:cNvSpPr/>
            <p:nvPr/>
          </p:nvSpPr>
          <p:spPr>
            <a:xfrm>
              <a:off x="7565969" y="2108202"/>
              <a:ext cx="1133511" cy="1705296"/>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solidFill>
              <a:schemeClr val="bg1"/>
            </a:solidFill>
            <a:ln>
              <a:noFill/>
            </a:ln>
          </p:spPr>
        </p:sp>
        <p:sp>
          <p:nvSpPr>
            <p:cNvPr id="55" name="Freeform 11"/>
            <p:cNvSpPr/>
            <p:nvPr/>
          </p:nvSpPr>
          <p:spPr>
            <a:xfrm>
              <a:off x="7204184" y="3956139"/>
              <a:ext cx="1847632" cy="162148"/>
            </a:xfrm>
            <a:custGeom>
              <a:avLst/>
              <a:gdLst/>
              <a:ahLst/>
              <a:cxnLst/>
              <a:rect l="0" t="0" r="r" b="b"/>
              <a:pathLst>
                <a:path w="6062" h="532">
                  <a:moveTo>
                    <a:pt x="0" y="531"/>
                  </a:moveTo>
                  <a:lnTo>
                    <a:pt x="6061" y="531"/>
                  </a:lnTo>
                  <a:lnTo>
                    <a:pt x="6061" y="0"/>
                  </a:lnTo>
                  <a:lnTo>
                    <a:pt x="0" y="0"/>
                  </a:lnTo>
                  <a:lnTo>
                    <a:pt x="0" y="531"/>
                  </a:lnTo>
                </a:path>
              </a:pathLst>
            </a:custGeom>
            <a:solidFill>
              <a:schemeClr val="bg1"/>
            </a:solidFill>
            <a:ln>
              <a:noFill/>
            </a:ln>
          </p:spPr>
        </p:sp>
      </p:grpSp>
    </p:spTree>
    <p:extLst>
      <p:ext uri="{BB962C8B-B14F-4D97-AF65-F5344CB8AC3E}">
        <p14:creationId xmlns:p14="http://schemas.microsoft.com/office/powerpoint/2010/main" val="284453749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37" name="Group 36"/>
          <p:cNvGrpSpPr/>
          <p:nvPr userDrawn="1"/>
        </p:nvGrpSpPr>
        <p:grpSpPr>
          <a:xfrm>
            <a:off x="8134503" y="5454243"/>
            <a:ext cx="3704437" cy="1042285"/>
            <a:chOff x="228240" y="2152440"/>
            <a:chExt cx="10101600" cy="2842200"/>
          </a:xfrm>
          <a:solidFill>
            <a:schemeClr val="tx2"/>
          </a:solidFill>
        </p:grpSpPr>
        <p:sp>
          <p:nvSpPr>
            <p:cNvPr id="4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4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16095646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p:spPr>
        <p:txBody>
          <a:bodyPr anchor="t">
            <a:normAutofit/>
          </a:bodyPr>
          <a:lstStyle>
            <a:lvl1pPr>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13" name="Rectangle 12"/>
          <p:cNvSpPr/>
          <p:nvPr userDrawn="1"/>
        </p:nvSpPr>
        <p:spPr>
          <a:xfrm>
            <a:off x="342900" y="2733853"/>
            <a:ext cx="1397370" cy="207749"/>
          </a:xfrm>
          <a:prstGeom prst="rect">
            <a:avLst/>
          </a:prstGeom>
        </p:spPr>
        <p:txBody>
          <a:bodyPr wrap="none" lIns="0" tIns="0" rIns="0" bIns="0" anchor="b">
            <a:spAutoFit/>
          </a:bodyPr>
          <a:lstStyle/>
          <a:p>
            <a:pPr marL="16193">
              <a:lnSpc>
                <a:spcPct val="100000"/>
              </a:lnSpc>
              <a:spcBef>
                <a:spcPts val="3217"/>
              </a:spcBef>
            </a:pPr>
            <a:r>
              <a:rPr lang="en-US" sz="1350" b="0" i="0" spc="75">
                <a:latin typeface="Nunito Sans" charset="0"/>
                <a:ea typeface="Nunito Sans" charset="0"/>
                <a:cs typeface="Nunito Sans" charset="0"/>
              </a:rPr>
              <a:t>A </a:t>
            </a:r>
            <a:r>
              <a:rPr lang="en-US" sz="1350" b="0" i="0" spc="0">
                <a:latin typeface="Nunito Sans" charset="0"/>
                <a:ea typeface="Nunito Sans" charset="0"/>
                <a:cs typeface="Nunito Sans" charset="0"/>
              </a:rPr>
              <a:t>presentation</a:t>
            </a:r>
            <a:r>
              <a:rPr lang="en-US" sz="1350" b="0" i="0" spc="-143">
                <a:latin typeface="Nunito Sans" charset="0"/>
                <a:ea typeface="Nunito Sans" charset="0"/>
                <a:cs typeface="Nunito Sans" charset="0"/>
              </a:rPr>
              <a:t> </a:t>
            </a:r>
            <a:r>
              <a:rPr lang="en-US" sz="1350" b="0" i="0" spc="11">
                <a:latin typeface="Nunito Sans" charset="0"/>
                <a:ea typeface="Nunito Sans" charset="0"/>
                <a:cs typeface="Nunito Sans" charset="0"/>
              </a:rPr>
              <a:t>by</a:t>
            </a:r>
            <a:endParaRPr lang="en-US" sz="1350" b="0" i="0">
              <a:latin typeface="Nunito Sans" charset="0"/>
              <a:ea typeface="Nunito Sans" charset="0"/>
              <a:cs typeface="Nunito Sans" charset="0"/>
            </a:endParaRPr>
          </a:p>
        </p:txBody>
      </p:sp>
      <p:grpSp>
        <p:nvGrpSpPr>
          <p:cNvPr id="8" name="Group 7"/>
          <p:cNvGrpSpPr/>
          <p:nvPr userDrawn="1"/>
        </p:nvGrpSpPr>
        <p:grpSpPr>
          <a:xfrm>
            <a:off x="8134503" y="5454243"/>
            <a:ext cx="3704437" cy="1042285"/>
            <a:chOff x="228240" y="2152440"/>
            <a:chExt cx="10101600" cy="2842200"/>
          </a:xfrm>
          <a:solidFill>
            <a:schemeClr val="tx2"/>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2" name="TextBox 21"/>
          <p:cNvSpPr txBox="1"/>
          <p:nvPr userDrawn="1"/>
        </p:nvSpPr>
        <p:spPr>
          <a:xfrm>
            <a:off x="253093" y="325926"/>
            <a:ext cx="4896259" cy="2057615"/>
          </a:xfrm>
          <a:prstGeom prst="rect">
            <a:avLst/>
          </a:prstGeom>
          <a:noFill/>
        </p:spPr>
        <p:txBody>
          <a:bodyPr wrap="square" rtlCol="0">
            <a:spAutoFit/>
          </a:bodyPr>
          <a:lstStyle/>
          <a:p>
            <a:pPr>
              <a:lnSpc>
                <a:spcPts val="4950"/>
              </a:lnSpc>
            </a:pPr>
            <a:r>
              <a:rPr lang="en-GB" sz="5250" b="0" i="0" kern="1200" spc="-146" baseline="0">
                <a:solidFill>
                  <a:schemeClr val="tx2"/>
                </a:solidFill>
                <a:latin typeface="Nunito Sans Black" charset="0"/>
                <a:ea typeface="Nunito Sans Black" charset="0"/>
                <a:cs typeface="Nunito Sans Black" charset="0"/>
              </a:rPr>
              <a:t>Do more.</a:t>
            </a:r>
          </a:p>
          <a:p>
            <a:pPr>
              <a:lnSpc>
                <a:spcPts val="4950"/>
              </a:lnSpc>
            </a:pPr>
            <a:r>
              <a:rPr lang="en-GB" sz="5250" b="0" i="0" kern="1200" spc="-146" baseline="0">
                <a:solidFill>
                  <a:schemeClr val="tx2"/>
                </a:solidFill>
                <a:latin typeface="Nunito Sans Black" charset="0"/>
                <a:ea typeface="Nunito Sans Black" charset="0"/>
                <a:cs typeface="Nunito Sans Black" charset="0"/>
              </a:rPr>
              <a:t>Share more.</a:t>
            </a:r>
          </a:p>
          <a:p>
            <a:pPr>
              <a:lnSpc>
                <a:spcPts val="4950"/>
              </a:lnSpc>
            </a:pPr>
            <a:r>
              <a:rPr lang="en-GB" sz="5250" b="0" i="0" kern="1200" spc="-146" baseline="0">
                <a:solidFill>
                  <a:schemeClr val="tx2"/>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72348541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p:spPr>
        <p:txBody>
          <a:bodyPr anchor="t">
            <a:normAutofit/>
          </a:bodyPr>
          <a:lstStyle>
            <a:lvl1pPr>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13" name="Rectangle 12"/>
          <p:cNvSpPr/>
          <p:nvPr userDrawn="1"/>
        </p:nvSpPr>
        <p:spPr>
          <a:xfrm>
            <a:off x="342900" y="2733853"/>
            <a:ext cx="1397370" cy="207749"/>
          </a:xfrm>
          <a:prstGeom prst="rect">
            <a:avLst/>
          </a:prstGeom>
        </p:spPr>
        <p:txBody>
          <a:bodyPr wrap="none" lIns="0" tIns="0" rIns="0" bIns="0" anchor="b">
            <a:spAutoFit/>
          </a:bodyPr>
          <a:lstStyle/>
          <a:p>
            <a:pPr marL="16193">
              <a:lnSpc>
                <a:spcPct val="100000"/>
              </a:lnSpc>
              <a:spcBef>
                <a:spcPts val="3217"/>
              </a:spcBef>
            </a:pPr>
            <a:r>
              <a:rPr lang="en-US" sz="1350" b="0" i="0" spc="75">
                <a:solidFill>
                  <a:schemeClr val="bg1"/>
                </a:solidFill>
                <a:latin typeface="Nunito Sans" charset="0"/>
                <a:ea typeface="Nunito Sans" charset="0"/>
                <a:cs typeface="Nunito Sans" charset="0"/>
              </a:rPr>
              <a:t>A </a:t>
            </a:r>
            <a:r>
              <a:rPr lang="en-US" sz="1350" b="0" i="0" spc="0">
                <a:solidFill>
                  <a:schemeClr val="bg1"/>
                </a:solidFill>
                <a:latin typeface="Nunito Sans" charset="0"/>
                <a:ea typeface="Nunito Sans" charset="0"/>
                <a:cs typeface="Nunito Sans" charset="0"/>
              </a:rPr>
              <a:t>presentation</a:t>
            </a:r>
            <a:r>
              <a:rPr lang="en-US" sz="1350" b="0" i="0" spc="-143">
                <a:solidFill>
                  <a:schemeClr val="bg1"/>
                </a:solidFill>
                <a:latin typeface="Nunito Sans" charset="0"/>
                <a:ea typeface="Nunito Sans" charset="0"/>
                <a:cs typeface="Nunito Sans" charset="0"/>
              </a:rPr>
              <a:t> </a:t>
            </a:r>
            <a:r>
              <a:rPr lang="en-US" sz="1350" b="0" i="0" spc="11">
                <a:solidFill>
                  <a:schemeClr val="bg1"/>
                </a:solidFill>
                <a:latin typeface="Nunito Sans" charset="0"/>
                <a:ea typeface="Nunito Sans" charset="0"/>
                <a:cs typeface="Nunito Sans" charset="0"/>
              </a:rPr>
              <a:t>by</a:t>
            </a:r>
            <a:endParaRPr lang="en-US" sz="1350" b="0" i="0">
              <a:solidFill>
                <a:schemeClr val="bg1"/>
              </a:solidFill>
              <a:latin typeface="Nunito Sans" charset="0"/>
              <a:ea typeface="Nunito Sans" charset="0"/>
              <a:cs typeface="Nunito Sans" charset="0"/>
            </a:endParaRPr>
          </a:p>
        </p:txBody>
      </p:sp>
      <p:grpSp>
        <p:nvGrpSpPr>
          <p:cNvPr id="8" name="Group 7"/>
          <p:cNvGrpSpPr/>
          <p:nvPr userDrawn="1"/>
        </p:nvGrpSpPr>
        <p:grpSpPr>
          <a:xfrm>
            <a:off x="8134503" y="5454243"/>
            <a:ext cx="3704437" cy="1042285"/>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4" name="TextBox 23"/>
          <p:cNvSpPr txBox="1"/>
          <p:nvPr userDrawn="1"/>
        </p:nvSpPr>
        <p:spPr>
          <a:xfrm>
            <a:off x="253093" y="325926"/>
            <a:ext cx="4896259" cy="2057615"/>
          </a:xfrm>
          <a:prstGeom prst="rect">
            <a:avLst/>
          </a:prstGeom>
          <a:noFill/>
        </p:spPr>
        <p:txBody>
          <a:bodyPr wrap="square" rtlCol="0">
            <a:spAutoFit/>
          </a:bodyPr>
          <a:lstStyle/>
          <a:p>
            <a:pPr>
              <a:lnSpc>
                <a:spcPts val="4950"/>
              </a:lnSpc>
            </a:pPr>
            <a:r>
              <a:rPr lang="en-GB" sz="5250" b="0" i="0" kern="1200" spc="-146" baseline="0">
                <a:solidFill>
                  <a:schemeClr val="bg1"/>
                </a:solidFill>
                <a:latin typeface="Nunito Sans Black" charset="0"/>
                <a:ea typeface="Nunito Sans Black" charset="0"/>
                <a:cs typeface="Nunito Sans Black" charset="0"/>
              </a:rPr>
              <a:t>Do more.</a:t>
            </a:r>
          </a:p>
          <a:p>
            <a:pPr>
              <a:lnSpc>
                <a:spcPts val="4950"/>
              </a:lnSpc>
            </a:pPr>
            <a:r>
              <a:rPr lang="en-GB" sz="5250" b="0" i="0" kern="1200" spc="-146" baseline="0">
                <a:solidFill>
                  <a:schemeClr val="bg1"/>
                </a:solidFill>
                <a:latin typeface="Nunito Sans Black" charset="0"/>
                <a:ea typeface="Nunito Sans Black" charset="0"/>
                <a:cs typeface="Nunito Sans Black" charset="0"/>
              </a:rPr>
              <a:t>Share more.</a:t>
            </a:r>
          </a:p>
          <a:p>
            <a:pPr>
              <a:lnSpc>
                <a:spcPts val="4950"/>
              </a:lnSpc>
            </a:pPr>
            <a:r>
              <a:rPr lang="en-GB" sz="5250" b="0" i="0" kern="1200" spc="-146" baseline="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418616522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Presentation by Imag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p:spPr>
        <p:txBody>
          <a:bodyPr anchor="t">
            <a:normAutofit/>
          </a:bodyPr>
          <a:lstStyle>
            <a:lvl1pPr>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13" name="Rectangle 12"/>
          <p:cNvSpPr/>
          <p:nvPr userDrawn="1"/>
        </p:nvSpPr>
        <p:spPr>
          <a:xfrm>
            <a:off x="342900" y="2733853"/>
            <a:ext cx="1397370" cy="207749"/>
          </a:xfrm>
          <a:prstGeom prst="rect">
            <a:avLst/>
          </a:prstGeom>
        </p:spPr>
        <p:txBody>
          <a:bodyPr wrap="none" lIns="0" tIns="0" rIns="0" bIns="0" anchor="b">
            <a:spAutoFit/>
          </a:bodyPr>
          <a:lstStyle/>
          <a:p>
            <a:pPr marL="16193">
              <a:lnSpc>
                <a:spcPct val="100000"/>
              </a:lnSpc>
              <a:spcBef>
                <a:spcPts val="3217"/>
              </a:spcBef>
            </a:pPr>
            <a:r>
              <a:rPr lang="en-US" sz="1350" b="0" i="0" spc="75">
                <a:solidFill>
                  <a:schemeClr val="bg1"/>
                </a:solidFill>
                <a:latin typeface="Nunito Sans" charset="0"/>
                <a:ea typeface="Nunito Sans" charset="0"/>
                <a:cs typeface="Nunito Sans" charset="0"/>
              </a:rPr>
              <a:t>A </a:t>
            </a:r>
            <a:r>
              <a:rPr lang="en-US" sz="1350" b="0" i="0" spc="0">
                <a:solidFill>
                  <a:schemeClr val="bg1"/>
                </a:solidFill>
                <a:latin typeface="Nunito Sans" charset="0"/>
                <a:ea typeface="Nunito Sans" charset="0"/>
                <a:cs typeface="Nunito Sans" charset="0"/>
              </a:rPr>
              <a:t>presentation</a:t>
            </a:r>
            <a:r>
              <a:rPr lang="en-US" sz="1350" b="0" i="0" spc="-143">
                <a:solidFill>
                  <a:schemeClr val="bg1"/>
                </a:solidFill>
                <a:latin typeface="Nunito Sans" charset="0"/>
                <a:ea typeface="Nunito Sans" charset="0"/>
                <a:cs typeface="Nunito Sans" charset="0"/>
              </a:rPr>
              <a:t> </a:t>
            </a:r>
            <a:r>
              <a:rPr lang="en-US" sz="1350" b="0" i="0" spc="11">
                <a:solidFill>
                  <a:schemeClr val="bg1"/>
                </a:solidFill>
                <a:latin typeface="Nunito Sans" charset="0"/>
                <a:ea typeface="Nunito Sans" charset="0"/>
                <a:cs typeface="Nunito Sans" charset="0"/>
              </a:rPr>
              <a:t>by</a:t>
            </a:r>
            <a:endParaRPr lang="en-US" sz="1350" b="0" i="0">
              <a:solidFill>
                <a:schemeClr val="bg1"/>
              </a:solidFill>
              <a:latin typeface="Nunito Sans" charset="0"/>
              <a:ea typeface="Nunito Sans" charset="0"/>
              <a:cs typeface="Nunito Sans" charset="0"/>
            </a:endParaRPr>
          </a:p>
        </p:txBody>
      </p:sp>
      <p:grpSp>
        <p:nvGrpSpPr>
          <p:cNvPr id="8" name="Group 7"/>
          <p:cNvGrpSpPr/>
          <p:nvPr userDrawn="1"/>
        </p:nvGrpSpPr>
        <p:grpSpPr>
          <a:xfrm>
            <a:off x="8134503" y="5454243"/>
            <a:ext cx="3704437" cy="1042285"/>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3" name="TextBox 22"/>
          <p:cNvSpPr txBox="1"/>
          <p:nvPr userDrawn="1"/>
        </p:nvSpPr>
        <p:spPr>
          <a:xfrm>
            <a:off x="253093" y="325926"/>
            <a:ext cx="4896259" cy="2057615"/>
          </a:xfrm>
          <a:prstGeom prst="rect">
            <a:avLst/>
          </a:prstGeom>
          <a:noFill/>
        </p:spPr>
        <p:txBody>
          <a:bodyPr wrap="square" rtlCol="0">
            <a:spAutoFit/>
          </a:bodyPr>
          <a:lstStyle/>
          <a:p>
            <a:pPr>
              <a:lnSpc>
                <a:spcPts val="4950"/>
              </a:lnSpc>
            </a:pPr>
            <a:r>
              <a:rPr lang="en-GB" sz="5250" b="0" i="0" kern="1200" spc="-146" baseline="0">
                <a:solidFill>
                  <a:schemeClr val="bg1"/>
                </a:solidFill>
                <a:latin typeface="Nunito Sans Black" charset="0"/>
                <a:ea typeface="Nunito Sans Black" charset="0"/>
                <a:cs typeface="Nunito Sans Black" charset="0"/>
              </a:rPr>
              <a:t>Do more.</a:t>
            </a:r>
          </a:p>
          <a:p>
            <a:pPr>
              <a:lnSpc>
                <a:spcPts val="4950"/>
              </a:lnSpc>
            </a:pPr>
            <a:r>
              <a:rPr lang="en-GB" sz="5250" b="0" i="0" kern="1200" spc="-146" baseline="0">
                <a:solidFill>
                  <a:schemeClr val="bg1"/>
                </a:solidFill>
                <a:latin typeface="Nunito Sans Black" charset="0"/>
                <a:ea typeface="Nunito Sans Black" charset="0"/>
                <a:cs typeface="Nunito Sans Black" charset="0"/>
              </a:rPr>
              <a:t>Share more.</a:t>
            </a:r>
          </a:p>
          <a:p>
            <a:pPr>
              <a:lnSpc>
                <a:spcPts val="4950"/>
              </a:lnSpc>
            </a:pPr>
            <a:r>
              <a:rPr lang="en-GB" sz="5250" b="0" i="0" kern="1200" spc="-146" baseline="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147236061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Presentation by Imag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p:spPr>
        <p:txBody>
          <a:bodyPr anchor="t">
            <a:normAutofit/>
          </a:bodyPr>
          <a:lstStyle>
            <a:lvl1pPr>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13" name="Rectangle 12"/>
          <p:cNvSpPr/>
          <p:nvPr userDrawn="1"/>
        </p:nvSpPr>
        <p:spPr>
          <a:xfrm>
            <a:off x="342900" y="2733853"/>
            <a:ext cx="1397370" cy="207749"/>
          </a:xfrm>
          <a:prstGeom prst="rect">
            <a:avLst/>
          </a:prstGeom>
        </p:spPr>
        <p:txBody>
          <a:bodyPr wrap="none" lIns="0" tIns="0" rIns="0" bIns="0" anchor="b">
            <a:spAutoFit/>
          </a:bodyPr>
          <a:lstStyle/>
          <a:p>
            <a:pPr marL="16193">
              <a:lnSpc>
                <a:spcPct val="100000"/>
              </a:lnSpc>
              <a:spcBef>
                <a:spcPts val="3217"/>
              </a:spcBef>
            </a:pPr>
            <a:r>
              <a:rPr lang="en-US" sz="1350" b="0" i="0" spc="75">
                <a:solidFill>
                  <a:schemeClr val="bg1"/>
                </a:solidFill>
                <a:latin typeface="Nunito Sans" charset="0"/>
                <a:ea typeface="Nunito Sans" charset="0"/>
                <a:cs typeface="Nunito Sans" charset="0"/>
              </a:rPr>
              <a:t>A </a:t>
            </a:r>
            <a:r>
              <a:rPr lang="en-US" sz="1350" b="0" i="0" spc="0">
                <a:solidFill>
                  <a:schemeClr val="bg1"/>
                </a:solidFill>
                <a:latin typeface="Nunito Sans" charset="0"/>
                <a:ea typeface="Nunito Sans" charset="0"/>
                <a:cs typeface="Nunito Sans" charset="0"/>
              </a:rPr>
              <a:t>presentation</a:t>
            </a:r>
            <a:r>
              <a:rPr lang="en-US" sz="1350" b="0" i="0" spc="-143">
                <a:solidFill>
                  <a:schemeClr val="bg1"/>
                </a:solidFill>
                <a:latin typeface="Nunito Sans" charset="0"/>
                <a:ea typeface="Nunito Sans" charset="0"/>
                <a:cs typeface="Nunito Sans" charset="0"/>
              </a:rPr>
              <a:t> </a:t>
            </a:r>
            <a:r>
              <a:rPr lang="en-US" sz="1350" b="0" i="0" spc="11">
                <a:solidFill>
                  <a:schemeClr val="bg1"/>
                </a:solidFill>
                <a:latin typeface="Nunito Sans" charset="0"/>
                <a:ea typeface="Nunito Sans" charset="0"/>
                <a:cs typeface="Nunito Sans" charset="0"/>
              </a:rPr>
              <a:t>by</a:t>
            </a:r>
            <a:endParaRPr lang="en-US" sz="1350" b="0" i="0">
              <a:solidFill>
                <a:schemeClr val="bg1"/>
              </a:solidFill>
              <a:latin typeface="Nunito Sans" charset="0"/>
              <a:ea typeface="Nunito Sans" charset="0"/>
              <a:cs typeface="Nunito Sans" charset="0"/>
            </a:endParaRPr>
          </a:p>
        </p:txBody>
      </p:sp>
      <p:grpSp>
        <p:nvGrpSpPr>
          <p:cNvPr id="8" name="Group 7"/>
          <p:cNvGrpSpPr/>
          <p:nvPr userDrawn="1"/>
        </p:nvGrpSpPr>
        <p:grpSpPr>
          <a:xfrm>
            <a:off x="8134503" y="5454243"/>
            <a:ext cx="3704437" cy="1042285"/>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3" name="TextBox 22"/>
          <p:cNvSpPr txBox="1"/>
          <p:nvPr userDrawn="1"/>
        </p:nvSpPr>
        <p:spPr>
          <a:xfrm>
            <a:off x="253093" y="325926"/>
            <a:ext cx="4896259" cy="2057615"/>
          </a:xfrm>
          <a:prstGeom prst="rect">
            <a:avLst/>
          </a:prstGeom>
          <a:noFill/>
        </p:spPr>
        <p:txBody>
          <a:bodyPr wrap="square" rtlCol="0">
            <a:spAutoFit/>
          </a:bodyPr>
          <a:lstStyle/>
          <a:p>
            <a:pPr>
              <a:lnSpc>
                <a:spcPts val="4950"/>
              </a:lnSpc>
            </a:pPr>
            <a:r>
              <a:rPr lang="en-GB" sz="5250" b="0" i="0" kern="1200" spc="-146" baseline="0">
                <a:solidFill>
                  <a:schemeClr val="bg1"/>
                </a:solidFill>
                <a:latin typeface="Nunito Sans Black" charset="0"/>
                <a:ea typeface="Nunito Sans Black" charset="0"/>
                <a:cs typeface="Nunito Sans Black" charset="0"/>
              </a:rPr>
              <a:t>Do more.</a:t>
            </a:r>
          </a:p>
          <a:p>
            <a:pPr>
              <a:lnSpc>
                <a:spcPts val="4950"/>
              </a:lnSpc>
            </a:pPr>
            <a:r>
              <a:rPr lang="en-GB" sz="5250" b="0" i="0" kern="1200" spc="-146" baseline="0">
                <a:solidFill>
                  <a:schemeClr val="bg1"/>
                </a:solidFill>
                <a:latin typeface="Nunito Sans Black" charset="0"/>
                <a:ea typeface="Nunito Sans Black" charset="0"/>
                <a:cs typeface="Nunito Sans Black" charset="0"/>
              </a:rPr>
              <a:t>Share more.</a:t>
            </a:r>
          </a:p>
          <a:p>
            <a:pPr>
              <a:lnSpc>
                <a:spcPts val="4950"/>
              </a:lnSpc>
            </a:pPr>
            <a:r>
              <a:rPr lang="en-GB" sz="5250" b="0" i="0" kern="1200" spc="-146" baseline="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335664799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grpSp>
        <p:nvGrpSpPr>
          <p:cNvPr id="19" name="Group 18"/>
          <p:cNvGrpSpPr/>
          <p:nvPr userDrawn="1"/>
        </p:nvGrpSpPr>
        <p:grpSpPr>
          <a:xfrm>
            <a:off x="10077450" y="359569"/>
            <a:ext cx="1752622" cy="493120"/>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a:defRPr lang="en-US" sz="4050" b="0" i="0" kern="1200" spc="-53" smtClean="0">
                <a:solidFill>
                  <a:srgbClr val="FFFFFF"/>
                </a:solidFill>
                <a:latin typeface="Nunito Sans Black" charset="0"/>
                <a:ea typeface="Nunito Sans Black" charset="0"/>
                <a:cs typeface="Nunito Sans Black" charset="0"/>
              </a:defRPr>
            </a:lvl1pPr>
            <a:lvl2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Tree>
    <p:extLst>
      <p:ext uri="{BB962C8B-B14F-4D97-AF65-F5344CB8AC3E}">
        <p14:creationId xmlns:p14="http://schemas.microsoft.com/office/powerpoint/2010/main" val="188158476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grpSp>
        <p:nvGrpSpPr>
          <p:cNvPr id="19" name="Group 18"/>
          <p:cNvGrpSpPr/>
          <p:nvPr userDrawn="1"/>
        </p:nvGrpSpPr>
        <p:grpSpPr>
          <a:xfrm>
            <a:off x="10077450" y="359569"/>
            <a:ext cx="1752622" cy="493120"/>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a:defRPr lang="en-US" sz="4050" b="0" i="0" kern="1200" spc="-53" smtClean="0">
                <a:solidFill>
                  <a:srgbClr val="FFFFFF"/>
                </a:solidFill>
                <a:latin typeface="Nunito Sans Black" charset="0"/>
                <a:ea typeface="Nunito Sans Black" charset="0"/>
                <a:cs typeface="Nunito Sans Black" charset="0"/>
              </a:defRPr>
            </a:lvl1pPr>
            <a:lvl2pPr marL="9525" algn="l" defTabSz="685800" rtl="0" eaLnBrk="1" latinLnBrk="0" hangingPunct="1">
              <a:lnSpc>
                <a:spcPct val="100000"/>
              </a:lnSpc>
              <a:spcBef>
                <a:spcPts val="90"/>
              </a:spcBef>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Tree>
    <p:extLst>
      <p:ext uri="{BB962C8B-B14F-4D97-AF65-F5344CB8AC3E}">
        <p14:creationId xmlns:p14="http://schemas.microsoft.com/office/powerpoint/2010/main" val="177991164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grpSp>
        <p:nvGrpSpPr>
          <p:cNvPr id="19" name="Group 18"/>
          <p:cNvGrpSpPr/>
          <p:nvPr userDrawn="1"/>
        </p:nvGrpSpPr>
        <p:grpSpPr>
          <a:xfrm>
            <a:off x="10077450" y="359569"/>
            <a:ext cx="1752622" cy="493120"/>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a:defRPr lang="en-US" sz="4050" b="0" i="0" kern="1200" spc="-53" smtClean="0">
                <a:solidFill>
                  <a:srgbClr val="FFFFFF"/>
                </a:solidFill>
                <a:latin typeface="Nunito Sans Black" charset="0"/>
                <a:ea typeface="Nunito Sans Black" charset="0"/>
                <a:cs typeface="Nunito Sans Black" charset="0"/>
              </a:defRPr>
            </a:lvl1pPr>
            <a:lvl2pPr marL="9525" algn="l" defTabSz="685800" rtl="0" eaLnBrk="1" latinLnBrk="0" hangingPunct="1">
              <a:lnSpc>
                <a:spcPct val="100000"/>
              </a:lnSpc>
              <a:spcBef>
                <a:spcPts val="90"/>
              </a:spcBef>
              <a:defRPr lang="en-US" sz="2550" b="0" i="0" kern="1200" spc="-45" dirty="0" smtClean="0">
                <a:solidFill>
                  <a:schemeClr val="accent5"/>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Tree>
    <p:extLst>
      <p:ext uri="{BB962C8B-B14F-4D97-AF65-F5344CB8AC3E}">
        <p14:creationId xmlns:p14="http://schemas.microsoft.com/office/powerpoint/2010/main" val="3327236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grpSp>
        <p:nvGrpSpPr>
          <p:cNvPr id="19" name="Group 18"/>
          <p:cNvGrpSpPr/>
          <p:nvPr userDrawn="1"/>
        </p:nvGrpSpPr>
        <p:grpSpPr>
          <a:xfrm>
            <a:off x="10077450" y="359569"/>
            <a:ext cx="1752622" cy="493120"/>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a:defRPr lang="en-US" sz="4050" b="0" i="0" kern="1200" spc="-53" smtClean="0">
                <a:solidFill>
                  <a:srgbClr val="FFFFFF"/>
                </a:solidFill>
                <a:latin typeface="Nunito Sans Black" charset="0"/>
                <a:ea typeface="Nunito Sans Black" charset="0"/>
                <a:cs typeface="Nunito Sans Black" charset="0"/>
              </a:defRPr>
            </a:lvl1pPr>
            <a:lvl2pPr marL="9525" algn="l" defTabSz="685800" rtl="0" eaLnBrk="1" latinLnBrk="0" hangingPunct="1">
              <a:lnSpc>
                <a:spcPct val="100000"/>
              </a:lnSpc>
              <a:spcBef>
                <a:spcPts val="90"/>
              </a:spcBef>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Tree>
    <p:extLst>
      <p:ext uri="{BB962C8B-B14F-4D97-AF65-F5344CB8AC3E}">
        <p14:creationId xmlns:p14="http://schemas.microsoft.com/office/powerpoint/2010/main" val="313108883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Image right">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3767573-5790-1D4B-AC14-953738E758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3" y="0"/>
            <a:ext cx="12182475" cy="6858000"/>
          </a:xfrm>
          <a:prstGeom prst="rect">
            <a:avLst/>
          </a:prstGeom>
        </p:spPr>
      </p:pic>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t>© </a:t>
            </a:r>
            <a:r>
              <a:rPr lang="en-GB" spc="-4"/>
              <a:t>The </a:t>
            </a:r>
            <a:r>
              <a:rPr lang="en-GB" spc="-15"/>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Arial"/>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grpSp>
        <p:nvGrpSpPr>
          <p:cNvPr id="8" name="Group 7"/>
          <p:cNvGrpSpPr/>
          <p:nvPr userDrawn="1"/>
        </p:nvGrpSpPr>
        <p:grpSpPr>
          <a:xfrm>
            <a:off x="10077450" y="359569"/>
            <a:ext cx="1752622" cy="493120"/>
            <a:chOff x="228240" y="2152440"/>
            <a:chExt cx="10101600" cy="2842200"/>
          </a:xfrm>
          <a:solidFill>
            <a:schemeClr val="tx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1"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2"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3"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4"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5"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6"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7"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18"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19"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9525" marR="3810" algn="l" defTabSz="685800" rtl="0" eaLnBrk="1" latinLnBrk="0" hangingPunct="1">
              <a:lnSpc>
                <a:spcPts val="1950"/>
              </a:lnSpc>
              <a:spcBef>
                <a:spcPts val="315"/>
              </a:spcBef>
              <a:defRPr lang="en-US" sz="1800" b="0" i="0" kern="1200" spc="-19" dirty="0" smtClean="0">
                <a:solidFill>
                  <a:schemeClr val="bg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bg1"/>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bg1"/>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bg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69430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Image left 1">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A42EB2C-1017-3B4F-B40F-327EC03102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3" y="0"/>
            <a:ext cx="12182475" cy="6858000"/>
          </a:xfrm>
          <a:prstGeom prst="rect">
            <a:avLst/>
          </a:prstGeom>
        </p:spPr>
      </p:pic>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t>© </a:t>
            </a:r>
            <a:r>
              <a:rPr lang="en-GB" spc="-4"/>
              <a:t>The </a:t>
            </a:r>
            <a:r>
              <a:rPr lang="en-GB" spc="-15"/>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Arial"/>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grpSp>
        <p:nvGrpSpPr>
          <p:cNvPr id="8" name="Group 7"/>
          <p:cNvGrpSpPr/>
          <p:nvPr userDrawn="1"/>
        </p:nvGrpSpPr>
        <p:grpSpPr>
          <a:xfrm>
            <a:off x="10077450" y="359569"/>
            <a:ext cx="1752622" cy="493120"/>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1"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2"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3"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4"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5"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6"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7"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18"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19"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9525" marR="3810" algn="l" defTabSz="685800" rtl="0" eaLnBrk="1" latinLnBrk="0" hangingPunct="1">
              <a:lnSpc>
                <a:spcPts val="1950"/>
              </a:lnSpc>
              <a:spcBef>
                <a:spcPts val="315"/>
              </a:spcBef>
              <a:defRPr lang="en-US" sz="1800" b="0" i="0" kern="1200" spc="-19" dirty="0" smtClean="0">
                <a:solidFill>
                  <a:schemeClr val="bg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bg1"/>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bg1"/>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bg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614161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0062655F-896F-9F4E-B95E-DECB96CEA3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3" y="0"/>
            <a:ext cx="12182475" cy="6858000"/>
          </a:xfrm>
          <a:prstGeom prst="rect">
            <a:avLst/>
          </a:prstGeom>
        </p:spPr>
      </p:pic>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9525" marR="3810" algn="l" defTabSz="685800" rtl="0" eaLnBrk="1" latinLnBrk="0" hangingPunct="1">
              <a:lnSpc>
                <a:spcPts val="1950"/>
              </a:lnSpc>
              <a:spcBef>
                <a:spcPts val="315"/>
              </a:spcBef>
              <a:defRPr lang="en-US" sz="1800" b="0" i="0" kern="1200" spc="-19" dirty="0" smtClean="0">
                <a:solidFill>
                  <a:schemeClr val="bg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bg1"/>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bg1"/>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bg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35401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DB8A749-EFBB-7042-B230-FB6C674CAD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3" y="0"/>
            <a:ext cx="12182475" cy="6858000"/>
          </a:xfrm>
          <a:prstGeom prst="rect">
            <a:avLst/>
          </a:prstGeom>
        </p:spPr>
      </p:pic>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9525" marR="3810" algn="l" defTabSz="685800" rtl="0" eaLnBrk="1" latinLnBrk="0" hangingPunct="1">
              <a:lnSpc>
                <a:spcPts val="1950"/>
              </a:lnSpc>
              <a:spcBef>
                <a:spcPts val="315"/>
              </a:spcBef>
              <a:defRPr lang="en-US" sz="1800" b="0" i="0" kern="1200" spc="-19" dirty="0" smtClean="0">
                <a:solidFill>
                  <a:schemeClr val="bg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bg1"/>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bg1"/>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bg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67645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2_Image left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8BCF4C6-DBA2-5940-A2FD-BF5891845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0"/>
            <a:ext cx="6858000" cy="6858000"/>
          </a:xfrm>
          <a:prstGeom prst="rect">
            <a:avLst/>
          </a:prstGeom>
        </p:spPr>
      </p:pic>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tx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08955669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4_Image left 2">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750D9913-7279-9243-A338-7CFA98C9B7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16488" y="0"/>
            <a:ext cx="6858000" cy="6858000"/>
          </a:xfrm>
          <a:prstGeom prst="rect">
            <a:avLst/>
          </a:prstGeom>
        </p:spPr>
      </p:pic>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5000" marR="3810" indent="-121500" algn="l" defTabSz="685800" rtl="0" eaLnBrk="1" latinLnBrk="0" hangingPunct="1">
              <a:lnSpc>
                <a:spcPts val="1950"/>
              </a:lnSpc>
              <a:spcBef>
                <a:spcPts val="315"/>
              </a:spcBef>
              <a:buFont typeface="Arial" charset="0"/>
              <a:buChar char="•"/>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grpSp>
        <p:nvGrpSpPr>
          <p:cNvPr id="14" name="Group 13"/>
          <p:cNvGrpSpPr/>
          <p:nvPr userDrawn="1"/>
        </p:nvGrpSpPr>
        <p:grpSpPr>
          <a:xfrm>
            <a:off x="10077450" y="359569"/>
            <a:ext cx="1752622" cy="493120"/>
            <a:chOff x="228240" y="2152440"/>
            <a:chExt cx="10101600" cy="2842200"/>
          </a:xfrm>
          <a:solidFill>
            <a:schemeClr val="tx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06565213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3_Image left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876AC0C-E607-EA49-96F3-AE92A977C4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3" y="0"/>
            <a:ext cx="12182475" cy="6858000"/>
          </a:xfrm>
          <a:prstGeom prst="rect">
            <a:avLst/>
          </a:prstGeom>
        </p:spPr>
      </p:pic>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14" name="Group 13"/>
          <p:cNvGrpSpPr/>
          <p:nvPr userDrawn="1"/>
        </p:nvGrpSpPr>
        <p:grpSpPr>
          <a:xfrm>
            <a:off x="10077450" y="359569"/>
            <a:ext cx="1752622" cy="493120"/>
            <a:chOff x="228240" y="2152440"/>
            <a:chExt cx="10101600" cy="2842200"/>
          </a:xfrm>
          <a:solidFill>
            <a:schemeClr val="tx2"/>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3355315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grpSp>
        <p:nvGrpSpPr>
          <p:cNvPr id="21" name="Group 20"/>
          <p:cNvGrpSpPr/>
          <p:nvPr userDrawn="1"/>
        </p:nvGrpSpPr>
        <p:grpSpPr>
          <a:xfrm>
            <a:off x="10077450" y="359569"/>
            <a:ext cx="1752622" cy="493120"/>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3500" indent="0">
              <a:lnSpc>
                <a:spcPts val="2700"/>
              </a:lnSpc>
              <a:buFont typeface="Arial" panose="020B0604020202020204" pitchFamily="34" charset="0"/>
              <a:buNone/>
              <a:defRPr sz="2550"/>
            </a:lvl1pPr>
            <a:lvl2pPr marL="13500" indent="0">
              <a:lnSpc>
                <a:spcPts val="2700"/>
              </a:lnSpc>
              <a:buFont typeface="Arial" panose="020B0604020202020204" pitchFamily="34" charset="0"/>
              <a:buNone/>
              <a:defRPr sz="2550"/>
            </a:lvl2pPr>
            <a:lvl3pPr marL="13500" indent="0">
              <a:lnSpc>
                <a:spcPts val="2700"/>
              </a:lnSpc>
              <a:buFont typeface="Arial" panose="020B0604020202020204" pitchFamily="34" charset="0"/>
              <a:buNone/>
              <a:defRPr sz="2550"/>
            </a:lvl3pPr>
            <a:lvl4pPr marL="13500" indent="0">
              <a:lnSpc>
                <a:spcPts val="2700"/>
              </a:lnSpc>
              <a:buFont typeface="Arial" panose="020B0604020202020204" pitchFamily="34" charset="0"/>
              <a:buNone/>
              <a:defRPr sz="2550"/>
            </a:lvl4pPr>
            <a:lvl5pPr marL="13500" indent="0">
              <a:lnSpc>
                <a:spcPts val="2700"/>
              </a:lnSpc>
              <a:buFont typeface="Arial" panose="020B0604020202020204" pitchFamily="34" charset="0"/>
              <a:buNone/>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8861015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grpSp>
        <p:nvGrpSpPr>
          <p:cNvPr id="21" name="Group 20"/>
          <p:cNvGrpSpPr/>
          <p:nvPr userDrawn="1"/>
        </p:nvGrpSpPr>
        <p:grpSpPr>
          <a:xfrm>
            <a:off x="10077450" y="359569"/>
            <a:ext cx="1752622" cy="493120"/>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3500" indent="0">
              <a:lnSpc>
                <a:spcPts val="2700"/>
              </a:lnSpc>
              <a:buClr>
                <a:schemeClr val="bg1"/>
              </a:buClr>
              <a:buFont typeface="Arial" panose="020B0604020202020204" pitchFamily="34" charset="0"/>
              <a:buNone/>
              <a:defRPr sz="2550">
                <a:solidFill>
                  <a:schemeClr val="bg1"/>
                </a:solidFill>
              </a:defRPr>
            </a:lvl1pPr>
            <a:lvl2pPr marL="13500" indent="0">
              <a:lnSpc>
                <a:spcPts val="2700"/>
              </a:lnSpc>
              <a:buClr>
                <a:schemeClr val="bg1"/>
              </a:buClr>
              <a:buFont typeface="Arial" panose="020B0604020202020204" pitchFamily="34" charset="0"/>
              <a:buNone/>
              <a:defRPr sz="2550">
                <a:solidFill>
                  <a:schemeClr val="bg1"/>
                </a:solidFill>
              </a:defRPr>
            </a:lvl2pPr>
            <a:lvl3pPr marL="13500" indent="0">
              <a:lnSpc>
                <a:spcPts val="2700"/>
              </a:lnSpc>
              <a:buClr>
                <a:schemeClr val="bg1"/>
              </a:buClr>
              <a:buFont typeface="Arial" panose="020B0604020202020204" pitchFamily="34" charset="0"/>
              <a:buNone/>
              <a:defRPr sz="2550">
                <a:solidFill>
                  <a:schemeClr val="bg1"/>
                </a:solidFill>
              </a:defRPr>
            </a:lvl3pPr>
            <a:lvl4pPr marL="13500" indent="0">
              <a:lnSpc>
                <a:spcPts val="2700"/>
              </a:lnSpc>
              <a:buClr>
                <a:schemeClr val="bg1"/>
              </a:buClr>
              <a:buFont typeface="Arial" panose="020B0604020202020204" pitchFamily="34" charset="0"/>
              <a:buNone/>
              <a:defRPr sz="2550">
                <a:solidFill>
                  <a:schemeClr val="bg1"/>
                </a:solidFill>
              </a:defRPr>
            </a:lvl4pPr>
            <a:lvl5pPr marL="13500" indent="0">
              <a:lnSpc>
                <a:spcPts val="2700"/>
              </a:lnSpc>
              <a:buClr>
                <a:schemeClr val="bg1"/>
              </a:buClr>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33152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grpSp>
        <p:nvGrpSpPr>
          <p:cNvPr id="21" name="Group 20"/>
          <p:cNvGrpSpPr/>
          <p:nvPr userDrawn="1"/>
        </p:nvGrpSpPr>
        <p:grpSpPr>
          <a:xfrm>
            <a:off x="10077450" y="359569"/>
            <a:ext cx="1752622" cy="493120"/>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lvl1pPr>
            <a:lvl2pPr marL="13500" indent="0">
              <a:lnSpc>
                <a:spcPts val="5100"/>
              </a:lnSpc>
              <a:buFont typeface="Arial" panose="020B0604020202020204" pitchFamily="34" charset="0"/>
              <a:buNone/>
              <a:defRPr sz="4800"/>
            </a:lvl2pPr>
            <a:lvl3pPr marL="13500" indent="0">
              <a:lnSpc>
                <a:spcPts val="2700"/>
              </a:lnSpc>
              <a:buFont typeface="Arial" panose="020B0604020202020204" pitchFamily="34" charset="0"/>
              <a:buNone/>
              <a:defRPr sz="2550"/>
            </a:lvl3pPr>
            <a:lvl4pPr marL="13500" indent="0">
              <a:lnSpc>
                <a:spcPts val="5100"/>
              </a:lnSpc>
              <a:buFont typeface="Arial" panose="020B0604020202020204" pitchFamily="34" charset="0"/>
              <a:buNone/>
              <a:defRPr sz="4800"/>
            </a:lvl4pPr>
            <a:lvl5pPr marL="13500" indent="0">
              <a:lnSpc>
                <a:spcPts val="2700"/>
              </a:lnSpc>
              <a:buFont typeface="Arial" panose="020B0604020202020204" pitchFamily="34" charset="0"/>
              <a:buNone/>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3201450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grpSp>
        <p:nvGrpSpPr>
          <p:cNvPr id="21" name="Group 20"/>
          <p:cNvGrpSpPr/>
          <p:nvPr userDrawn="1"/>
        </p:nvGrpSpPr>
        <p:grpSpPr>
          <a:xfrm>
            <a:off x="10077450" y="359569"/>
            <a:ext cx="1752622" cy="493120"/>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9486336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grpSp>
        <p:nvGrpSpPr>
          <p:cNvPr id="21" name="Group 20"/>
          <p:cNvGrpSpPr/>
          <p:nvPr userDrawn="1"/>
        </p:nvGrpSpPr>
        <p:grpSpPr>
          <a:xfrm>
            <a:off x="10077450" y="359569"/>
            <a:ext cx="1752622" cy="493120"/>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023554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grpSp>
        <p:nvGrpSpPr>
          <p:cNvPr id="21" name="Group 20"/>
          <p:cNvGrpSpPr/>
          <p:nvPr userDrawn="1"/>
        </p:nvGrpSpPr>
        <p:grpSpPr>
          <a:xfrm>
            <a:off x="10077450" y="359569"/>
            <a:ext cx="1752622" cy="493120"/>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5674923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grpSp>
        <p:nvGrpSpPr>
          <p:cNvPr id="21" name="Group 20"/>
          <p:cNvGrpSpPr/>
          <p:nvPr userDrawn="1"/>
        </p:nvGrpSpPr>
        <p:grpSpPr>
          <a:xfrm>
            <a:off x="10077450" y="359569"/>
            <a:ext cx="1752622" cy="493120"/>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2pPr marL="0">
              <a:lnSpc>
                <a:spcPts val="1500"/>
              </a:lnSpc>
              <a:defRPr sz="1350" b="0" i="0">
                <a:latin typeface="Nunito Sans" pitchFamily="2" charset="77"/>
              </a:defRPr>
            </a:lvl2pPr>
            <a:lvl3pPr marL="0">
              <a:lnSpc>
                <a:spcPts val="1500"/>
              </a:lnSpc>
              <a:defRPr sz="1350"/>
            </a:lvl3pPr>
            <a:lvl4pPr>
              <a:defRPr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0325474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grpSp>
        <p:nvGrpSpPr>
          <p:cNvPr id="21" name="Group 20"/>
          <p:cNvGrpSpPr/>
          <p:nvPr userDrawn="1"/>
        </p:nvGrpSpPr>
        <p:grpSpPr>
          <a:xfrm>
            <a:off x="10077450" y="359569"/>
            <a:ext cx="1752622" cy="493120"/>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a:defRPr>
                <a:solidFill>
                  <a:schemeClr val="bg1"/>
                </a:solidFill>
              </a:defRPr>
            </a:lvl1pPr>
            <a:lvl2pPr marL="0">
              <a:lnSpc>
                <a:spcPts val="1500"/>
              </a:lnSpc>
              <a:defRPr sz="1350" b="0" i="0">
                <a:solidFill>
                  <a:schemeClr val="bg1"/>
                </a:solidFill>
                <a:latin typeface="Nunito Sans" pitchFamily="2" charset="77"/>
              </a:defRPr>
            </a:lvl2pPr>
            <a:lvl3pPr marL="0">
              <a:lnSpc>
                <a:spcPts val="1500"/>
              </a:lnSpc>
              <a:defRPr sz="1350">
                <a:solidFill>
                  <a:schemeClr val="bg1"/>
                </a:solidFill>
              </a:defRPr>
            </a:lvl3pPr>
            <a:lvl4pPr>
              <a:defRPr b="1" i="0">
                <a:solidFill>
                  <a:schemeClr val="bg1"/>
                </a:solidFill>
                <a:latin typeface="Nunito Sans" pitchFamily="2" charset="77"/>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436185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grpSp>
        <p:nvGrpSpPr>
          <p:cNvPr id="21" name="Group 20"/>
          <p:cNvGrpSpPr/>
          <p:nvPr userDrawn="1"/>
        </p:nvGrpSpPr>
        <p:grpSpPr>
          <a:xfrm>
            <a:off x="10077450" y="359569"/>
            <a:ext cx="1752622" cy="493120"/>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Tx/>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Tx/>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Tx/>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Tx/>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Tree>
    <p:extLst>
      <p:ext uri="{BB962C8B-B14F-4D97-AF65-F5344CB8AC3E}">
        <p14:creationId xmlns:p14="http://schemas.microsoft.com/office/powerpoint/2010/main" val="123546617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grpSp>
        <p:nvGrpSpPr>
          <p:cNvPr id="21" name="Group 20"/>
          <p:cNvGrpSpPr/>
          <p:nvPr userDrawn="1"/>
        </p:nvGrpSpPr>
        <p:grpSpPr>
          <a:xfrm>
            <a:off x="10077450" y="359569"/>
            <a:ext cx="1752622" cy="493120"/>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Tx/>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Tx/>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Tx/>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Tx/>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p:nvPr>
        </p:nvSpPr>
        <p:spPr>
          <a:xfrm>
            <a:off x="2458641" y="1829107"/>
            <a:ext cx="1512094" cy="1142693"/>
          </a:xfrm>
          <a:prstGeom prst="rect">
            <a:avLst/>
          </a:prstGeom>
        </p:spPr>
        <p:txBody>
          <a:bodyPr/>
          <a:lstStyle/>
          <a:p>
            <a:r>
              <a:rPr lang="en-US"/>
              <a:t>Click icon to add picture</a:t>
            </a:r>
            <a:endParaRPr lang="en-GB"/>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p:nvPr>
        </p:nvSpPr>
        <p:spPr>
          <a:xfrm>
            <a:off x="4375356" y="1829107"/>
            <a:ext cx="1512094" cy="1142693"/>
          </a:xfrm>
          <a:prstGeom prst="rect">
            <a:avLst/>
          </a:prstGeom>
        </p:spPr>
        <p:txBody>
          <a:bodyPr/>
          <a:lstStyle/>
          <a:p>
            <a:r>
              <a:rPr lang="en-US"/>
              <a:t>Click icon to add picture</a:t>
            </a:r>
            <a:endParaRPr lang="en-GB"/>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p:nvPr>
        </p:nvSpPr>
        <p:spPr>
          <a:xfrm>
            <a:off x="6292641" y="1829107"/>
            <a:ext cx="1512094" cy="1142693"/>
          </a:xfrm>
          <a:prstGeom prst="rect">
            <a:avLst/>
          </a:prstGeom>
        </p:spPr>
        <p:txBody>
          <a:bodyPr/>
          <a:lstStyle/>
          <a:p>
            <a:r>
              <a:rPr lang="en-US"/>
              <a:t>Click icon to add picture</a:t>
            </a:r>
            <a:endParaRPr lang="en-GB"/>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p:nvPr>
        </p:nvSpPr>
        <p:spPr>
          <a:xfrm>
            <a:off x="8209927" y="1829107"/>
            <a:ext cx="1512094" cy="1142693"/>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95685893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grpSp>
        <p:nvGrpSpPr>
          <p:cNvPr id="21" name="Group 20"/>
          <p:cNvGrpSpPr/>
          <p:nvPr userDrawn="1"/>
        </p:nvGrpSpPr>
        <p:grpSpPr>
          <a:xfrm>
            <a:off x="10077450" y="359569"/>
            <a:ext cx="1752622" cy="493120"/>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a:lnSpc>
                <a:spcPts val="4800"/>
              </a:lnSpc>
              <a:spcBef>
                <a:spcPts val="0"/>
              </a:spcBef>
              <a:defRPr sz="4050">
                <a:solidFill>
                  <a:schemeClr val="bg1"/>
                </a:solidFill>
              </a:defRPr>
            </a:lvl1pPr>
            <a:lvl2pPr marL="0">
              <a:lnSpc>
                <a:spcPts val="4800"/>
              </a:lnSpc>
              <a:spcBef>
                <a:spcPts val="0"/>
              </a:spcBef>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4711764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729722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82407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xmlns="" id="{CEBBA40D-165A-F453-E1BC-D4EDCF3CED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xmlns="" id="{7A855269-D313-02F4-7003-BE0FEEBB16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xmlns="" id="{476C3509-7F27-A7F0-D739-F879172AD4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xmlns="" id="{C5F5C8A3-3A20-3401-A16B-085737EC74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xmlns="" id="{523797C0-1387-9B6A-7C39-2B3817DED7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xmlns="" id="{E8320A8B-59E3-9BDC-7207-6A5CBCAD31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A6C3376C-7F39-9E3C-537E-94440A84F3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0C965A4B-3F85-87C5-1E6C-1D52BB4FF7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C8BE37AC-C825-4D9C-3997-D855686178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202C14BD-3BF1-6332-98B6-7777AFE073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xmlns="" id="{AECD105E-E1DF-AE42-8BAA-43F6238D6D1B}"/>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096947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xmlns="" id="{41C61C70-6A4D-439C-8A89-8538802DC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xmlns="" id="{EE25AA22-4B98-8D58-1CE6-102FDA54BEDA}"/>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94290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xmlns="" id="{366A0585-ECB7-2EE6-B897-9BA7B4594C05}"/>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781859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3D0F6DC4-8842-DDBC-B47A-E4BD47C73EE7}"/>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076330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372D7B39-28DB-85E1-631E-2FC50D0FD139}"/>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5450871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xmlns="" id="{A96A7085-8B91-4D6E-93A4-7F3CA2250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3C799A6F-9378-58EF-8FF1-760E84411D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B66ECA4D-4FAB-79C4-E991-0E8042CCC5AF}"/>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304020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DACEF503-FE3D-930F-20D4-F29FB1FD76B2}"/>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051003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2653B8A1-77B4-7E61-5525-FEA2512171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FCE6BB38-89E3-C779-B588-C4F68F22D7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68810608-6CBA-A1D5-68F0-D57726D2BAC6}"/>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9416803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26379A07-702F-6296-4124-FA1EC54A2A95}"/>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22779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xmlns="" id="{19AE63CF-F8E0-B62A-A454-5CD970D672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ED76E21B-7A12-E8FC-ACD0-4224675D19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A46F6B83-9636-E9CC-E17D-2F4B8BA9D5D9}"/>
              </a:ext>
            </a:extLst>
          </p:cNvPr>
          <p:cNvSpPr/>
          <p:nvPr userDrawn="1"/>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70783827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38" Type="http://schemas.openxmlformats.org/officeDocument/2006/relationships/slideLayout" Target="../slideLayouts/slideLayout138.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4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77.xml"/><Relationship Id="rId21" Type="http://schemas.openxmlformats.org/officeDocument/2006/relationships/slideLayout" Target="../slideLayouts/slideLayout172.xml"/><Relationship Id="rId34" Type="http://schemas.openxmlformats.org/officeDocument/2006/relationships/slideLayout" Target="../slideLayouts/slideLayout185.xml"/><Relationship Id="rId42" Type="http://schemas.openxmlformats.org/officeDocument/2006/relationships/slideLayout" Target="../slideLayouts/slideLayout193.xml"/><Relationship Id="rId47" Type="http://schemas.openxmlformats.org/officeDocument/2006/relationships/slideLayout" Target="../slideLayouts/slideLayout198.xml"/><Relationship Id="rId50" Type="http://schemas.openxmlformats.org/officeDocument/2006/relationships/slideLayout" Target="../slideLayouts/slideLayout201.xml"/><Relationship Id="rId55" Type="http://schemas.openxmlformats.org/officeDocument/2006/relationships/slideLayout" Target="../slideLayouts/slideLayout206.xml"/><Relationship Id="rId63" Type="http://schemas.openxmlformats.org/officeDocument/2006/relationships/slideLayout" Target="../slideLayouts/slideLayout214.xml"/><Relationship Id="rId68" Type="http://schemas.openxmlformats.org/officeDocument/2006/relationships/slideLayout" Target="../slideLayouts/slideLayout219.xml"/><Relationship Id="rId76" Type="http://schemas.openxmlformats.org/officeDocument/2006/relationships/slideLayout" Target="../slideLayouts/slideLayout227.xml"/><Relationship Id="rId84" Type="http://schemas.openxmlformats.org/officeDocument/2006/relationships/slideLayout" Target="../slideLayouts/slideLayout235.xml"/><Relationship Id="rId89" Type="http://schemas.openxmlformats.org/officeDocument/2006/relationships/slideLayout" Target="../slideLayouts/slideLayout240.xml"/><Relationship Id="rId97" Type="http://schemas.openxmlformats.org/officeDocument/2006/relationships/slideLayout" Target="../slideLayouts/slideLayout248.xml"/><Relationship Id="rId7" Type="http://schemas.openxmlformats.org/officeDocument/2006/relationships/slideLayout" Target="../slideLayouts/slideLayout158.xml"/><Relationship Id="rId71" Type="http://schemas.openxmlformats.org/officeDocument/2006/relationships/slideLayout" Target="../slideLayouts/slideLayout222.xml"/><Relationship Id="rId92" Type="http://schemas.openxmlformats.org/officeDocument/2006/relationships/slideLayout" Target="../slideLayouts/slideLayout243.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9" Type="http://schemas.openxmlformats.org/officeDocument/2006/relationships/slideLayout" Target="../slideLayouts/slideLayout180.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32" Type="http://schemas.openxmlformats.org/officeDocument/2006/relationships/slideLayout" Target="../slideLayouts/slideLayout183.xml"/><Relationship Id="rId37" Type="http://schemas.openxmlformats.org/officeDocument/2006/relationships/slideLayout" Target="../slideLayouts/slideLayout188.xml"/><Relationship Id="rId40" Type="http://schemas.openxmlformats.org/officeDocument/2006/relationships/slideLayout" Target="../slideLayouts/slideLayout191.xml"/><Relationship Id="rId45" Type="http://schemas.openxmlformats.org/officeDocument/2006/relationships/slideLayout" Target="../slideLayouts/slideLayout196.xml"/><Relationship Id="rId53" Type="http://schemas.openxmlformats.org/officeDocument/2006/relationships/slideLayout" Target="../slideLayouts/slideLayout204.xml"/><Relationship Id="rId58" Type="http://schemas.openxmlformats.org/officeDocument/2006/relationships/slideLayout" Target="../slideLayouts/slideLayout209.xml"/><Relationship Id="rId66" Type="http://schemas.openxmlformats.org/officeDocument/2006/relationships/slideLayout" Target="../slideLayouts/slideLayout217.xml"/><Relationship Id="rId74" Type="http://schemas.openxmlformats.org/officeDocument/2006/relationships/slideLayout" Target="../slideLayouts/slideLayout225.xml"/><Relationship Id="rId79" Type="http://schemas.openxmlformats.org/officeDocument/2006/relationships/slideLayout" Target="../slideLayouts/slideLayout230.xml"/><Relationship Id="rId87" Type="http://schemas.openxmlformats.org/officeDocument/2006/relationships/slideLayout" Target="../slideLayouts/slideLayout238.xml"/><Relationship Id="rId5" Type="http://schemas.openxmlformats.org/officeDocument/2006/relationships/slideLayout" Target="../slideLayouts/slideLayout156.xml"/><Relationship Id="rId61" Type="http://schemas.openxmlformats.org/officeDocument/2006/relationships/slideLayout" Target="../slideLayouts/slideLayout212.xml"/><Relationship Id="rId82" Type="http://schemas.openxmlformats.org/officeDocument/2006/relationships/slideLayout" Target="../slideLayouts/slideLayout233.xml"/><Relationship Id="rId90" Type="http://schemas.openxmlformats.org/officeDocument/2006/relationships/slideLayout" Target="../slideLayouts/slideLayout241.xml"/><Relationship Id="rId95" Type="http://schemas.openxmlformats.org/officeDocument/2006/relationships/slideLayout" Target="../slideLayouts/slideLayout246.xml"/><Relationship Id="rId19" Type="http://schemas.openxmlformats.org/officeDocument/2006/relationships/slideLayout" Target="../slideLayouts/slideLayout17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slideLayout" Target="../slideLayouts/slideLayout181.xml"/><Relationship Id="rId35" Type="http://schemas.openxmlformats.org/officeDocument/2006/relationships/slideLayout" Target="../slideLayouts/slideLayout186.xml"/><Relationship Id="rId43" Type="http://schemas.openxmlformats.org/officeDocument/2006/relationships/slideLayout" Target="../slideLayouts/slideLayout194.xml"/><Relationship Id="rId48" Type="http://schemas.openxmlformats.org/officeDocument/2006/relationships/slideLayout" Target="../slideLayouts/slideLayout199.xml"/><Relationship Id="rId56" Type="http://schemas.openxmlformats.org/officeDocument/2006/relationships/slideLayout" Target="../slideLayouts/slideLayout207.xml"/><Relationship Id="rId64" Type="http://schemas.openxmlformats.org/officeDocument/2006/relationships/slideLayout" Target="../slideLayouts/slideLayout215.xml"/><Relationship Id="rId69" Type="http://schemas.openxmlformats.org/officeDocument/2006/relationships/slideLayout" Target="../slideLayouts/slideLayout220.xml"/><Relationship Id="rId77" Type="http://schemas.openxmlformats.org/officeDocument/2006/relationships/slideLayout" Target="../slideLayouts/slideLayout228.xml"/><Relationship Id="rId8" Type="http://schemas.openxmlformats.org/officeDocument/2006/relationships/slideLayout" Target="../slideLayouts/slideLayout159.xml"/><Relationship Id="rId51" Type="http://schemas.openxmlformats.org/officeDocument/2006/relationships/slideLayout" Target="../slideLayouts/slideLayout202.xml"/><Relationship Id="rId72" Type="http://schemas.openxmlformats.org/officeDocument/2006/relationships/slideLayout" Target="../slideLayouts/slideLayout223.xml"/><Relationship Id="rId80" Type="http://schemas.openxmlformats.org/officeDocument/2006/relationships/slideLayout" Target="../slideLayouts/slideLayout231.xml"/><Relationship Id="rId85" Type="http://schemas.openxmlformats.org/officeDocument/2006/relationships/slideLayout" Target="../slideLayouts/slideLayout236.xml"/><Relationship Id="rId93" Type="http://schemas.openxmlformats.org/officeDocument/2006/relationships/slideLayout" Target="../slideLayouts/slideLayout244.xml"/><Relationship Id="rId98" Type="http://schemas.openxmlformats.org/officeDocument/2006/relationships/theme" Target="../theme/theme3.xml"/><Relationship Id="rId3" Type="http://schemas.openxmlformats.org/officeDocument/2006/relationships/slideLayout" Target="../slideLayouts/slideLayout154.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slideLayout" Target="../slideLayouts/slideLayout184.xml"/><Relationship Id="rId38" Type="http://schemas.openxmlformats.org/officeDocument/2006/relationships/slideLayout" Target="../slideLayouts/slideLayout189.xml"/><Relationship Id="rId46" Type="http://schemas.openxmlformats.org/officeDocument/2006/relationships/slideLayout" Target="../slideLayouts/slideLayout197.xml"/><Relationship Id="rId59" Type="http://schemas.openxmlformats.org/officeDocument/2006/relationships/slideLayout" Target="../slideLayouts/slideLayout210.xml"/><Relationship Id="rId67" Type="http://schemas.openxmlformats.org/officeDocument/2006/relationships/slideLayout" Target="../slideLayouts/slideLayout218.xml"/><Relationship Id="rId20" Type="http://schemas.openxmlformats.org/officeDocument/2006/relationships/slideLayout" Target="../slideLayouts/slideLayout171.xml"/><Relationship Id="rId41" Type="http://schemas.openxmlformats.org/officeDocument/2006/relationships/slideLayout" Target="../slideLayouts/slideLayout192.xml"/><Relationship Id="rId54" Type="http://schemas.openxmlformats.org/officeDocument/2006/relationships/slideLayout" Target="../slideLayouts/slideLayout205.xml"/><Relationship Id="rId62" Type="http://schemas.openxmlformats.org/officeDocument/2006/relationships/slideLayout" Target="../slideLayouts/slideLayout213.xml"/><Relationship Id="rId70" Type="http://schemas.openxmlformats.org/officeDocument/2006/relationships/slideLayout" Target="../slideLayouts/slideLayout221.xml"/><Relationship Id="rId75" Type="http://schemas.openxmlformats.org/officeDocument/2006/relationships/slideLayout" Target="../slideLayouts/slideLayout226.xml"/><Relationship Id="rId83" Type="http://schemas.openxmlformats.org/officeDocument/2006/relationships/slideLayout" Target="../slideLayouts/slideLayout234.xml"/><Relationship Id="rId88" Type="http://schemas.openxmlformats.org/officeDocument/2006/relationships/slideLayout" Target="../slideLayouts/slideLayout239.xml"/><Relationship Id="rId91" Type="http://schemas.openxmlformats.org/officeDocument/2006/relationships/slideLayout" Target="../slideLayouts/slideLayout242.xml"/><Relationship Id="rId96" Type="http://schemas.openxmlformats.org/officeDocument/2006/relationships/slideLayout" Target="../slideLayouts/slideLayout24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36" Type="http://schemas.openxmlformats.org/officeDocument/2006/relationships/slideLayout" Target="../slideLayouts/slideLayout187.xml"/><Relationship Id="rId49" Type="http://schemas.openxmlformats.org/officeDocument/2006/relationships/slideLayout" Target="../slideLayouts/slideLayout200.xml"/><Relationship Id="rId57" Type="http://schemas.openxmlformats.org/officeDocument/2006/relationships/slideLayout" Target="../slideLayouts/slideLayout208.xml"/><Relationship Id="rId10" Type="http://schemas.openxmlformats.org/officeDocument/2006/relationships/slideLayout" Target="../slideLayouts/slideLayout161.xml"/><Relationship Id="rId31" Type="http://schemas.openxmlformats.org/officeDocument/2006/relationships/slideLayout" Target="../slideLayouts/slideLayout182.xml"/><Relationship Id="rId44" Type="http://schemas.openxmlformats.org/officeDocument/2006/relationships/slideLayout" Target="../slideLayouts/slideLayout195.xml"/><Relationship Id="rId52" Type="http://schemas.openxmlformats.org/officeDocument/2006/relationships/slideLayout" Target="../slideLayouts/slideLayout203.xml"/><Relationship Id="rId60" Type="http://schemas.openxmlformats.org/officeDocument/2006/relationships/slideLayout" Target="../slideLayouts/slideLayout211.xml"/><Relationship Id="rId65" Type="http://schemas.openxmlformats.org/officeDocument/2006/relationships/slideLayout" Target="../slideLayouts/slideLayout216.xml"/><Relationship Id="rId73" Type="http://schemas.openxmlformats.org/officeDocument/2006/relationships/slideLayout" Target="../slideLayouts/slideLayout224.xml"/><Relationship Id="rId78" Type="http://schemas.openxmlformats.org/officeDocument/2006/relationships/slideLayout" Target="../slideLayouts/slideLayout229.xml"/><Relationship Id="rId81" Type="http://schemas.openxmlformats.org/officeDocument/2006/relationships/slideLayout" Target="../slideLayouts/slideLayout232.xml"/><Relationship Id="rId86" Type="http://schemas.openxmlformats.org/officeDocument/2006/relationships/slideLayout" Target="../slideLayouts/slideLayout237.xml"/><Relationship Id="rId94" Type="http://schemas.openxmlformats.org/officeDocument/2006/relationships/slideLayout" Target="../slideLayouts/slideLayout245.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9" Type="http://schemas.openxmlformats.org/officeDocument/2006/relationships/slideLayout" Target="../slideLayouts/slideLayout190.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74.xml"/><Relationship Id="rId21" Type="http://schemas.openxmlformats.org/officeDocument/2006/relationships/slideLayout" Target="../slideLayouts/slideLayout269.xml"/><Relationship Id="rId34" Type="http://schemas.openxmlformats.org/officeDocument/2006/relationships/slideLayout" Target="../slideLayouts/slideLayout282.xml"/><Relationship Id="rId42" Type="http://schemas.openxmlformats.org/officeDocument/2006/relationships/slideLayout" Target="../slideLayouts/slideLayout290.xml"/><Relationship Id="rId47" Type="http://schemas.openxmlformats.org/officeDocument/2006/relationships/slideLayout" Target="../slideLayouts/slideLayout295.xml"/><Relationship Id="rId50" Type="http://schemas.openxmlformats.org/officeDocument/2006/relationships/slideLayout" Target="../slideLayouts/slideLayout298.xml"/><Relationship Id="rId55" Type="http://schemas.openxmlformats.org/officeDocument/2006/relationships/slideLayout" Target="../slideLayouts/slideLayout303.xml"/><Relationship Id="rId63" Type="http://schemas.openxmlformats.org/officeDocument/2006/relationships/slideLayout" Target="../slideLayouts/slideLayout311.xml"/><Relationship Id="rId68" Type="http://schemas.openxmlformats.org/officeDocument/2006/relationships/slideLayout" Target="../slideLayouts/slideLayout316.xml"/><Relationship Id="rId76" Type="http://schemas.openxmlformats.org/officeDocument/2006/relationships/slideLayout" Target="../slideLayouts/slideLayout324.xml"/><Relationship Id="rId84" Type="http://schemas.openxmlformats.org/officeDocument/2006/relationships/slideLayout" Target="../slideLayouts/slideLayout332.xml"/><Relationship Id="rId89" Type="http://schemas.openxmlformats.org/officeDocument/2006/relationships/slideLayout" Target="../slideLayouts/slideLayout337.xml"/><Relationship Id="rId97" Type="http://schemas.openxmlformats.org/officeDocument/2006/relationships/slideLayout" Target="../slideLayouts/slideLayout345.xml"/><Relationship Id="rId7" Type="http://schemas.openxmlformats.org/officeDocument/2006/relationships/slideLayout" Target="../slideLayouts/slideLayout255.xml"/><Relationship Id="rId71" Type="http://schemas.openxmlformats.org/officeDocument/2006/relationships/slideLayout" Target="../slideLayouts/slideLayout319.xml"/><Relationship Id="rId92" Type="http://schemas.openxmlformats.org/officeDocument/2006/relationships/slideLayout" Target="../slideLayouts/slideLayout340.xml"/><Relationship Id="rId2" Type="http://schemas.openxmlformats.org/officeDocument/2006/relationships/slideLayout" Target="../slideLayouts/slideLayout250.xml"/><Relationship Id="rId16" Type="http://schemas.openxmlformats.org/officeDocument/2006/relationships/slideLayout" Target="../slideLayouts/slideLayout264.xml"/><Relationship Id="rId29" Type="http://schemas.openxmlformats.org/officeDocument/2006/relationships/slideLayout" Target="../slideLayouts/slideLayout277.xml"/><Relationship Id="rId11" Type="http://schemas.openxmlformats.org/officeDocument/2006/relationships/slideLayout" Target="../slideLayouts/slideLayout259.xml"/><Relationship Id="rId24" Type="http://schemas.openxmlformats.org/officeDocument/2006/relationships/slideLayout" Target="../slideLayouts/slideLayout272.xml"/><Relationship Id="rId32" Type="http://schemas.openxmlformats.org/officeDocument/2006/relationships/slideLayout" Target="../slideLayouts/slideLayout280.xml"/><Relationship Id="rId37" Type="http://schemas.openxmlformats.org/officeDocument/2006/relationships/slideLayout" Target="../slideLayouts/slideLayout285.xml"/><Relationship Id="rId40" Type="http://schemas.openxmlformats.org/officeDocument/2006/relationships/slideLayout" Target="../slideLayouts/slideLayout288.xml"/><Relationship Id="rId45" Type="http://schemas.openxmlformats.org/officeDocument/2006/relationships/slideLayout" Target="../slideLayouts/slideLayout293.xml"/><Relationship Id="rId53" Type="http://schemas.openxmlformats.org/officeDocument/2006/relationships/slideLayout" Target="../slideLayouts/slideLayout301.xml"/><Relationship Id="rId58" Type="http://schemas.openxmlformats.org/officeDocument/2006/relationships/slideLayout" Target="../slideLayouts/slideLayout306.xml"/><Relationship Id="rId66" Type="http://schemas.openxmlformats.org/officeDocument/2006/relationships/slideLayout" Target="../slideLayouts/slideLayout314.xml"/><Relationship Id="rId74" Type="http://schemas.openxmlformats.org/officeDocument/2006/relationships/slideLayout" Target="../slideLayouts/slideLayout322.xml"/><Relationship Id="rId79" Type="http://schemas.openxmlformats.org/officeDocument/2006/relationships/slideLayout" Target="../slideLayouts/slideLayout327.xml"/><Relationship Id="rId87" Type="http://schemas.openxmlformats.org/officeDocument/2006/relationships/slideLayout" Target="../slideLayouts/slideLayout335.xml"/><Relationship Id="rId5" Type="http://schemas.openxmlformats.org/officeDocument/2006/relationships/slideLayout" Target="../slideLayouts/slideLayout253.xml"/><Relationship Id="rId61" Type="http://schemas.openxmlformats.org/officeDocument/2006/relationships/slideLayout" Target="../slideLayouts/slideLayout309.xml"/><Relationship Id="rId82" Type="http://schemas.openxmlformats.org/officeDocument/2006/relationships/slideLayout" Target="../slideLayouts/slideLayout330.xml"/><Relationship Id="rId90" Type="http://schemas.openxmlformats.org/officeDocument/2006/relationships/slideLayout" Target="../slideLayouts/slideLayout338.xml"/><Relationship Id="rId95" Type="http://schemas.openxmlformats.org/officeDocument/2006/relationships/slideLayout" Target="../slideLayouts/slideLayout343.xml"/><Relationship Id="rId19" Type="http://schemas.openxmlformats.org/officeDocument/2006/relationships/slideLayout" Target="../slideLayouts/slideLayout267.xml"/><Relationship Id="rId14" Type="http://schemas.openxmlformats.org/officeDocument/2006/relationships/slideLayout" Target="../slideLayouts/slideLayout262.xml"/><Relationship Id="rId22" Type="http://schemas.openxmlformats.org/officeDocument/2006/relationships/slideLayout" Target="../slideLayouts/slideLayout270.xml"/><Relationship Id="rId27" Type="http://schemas.openxmlformats.org/officeDocument/2006/relationships/slideLayout" Target="../slideLayouts/slideLayout275.xml"/><Relationship Id="rId30" Type="http://schemas.openxmlformats.org/officeDocument/2006/relationships/slideLayout" Target="../slideLayouts/slideLayout278.xml"/><Relationship Id="rId35" Type="http://schemas.openxmlformats.org/officeDocument/2006/relationships/slideLayout" Target="../slideLayouts/slideLayout283.xml"/><Relationship Id="rId43" Type="http://schemas.openxmlformats.org/officeDocument/2006/relationships/slideLayout" Target="../slideLayouts/slideLayout291.xml"/><Relationship Id="rId48" Type="http://schemas.openxmlformats.org/officeDocument/2006/relationships/slideLayout" Target="../slideLayouts/slideLayout296.xml"/><Relationship Id="rId56" Type="http://schemas.openxmlformats.org/officeDocument/2006/relationships/slideLayout" Target="../slideLayouts/slideLayout304.xml"/><Relationship Id="rId64" Type="http://schemas.openxmlformats.org/officeDocument/2006/relationships/slideLayout" Target="../slideLayouts/slideLayout312.xml"/><Relationship Id="rId69" Type="http://schemas.openxmlformats.org/officeDocument/2006/relationships/slideLayout" Target="../slideLayouts/slideLayout317.xml"/><Relationship Id="rId77" Type="http://schemas.openxmlformats.org/officeDocument/2006/relationships/slideLayout" Target="../slideLayouts/slideLayout325.xml"/><Relationship Id="rId8" Type="http://schemas.openxmlformats.org/officeDocument/2006/relationships/slideLayout" Target="../slideLayouts/slideLayout256.xml"/><Relationship Id="rId51" Type="http://schemas.openxmlformats.org/officeDocument/2006/relationships/slideLayout" Target="../slideLayouts/slideLayout299.xml"/><Relationship Id="rId72" Type="http://schemas.openxmlformats.org/officeDocument/2006/relationships/slideLayout" Target="../slideLayouts/slideLayout320.xml"/><Relationship Id="rId80" Type="http://schemas.openxmlformats.org/officeDocument/2006/relationships/slideLayout" Target="../slideLayouts/slideLayout328.xml"/><Relationship Id="rId85" Type="http://schemas.openxmlformats.org/officeDocument/2006/relationships/slideLayout" Target="../slideLayouts/slideLayout333.xml"/><Relationship Id="rId93" Type="http://schemas.openxmlformats.org/officeDocument/2006/relationships/slideLayout" Target="../slideLayouts/slideLayout341.xml"/><Relationship Id="rId98" Type="http://schemas.openxmlformats.org/officeDocument/2006/relationships/slideLayout" Target="../slideLayouts/slideLayout346.xml"/><Relationship Id="rId3" Type="http://schemas.openxmlformats.org/officeDocument/2006/relationships/slideLayout" Target="../slideLayouts/slideLayout251.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5" Type="http://schemas.openxmlformats.org/officeDocument/2006/relationships/slideLayout" Target="../slideLayouts/slideLayout273.xml"/><Relationship Id="rId33" Type="http://schemas.openxmlformats.org/officeDocument/2006/relationships/slideLayout" Target="../slideLayouts/slideLayout281.xml"/><Relationship Id="rId38" Type="http://schemas.openxmlformats.org/officeDocument/2006/relationships/slideLayout" Target="../slideLayouts/slideLayout286.xml"/><Relationship Id="rId46" Type="http://schemas.openxmlformats.org/officeDocument/2006/relationships/slideLayout" Target="../slideLayouts/slideLayout294.xml"/><Relationship Id="rId59" Type="http://schemas.openxmlformats.org/officeDocument/2006/relationships/slideLayout" Target="../slideLayouts/slideLayout307.xml"/><Relationship Id="rId67" Type="http://schemas.openxmlformats.org/officeDocument/2006/relationships/slideLayout" Target="../slideLayouts/slideLayout315.xml"/><Relationship Id="rId20" Type="http://schemas.openxmlformats.org/officeDocument/2006/relationships/slideLayout" Target="../slideLayouts/slideLayout268.xml"/><Relationship Id="rId41" Type="http://schemas.openxmlformats.org/officeDocument/2006/relationships/slideLayout" Target="../slideLayouts/slideLayout289.xml"/><Relationship Id="rId54" Type="http://schemas.openxmlformats.org/officeDocument/2006/relationships/slideLayout" Target="../slideLayouts/slideLayout302.xml"/><Relationship Id="rId62" Type="http://schemas.openxmlformats.org/officeDocument/2006/relationships/slideLayout" Target="../slideLayouts/slideLayout310.xml"/><Relationship Id="rId70" Type="http://schemas.openxmlformats.org/officeDocument/2006/relationships/slideLayout" Target="../slideLayouts/slideLayout318.xml"/><Relationship Id="rId75" Type="http://schemas.openxmlformats.org/officeDocument/2006/relationships/slideLayout" Target="../slideLayouts/slideLayout323.xml"/><Relationship Id="rId83" Type="http://schemas.openxmlformats.org/officeDocument/2006/relationships/slideLayout" Target="../slideLayouts/slideLayout331.xml"/><Relationship Id="rId88" Type="http://schemas.openxmlformats.org/officeDocument/2006/relationships/slideLayout" Target="../slideLayouts/slideLayout336.xml"/><Relationship Id="rId91" Type="http://schemas.openxmlformats.org/officeDocument/2006/relationships/slideLayout" Target="../slideLayouts/slideLayout339.xml"/><Relationship Id="rId96" Type="http://schemas.openxmlformats.org/officeDocument/2006/relationships/slideLayout" Target="../slideLayouts/slideLayout344.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5" Type="http://schemas.openxmlformats.org/officeDocument/2006/relationships/slideLayout" Target="../slideLayouts/slideLayout263.xml"/><Relationship Id="rId23" Type="http://schemas.openxmlformats.org/officeDocument/2006/relationships/slideLayout" Target="../slideLayouts/slideLayout271.xml"/><Relationship Id="rId28" Type="http://schemas.openxmlformats.org/officeDocument/2006/relationships/slideLayout" Target="../slideLayouts/slideLayout276.xml"/><Relationship Id="rId36" Type="http://schemas.openxmlformats.org/officeDocument/2006/relationships/slideLayout" Target="../slideLayouts/slideLayout284.xml"/><Relationship Id="rId49" Type="http://schemas.openxmlformats.org/officeDocument/2006/relationships/slideLayout" Target="../slideLayouts/slideLayout297.xml"/><Relationship Id="rId57" Type="http://schemas.openxmlformats.org/officeDocument/2006/relationships/slideLayout" Target="../slideLayouts/slideLayout305.xml"/><Relationship Id="rId10" Type="http://schemas.openxmlformats.org/officeDocument/2006/relationships/slideLayout" Target="../slideLayouts/slideLayout258.xml"/><Relationship Id="rId31" Type="http://schemas.openxmlformats.org/officeDocument/2006/relationships/slideLayout" Target="../slideLayouts/slideLayout279.xml"/><Relationship Id="rId44" Type="http://schemas.openxmlformats.org/officeDocument/2006/relationships/slideLayout" Target="../slideLayouts/slideLayout292.xml"/><Relationship Id="rId52" Type="http://schemas.openxmlformats.org/officeDocument/2006/relationships/slideLayout" Target="../slideLayouts/slideLayout300.xml"/><Relationship Id="rId60" Type="http://schemas.openxmlformats.org/officeDocument/2006/relationships/slideLayout" Target="../slideLayouts/slideLayout308.xml"/><Relationship Id="rId65" Type="http://schemas.openxmlformats.org/officeDocument/2006/relationships/slideLayout" Target="../slideLayouts/slideLayout313.xml"/><Relationship Id="rId73" Type="http://schemas.openxmlformats.org/officeDocument/2006/relationships/slideLayout" Target="../slideLayouts/slideLayout321.xml"/><Relationship Id="rId78" Type="http://schemas.openxmlformats.org/officeDocument/2006/relationships/slideLayout" Target="../slideLayouts/slideLayout326.xml"/><Relationship Id="rId81" Type="http://schemas.openxmlformats.org/officeDocument/2006/relationships/slideLayout" Target="../slideLayouts/slideLayout329.xml"/><Relationship Id="rId86" Type="http://schemas.openxmlformats.org/officeDocument/2006/relationships/slideLayout" Target="../slideLayouts/slideLayout334.xml"/><Relationship Id="rId94" Type="http://schemas.openxmlformats.org/officeDocument/2006/relationships/slideLayout" Target="../slideLayouts/slideLayout342.xml"/><Relationship Id="rId99" Type="http://schemas.openxmlformats.org/officeDocument/2006/relationships/theme" Target="../theme/theme4.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39" Type="http://schemas.openxmlformats.org/officeDocument/2006/relationships/slideLayout" Target="../slideLayouts/slideLayout2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slideLayout" Target="../slideLayouts/slideLayout359.xml"/><Relationship Id="rId18" Type="http://schemas.openxmlformats.org/officeDocument/2006/relationships/slideLayout" Target="../slideLayouts/slideLayout364.xml"/><Relationship Id="rId26" Type="http://schemas.openxmlformats.org/officeDocument/2006/relationships/slideLayout" Target="../slideLayouts/slideLayout372.xml"/><Relationship Id="rId3" Type="http://schemas.openxmlformats.org/officeDocument/2006/relationships/slideLayout" Target="../slideLayouts/slideLayout349.xml"/><Relationship Id="rId21" Type="http://schemas.openxmlformats.org/officeDocument/2006/relationships/slideLayout" Target="../slideLayouts/slideLayout367.xml"/><Relationship Id="rId34" Type="http://schemas.openxmlformats.org/officeDocument/2006/relationships/slideLayout" Target="../slideLayouts/slideLayout380.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17" Type="http://schemas.openxmlformats.org/officeDocument/2006/relationships/slideLayout" Target="../slideLayouts/slideLayout363.xml"/><Relationship Id="rId25" Type="http://schemas.openxmlformats.org/officeDocument/2006/relationships/slideLayout" Target="../slideLayouts/slideLayout371.xml"/><Relationship Id="rId33" Type="http://schemas.openxmlformats.org/officeDocument/2006/relationships/slideLayout" Target="../slideLayouts/slideLayout379.xml"/><Relationship Id="rId2" Type="http://schemas.openxmlformats.org/officeDocument/2006/relationships/slideLayout" Target="../slideLayouts/slideLayout348.xml"/><Relationship Id="rId16" Type="http://schemas.openxmlformats.org/officeDocument/2006/relationships/slideLayout" Target="../slideLayouts/slideLayout362.xml"/><Relationship Id="rId20" Type="http://schemas.openxmlformats.org/officeDocument/2006/relationships/slideLayout" Target="../slideLayouts/slideLayout366.xml"/><Relationship Id="rId29" Type="http://schemas.openxmlformats.org/officeDocument/2006/relationships/slideLayout" Target="../slideLayouts/slideLayout375.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24" Type="http://schemas.openxmlformats.org/officeDocument/2006/relationships/slideLayout" Target="../slideLayouts/slideLayout370.xml"/><Relationship Id="rId32" Type="http://schemas.openxmlformats.org/officeDocument/2006/relationships/slideLayout" Target="../slideLayouts/slideLayout378.xml"/><Relationship Id="rId5" Type="http://schemas.openxmlformats.org/officeDocument/2006/relationships/slideLayout" Target="../slideLayouts/slideLayout351.xml"/><Relationship Id="rId15" Type="http://schemas.openxmlformats.org/officeDocument/2006/relationships/slideLayout" Target="../slideLayouts/slideLayout361.xml"/><Relationship Id="rId23" Type="http://schemas.openxmlformats.org/officeDocument/2006/relationships/slideLayout" Target="../slideLayouts/slideLayout369.xml"/><Relationship Id="rId28" Type="http://schemas.openxmlformats.org/officeDocument/2006/relationships/slideLayout" Target="../slideLayouts/slideLayout374.xml"/><Relationship Id="rId10" Type="http://schemas.openxmlformats.org/officeDocument/2006/relationships/slideLayout" Target="../slideLayouts/slideLayout356.xml"/><Relationship Id="rId19" Type="http://schemas.openxmlformats.org/officeDocument/2006/relationships/slideLayout" Target="../slideLayouts/slideLayout365.xml"/><Relationship Id="rId31" Type="http://schemas.openxmlformats.org/officeDocument/2006/relationships/slideLayout" Target="../slideLayouts/slideLayout377.xml"/><Relationship Id="rId4" Type="http://schemas.openxmlformats.org/officeDocument/2006/relationships/slideLayout" Target="../slideLayouts/slideLayout350.xml"/><Relationship Id="rId9" Type="http://schemas.openxmlformats.org/officeDocument/2006/relationships/slideLayout" Target="../slideLayouts/slideLayout355.xml"/><Relationship Id="rId14" Type="http://schemas.openxmlformats.org/officeDocument/2006/relationships/slideLayout" Target="../slideLayouts/slideLayout360.xml"/><Relationship Id="rId22" Type="http://schemas.openxmlformats.org/officeDocument/2006/relationships/slideLayout" Target="../slideLayouts/slideLayout368.xml"/><Relationship Id="rId27" Type="http://schemas.openxmlformats.org/officeDocument/2006/relationships/slideLayout" Target="../slideLayouts/slideLayout373.xml"/><Relationship Id="rId30" Type="http://schemas.openxmlformats.org/officeDocument/2006/relationships/slideLayout" Target="../slideLayouts/slideLayout376.xml"/><Relationship Id="rId35"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59" r:id="rId3"/>
    <p:sldLayoutId id="2147483706" r:id="rId4"/>
    <p:sldLayoutId id="2147483891" r:id="rId5"/>
    <p:sldLayoutId id="2147483691" r:id="rId6"/>
    <p:sldLayoutId id="2147483894" r:id="rId7"/>
    <p:sldLayoutId id="2147483895" r:id="rId8"/>
    <p:sldLayoutId id="2147483896" r:id="rId9"/>
    <p:sldLayoutId id="2147483897" r:id="rId10"/>
    <p:sldLayoutId id="2147484037"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864" r:id="rId53"/>
    <p:sldLayoutId id="2147483865" r:id="rId54"/>
    <p:sldLayoutId id="2147483866" r:id="rId55"/>
    <p:sldLayoutId id="2147483860" r:id="rId56"/>
    <p:sldLayoutId id="2147483867" r:id="rId57"/>
    <p:sldLayoutId id="2147483868" r:id="rId58"/>
    <p:sldLayoutId id="2147484024" r:id="rId59"/>
    <p:sldLayoutId id="2147484025" r:id="rId60"/>
    <p:sldLayoutId id="2147484026" r:id="rId61"/>
    <p:sldLayoutId id="2147484027" r:id="rId62"/>
    <p:sldLayoutId id="2147483869" r:id="rId63"/>
    <p:sldLayoutId id="2147483870" r:id="rId64"/>
    <p:sldLayoutId id="2147483871" r:id="rId65"/>
    <p:sldLayoutId id="2147483872" r:id="rId66"/>
    <p:sldLayoutId id="2147483873" r:id="rId67"/>
    <p:sldLayoutId id="2147483713" r:id="rId68"/>
    <p:sldLayoutId id="2147484028" r:id="rId69"/>
    <p:sldLayoutId id="2147484029" r:id="rId70"/>
    <p:sldLayoutId id="2147484030" r:id="rId71"/>
    <p:sldLayoutId id="2147484031" r:id="rId72"/>
    <p:sldLayoutId id="2147484032" r:id="rId73"/>
    <p:sldLayoutId id="2147484033" r:id="rId74"/>
    <p:sldLayoutId id="2147483874" r:id="rId75"/>
    <p:sldLayoutId id="2147483714" r:id="rId76"/>
    <p:sldLayoutId id="2147483875" r:id="rId77"/>
    <p:sldLayoutId id="2147483715" r:id="rId78"/>
    <p:sldLayoutId id="2147483721" r:id="rId79"/>
    <p:sldLayoutId id="2147483876" r:id="rId80"/>
    <p:sldLayoutId id="2147483995" r:id="rId81"/>
    <p:sldLayoutId id="2147483681" r:id="rId82"/>
    <p:sldLayoutId id="2147483877" r:id="rId83"/>
    <p:sldLayoutId id="2147483692" r:id="rId84"/>
    <p:sldLayoutId id="2147483996" r:id="rId85"/>
    <p:sldLayoutId id="2147483997" r:id="rId86"/>
    <p:sldLayoutId id="2147483998" r:id="rId87"/>
    <p:sldLayoutId id="2147483999" r:id="rId88"/>
    <p:sldLayoutId id="2147484000" r:id="rId89"/>
    <p:sldLayoutId id="2147484001" r:id="rId90"/>
    <p:sldLayoutId id="2147484002" r:id="rId91"/>
    <p:sldLayoutId id="2147484003" r:id="rId92"/>
    <p:sldLayoutId id="2147484004" r:id="rId93"/>
    <p:sldLayoutId id="2147484005" r:id="rId94"/>
    <p:sldLayoutId id="2147484006" r:id="rId95"/>
    <p:sldLayoutId id="2147484007" r:id="rId96"/>
    <p:sldLayoutId id="2147484008" r:id="rId97"/>
    <p:sldLayoutId id="2147484009" r:id="rId98"/>
    <p:sldLayoutId id="2147484010" r:id="rId99"/>
    <p:sldLayoutId id="2147484011" r:id="rId100"/>
    <p:sldLayoutId id="2147484012" r:id="rId101"/>
    <p:sldLayoutId id="2147484013" r:id="rId102"/>
    <p:sldLayoutId id="2147484014" r:id="rId103"/>
    <p:sldLayoutId id="2147484015" r:id="rId104"/>
    <p:sldLayoutId id="2147484016" r:id="rId105"/>
    <p:sldLayoutId id="2147484017" r:id="rId106"/>
    <p:sldLayoutId id="2147484018" r:id="rId107"/>
    <p:sldLayoutId id="2147484019" r:id="rId108"/>
    <p:sldLayoutId id="2147483711" r:id="rId109"/>
    <p:sldLayoutId id="2147483878" r:id="rId110"/>
    <p:sldLayoutId id="2147483683" r:id="rId111"/>
    <p:sldLayoutId id="2147483707" r:id="rId112"/>
    <p:sldLayoutId id="2147483697" r:id="rId113"/>
    <p:sldLayoutId id="2147483708" r:id="rId114"/>
    <p:sldLayoutId id="2147483701" r:id="rId115"/>
    <p:sldLayoutId id="2147483709" r:id="rId116"/>
    <p:sldLayoutId id="2147483702" r:id="rId117"/>
    <p:sldLayoutId id="2147483710" r:id="rId118"/>
    <p:sldLayoutId id="2147483687" r:id="rId119"/>
    <p:sldLayoutId id="2147483712" r:id="rId120"/>
    <p:sldLayoutId id="2147483699" r:id="rId121"/>
    <p:sldLayoutId id="2147483716" r:id="rId122"/>
    <p:sldLayoutId id="2147483717" r:id="rId123"/>
    <p:sldLayoutId id="2147483698" r:id="rId124"/>
    <p:sldLayoutId id="2147483722" r:id="rId125"/>
    <p:sldLayoutId id="2147483723" r:id="rId126"/>
    <p:sldLayoutId id="2147483700" r:id="rId127"/>
    <p:sldLayoutId id="2147483718" r:id="rId128"/>
    <p:sldLayoutId id="2147483719" r:id="rId129"/>
    <p:sldLayoutId id="2147483720" r:id="rId130"/>
    <p:sldLayoutId id="2147483689" r:id="rId131"/>
    <p:sldLayoutId id="2147483696" r:id="rId132"/>
    <p:sldLayoutId id="2147483703" r:id="rId133"/>
    <p:sldLayoutId id="2147483704" r:id="rId134"/>
    <p:sldLayoutId id="2147483705" r:id="rId135"/>
    <p:sldLayoutId id="2147483940" r:id="rId136"/>
    <p:sldLayoutId id="2147484020" r:id="rId137"/>
    <p:sldLayoutId id="2147483724" r:id="rId138"/>
    <p:sldLayoutId id="2147484038" r:id="rId139"/>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492443"/>
          </a:xfrm>
          <a:prstGeom prst="rect">
            <a:avLst/>
          </a:prstGeom>
        </p:spPr>
        <p:txBody>
          <a:bodyPr wrap="square" lIns="0" tIns="0" rIns="0" bIns="0">
            <a:spAutoFit/>
          </a:bodyPr>
          <a:lstStyle>
            <a:lvl1pPr>
              <a:defRPr sz="32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615553"/>
          </a:xfrm>
          <a:prstGeom prst="rect">
            <a:avLst/>
          </a:prstGeom>
        </p:spPr>
        <p:txBody>
          <a:bodyPr wrap="square" lIns="0" tIns="0" rIns="0" bIns="0">
            <a:spAutoFit/>
          </a:bodyPr>
          <a:lstStyle>
            <a:lvl1pPr>
              <a:defRPr sz="4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a:xfrm>
            <a:off x="4145280" y="6377940"/>
            <a:ext cx="390144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15444"/>
          </a:xfrm>
          <a:prstGeom prst="rect">
            <a:avLst/>
          </a:prstGeom>
        </p:spPr>
        <p:txBody>
          <a:bodyPr wrap="square" lIns="0" tIns="0" rIns="0" bIns="0">
            <a:spAutoFit/>
          </a:bodyPr>
          <a:lstStyle>
            <a:lvl1pPr algn="l">
              <a:defRPr>
                <a:solidFill>
                  <a:schemeClr val="tx1">
                    <a:tint val="75000"/>
                  </a:schemeClr>
                </a:solidFill>
              </a:defRPr>
            </a:lvl1pPr>
          </a:lstStyle>
          <a:p>
            <a:fld id="{B294464F-98B3-404C-85F7-DFE056AC4D6F}" type="datetime1">
              <a:rPr lang="en-US" smtClean="0"/>
              <a:t>9/27/2023</a:t>
            </a:fld>
            <a:endParaRPr lang="en-US"/>
          </a:p>
        </p:txBody>
      </p:sp>
      <p:sp>
        <p:nvSpPr>
          <p:cNvPr id="6" name="Holder 6"/>
          <p:cNvSpPr>
            <a:spLocks noGrp="1"/>
          </p:cNvSpPr>
          <p:nvPr>
            <p:ph type="sldNum" sz="quarter" idx="7"/>
          </p:nvPr>
        </p:nvSpPr>
        <p:spPr>
          <a:xfrm>
            <a:off x="10892143" y="6518567"/>
            <a:ext cx="623411" cy="230832"/>
          </a:xfrm>
          <a:prstGeom prst="rect">
            <a:avLst/>
          </a:prstGeom>
        </p:spPr>
        <p:txBody>
          <a:bodyPr wrap="square" lIns="0" tIns="0" rIns="0" bIns="0">
            <a:spAutoFit/>
          </a:bodyPr>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 bg1="lt1" tx1="dk1" bg2="lt2" tx2="dk2" accent1="accent1" accent2="accent2" accent3="accent3" accent4="accent4" accent5="accent5" accent6="accent6" hlink="hlink" folHlink="folHlink"/>
  <p:sldLayoutIdLst>
    <p:sldLayoutId id="2147483783" r:id="rId1"/>
    <p:sldLayoutId id="2147484034" r:id="rId2"/>
    <p:sldLayoutId id="2147484035" r:id="rId3"/>
    <p:sldLayoutId id="2147484021" r:id="rId4"/>
    <p:sldLayoutId id="2147484022" r:id="rId5"/>
    <p:sldLayoutId id="2147483784" r:id="rId6"/>
    <p:sldLayoutId id="2147483861" r:id="rId7"/>
    <p:sldLayoutId id="2147483862" r:id="rId8"/>
    <p:sldLayoutId id="2147484036" r:id="rId9"/>
    <p:sldLayoutId id="2147484023" r:id="rId10"/>
    <p:sldLayoutId id="2147483863" r:id="rId11"/>
    <p:sldLayoutId id="2147483781" r:id="rId12"/>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extLst>
      <p:ext uri="{BB962C8B-B14F-4D97-AF65-F5344CB8AC3E}">
        <p14:creationId xmlns:p14="http://schemas.microsoft.com/office/powerpoint/2010/main" val="49310070"/>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 id="2147484076" r:id="rId36"/>
    <p:sldLayoutId id="2147484077" r:id="rId37"/>
    <p:sldLayoutId id="2147484078" r:id="rId38"/>
    <p:sldLayoutId id="2147484079" r:id="rId39"/>
    <p:sldLayoutId id="2147484080" r:id="rId40"/>
    <p:sldLayoutId id="2147484081" r:id="rId41"/>
    <p:sldLayoutId id="2147484082" r:id="rId42"/>
    <p:sldLayoutId id="2147484083" r:id="rId43"/>
    <p:sldLayoutId id="2147484084" r:id="rId44"/>
    <p:sldLayoutId id="2147484085" r:id="rId45"/>
    <p:sldLayoutId id="2147484086" r:id="rId46"/>
    <p:sldLayoutId id="2147484087" r:id="rId47"/>
    <p:sldLayoutId id="2147484088" r:id="rId48"/>
    <p:sldLayoutId id="2147484089" r:id="rId49"/>
    <p:sldLayoutId id="2147484090" r:id="rId50"/>
    <p:sldLayoutId id="2147484091" r:id="rId51"/>
    <p:sldLayoutId id="2147484092" r:id="rId52"/>
    <p:sldLayoutId id="2147484093" r:id="rId53"/>
    <p:sldLayoutId id="2147484094" r:id="rId54"/>
    <p:sldLayoutId id="2147484095" r:id="rId55"/>
    <p:sldLayoutId id="2147484096" r:id="rId56"/>
    <p:sldLayoutId id="2147484097" r:id="rId57"/>
    <p:sldLayoutId id="2147484098" r:id="rId58"/>
    <p:sldLayoutId id="2147484099" r:id="rId59"/>
    <p:sldLayoutId id="2147484100" r:id="rId60"/>
    <p:sldLayoutId id="2147484101" r:id="rId61"/>
    <p:sldLayoutId id="2147484102" r:id="rId62"/>
    <p:sldLayoutId id="2147484103" r:id="rId63"/>
    <p:sldLayoutId id="2147484104" r:id="rId64"/>
    <p:sldLayoutId id="2147484105" r:id="rId65"/>
    <p:sldLayoutId id="2147484106" r:id="rId66"/>
    <p:sldLayoutId id="2147484107" r:id="rId67"/>
    <p:sldLayoutId id="2147484108" r:id="rId68"/>
    <p:sldLayoutId id="2147484109" r:id="rId69"/>
    <p:sldLayoutId id="2147484110" r:id="rId70"/>
    <p:sldLayoutId id="2147484111" r:id="rId71"/>
    <p:sldLayoutId id="2147484112" r:id="rId72"/>
    <p:sldLayoutId id="2147484113" r:id="rId73"/>
    <p:sldLayoutId id="2147484114" r:id="rId74"/>
    <p:sldLayoutId id="2147484115" r:id="rId75"/>
    <p:sldLayoutId id="2147484116" r:id="rId76"/>
    <p:sldLayoutId id="2147484117" r:id="rId77"/>
    <p:sldLayoutId id="2147484118" r:id="rId78"/>
    <p:sldLayoutId id="2147484119" r:id="rId79"/>
    <p:sldLayoutId id="2147484120" r:id="rId80"/>
    <p:sldLayoutId id="2147484121" r:id="rId81"/>
    <p:sldLayoutId id="2147484122" r:id="rId82"/>
    <p:sldLayoutId id="2147484123" r:id="rId83"/>
    <p:sldLayoutId id="2147484124" r:id="rId84"/>
    <p:sldLayoutId id="2147484125" r:id="rId85"/>
    <p:sldLayoutId id="2147484126" r:id="rId86"/>
    <p:sldLayoutId id="2147484127" r:id="rId87"/>
    <p:sldLayoutId id="2147484128" r:id="rId88"/>
    <p:sldLayoutId id="2147484129" r:id="rId89"/>
    <p:sldLayoutId id="2147484130" r:id="rId90"/>
    <p:sldLayoutId id="2147484131" r:id="rId91"/>
    <p:sldLayoutId id="2147484132" r:id="rId92"/>
    <p:sldLayoutId id="2147484133" r:id="rId93"/>
    <p:sldLayoutId id="2147484134" r:id="rId94"/>
    <p:sldLayoutId id="2147484135" r:id="rId95"/>
    <p:sldLayoutId id="2147484136" r:id="rId96"/>
    <p:sldLayoutId id="2147484137" r:id="rId97"/>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27">
          <p15:clr>
            <a:srgbClr val="F26B43"/>
          </p15:clr>
        </p15:guide>
        <p15:guide id="3" orient="horz" pos="4163">
          <p15:clr>
            <a:srgbClr val="F26B43"/>
          </p15:clr>
        </p15:guide>
        <p15:guide id="4" orient="horz" pos="227">
          <p15:clr>
            <a:srgbClr val="F26B43"/>
          </p15:clr>
        </p15:guide>
        <p15:guide id="5" pos="7452">
          <p15:clr>
            <a:srgbClr val="F26B43"/>
          </p15:clr>
        </p15:guide>
        <p15:guide id="6"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solidFill>
                  <a:srgbClr val="000000"/>
                </a:solidFill>
              </a:rPr>
              <a:t>18/02/2018</a:t>
            </a:r>
            <a:endParaRPr lang="mr-IN">
              <a:solidFill>
                <a:srgbClr val="000000"/>
              </a:solidFill>
            </a:endParaRPr>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rgbClr val="000000"/>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spcBef>
                <a:spcPts val="30"/>
              </a:spcBef>
              <a:buClr>
                <a:srgbClr val="7414DC"/>
              </a:buClr>
            </a:pPr>
            <a:r>
              <a:rPr lang="en-GB" sz="1350">
                <a:solidFill>
                  <a:srgbClr val="000000"/>
                </a:solidFill>
              </a:rPr>
              <a:t>Page heading</a:t>
            </a:r>
          </a:p>
        </p:txBody>
      </p:sp>
    </p:spTree>
    <p:extLst>
      <p:ext uri="{BB962C8B-B14F-4D97-AF65-F5344CB8AC3E}">
        <p14:creationId xmlns:p14="http://schemas.microsoft.com/office/powerpoint/2010/main" val="2823719721"/>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 id="2147484156" r:id="rId18"/>
    <p:sldLayoutId id="2147484157" r:id="rId19"/>
    <p:sldLayoutId id="2147484158" r:id="rId20"/>
    <p:sldLayoutId id="2147484159" r:id="rId21"/>
    <p:sldLayoutId id="2147484160" r:id="rId22"/>
    <p:sldLayoutId id="2147484161" r:id="rId23"/>
    <p:sldLayoutId id="2147484162" r:id="rId24"/>
    <p:sldLayoutId id="2147484163" r:id="rId25"/>
    <p:sldLayoutId id="2147484164" r:id="rId26"/>
    <p:sldLayoutId id="2147484165" r:id="rId27"/>
    <p:sldLayoutId id="2147484166" r:id="rId28"/>
    <p:sldLayoutId id="2147484167" r:id="rId29"/>
    <p:sldLayoutId id="2147484168" r:id="rId30"/>
    <p:sldLayoutId id="2147484169" r:id="rId31"/>
    <p:sldLayoutId id="2147484170" r:id="rId32"/>
    <p:sldLayoutId id="2147484171" r:id="rId33"/>
    <p:sldLayoutId id="2147484172" r:id="rId34"/>
    <p:sldLayoutId id="2147484173" r:id="rId35"/>
    <p:sldLayoutId id="2147484174" r:id="rId36"/>
    <p:sldLayoutId id="2147484175" r:id="rId37"/>
    <p:sldLayoutId id="2147484176" r:id="rId38"/>
    <p:sldLayoutId id="2147484177" r:id="rId39"/>
    <p:sldLayoutId id="2147484178" r:id="rId40"/>
    <p:sldLayoutId id="2147484179" r:id="rId41"/>
    <p:sldLayoutId id="2147484180" r:id="rId42"/>
    <p:sldLayoutId id="2147484181" r:id="rId43"/>
    <p:sldLayoutId id="2147484182" r:id="rId44"/>
    <p:sldLayoutId id="2147484183" r:id="rId45"/>
    <p:sldLayoutId id="2147484184" r:id="rId46"/>
    <p:sldLayoutId id="2147484185" r:id="rId47"/>
    <p:sldLayoutId id="2147484186" r:id="rId48"/>
    <p:sldLayoutId id="2147484187" r:id="rId49"/>
    <p:sldLayoutId id="2147484188" r:id="rId50"/>
    <p:sldLayoutId id="2147484189" r:id="rId51"/>
    <p:sldLayoutId id="2147484190" r:id="rId52"/>
    <p:sldLayoutId id="2147484191" r:id="rId53"/>
    <p:sldLayoutId id="2147484192" r:id="rId54"/>
    <p:sldLayoutId id="2147484193" r:id="rId55"/>
    <p:sldLayoutId id="2147484194" r:id="rId56"/>
    <p:sldLayoutId id="2147484195" r:id="rId57"/>
    <p:sldLayoutId id="2147484196" r:id="rId58"/>
    <p:sldLayoutId id="2147484197" r:id="rId59"/>
    <p:sldLayoutId id="2147484198" r:id="rId60"/>
    <p:sldLayoutId id="2147484199" r:id="rId61"/>
    <p:sldLayoutId id="2147484200" r:id="rId62"/>
    <p:sldLayoutId id="2147484201" r:id="rId63"/>
    <p:sldLayoutId id="2147484202" r:id="rId64"/>
    <p:sldLayoutId id="2147484203" r:id="rId65"/>
    <p:sldLayoutId id="2147484204" r:id="rId66"/>
    <p:sldLayoutId id="2147484205" r:id="rId67"/>
    <p:sldLayoutId id="2147484206" r:id="rId68"/>
    <p:sldLayoutId id="2147484207" r:id="rId69"/>
    <p:sldLayoutId id="2147484208" r:id="rId70"/>
    <p:sldLayoutId id="2147484209" r:id="rId71"/>
    <p:sldLayoutId id="2147484210" r:id="rId72"/>
    <p:sldLayoutId id="2147484211" r:id="rId73"/>
    <p:sldLayoutId id="2147484212" r:id="rId74"/>
    <p:sldLayoutId id="2147484213" r:id="rId75"/>
    <p:sldLayoutId id="2147484214" r:id="rId76"/>
    <p:sldLayoutId id="2147484215" r:id="rId77"/>
    <p:sldLayoutId id="2147484216" r:id="rId78"/>
    <p:sldLayoutId id="2147484217" r:id="rId79"/>
    <p:sldLayoutId id="2147484218" r:id="rId80"/>
    <p:sldLayoutId id="2147484219" r:id="rId81"/>
    <p:sldLayoutId id="2147484220" r:id="rId82"/>
    <p:sldLayoutId id="2147484221" r:id="rId83"/>
    <p:sldLayoutId id="2147484222" r:id="rId84"/>
    <p:sldLayoutId id="2147484223" r:id="rId85"/>
    <p:sldLayoutId id="2147484224" r:id="rId86"/>
    <p:sldLayoutId id="2147484225" r:id="rId87"/>
    <p:sldLayoutId id="2147484226" r:id="rId88"/>
    <p:sldLayoutId id="2147484227" r:id="rId89"/>
    <p:sldLayoutId id="2147484228" r:id="rId90"/>
    <p:sldLayoutId id="2147484229" r:id="rId91"/>
    <p:sldLayoutId id="2147484230" r:id="rId92"/>
    <p:sldLayoutId id="2147484231" r:id="rId93"/>
    <p:sldLayoutId id="2147484232" r:id="rId94"/>
    <p:sldLayoutId id="2147484233" r:id="rId95"/>
    <p:sldLayoutId id="2147484234" r:id="rId96"/>
    <p:sldLayoutId id="2147484235" r:id="rId97"/>
    <p:sldLayoutId id="2147484236" r:id="rId98"/>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27">
          <p15:clr>
            <a:srgbClr val="F26B43"/>
          </p15:clr>
        </p15:guide>
        <p15:guide id="3" orient="horz" pos="4163">
          <p15:clr>
            <a:srgbClr val="F26B43"/>
          </p15:clr>
        </p15:guide>
        <p15:guide id="4" orient="horz" pos="227">
          <p15:clr>
            <a:srgbClr val="F26B43"/>
          </p15:clr>
        </p15:guide>
        <p15:guide id="5" pos="7452">
          <p15:clr>
            <a:srgbClr val="F26B43"/>
          </p15:clr>
        </p15:guide>
        <p15:guide id="6"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Title Placeholder 6"/>
          <p:cNvSpPr>
            <a:spLocks noGrp="1"/>
          </p:cNvSpPr>
          <p:nvPr>
            <p:ph type="title"/>
          </p:nvPr>
        </p:nvSpPr>
        <p:spPr>
          <a:xfrm>
            <a:off x="342900" y="150777"/>
            <a:ext cx="11508859" cy="392813"/>
          </a:xfrm>
          <a:prstGeom prst="rect">
            <a:avLst/>
          </a:prstGeom>
        </p:spPr>
        <p:txBody>
          <a:bodyPr vert="horz" lIns="0" tIns="0" rIns="0" bIns="0" rtlCol="0" anchor="b">
            <a:normAutofit/>
          </a:bodyPr>
          <a:lstStyle/>
          <a:p>
            <a:r>
              <a:rPr lang="en-US"/>
              <a:t>Presentation title</a:t>
            </a:r>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8064908"/>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 id="2147484249" r:id="rId12"/>
    <p:sldLayoutId id="2147484250" r:id="rId13"/>
    <p:sldLayoutId id="2147484251" r:id="rId14"/>
    <p:sldLayoutId id="2147484252" r:id="rId15"/>
    <p:sldLayoutId id="2147484253" r:id="rId16"/>
    <p:sldLayoutId id="2147484254" r:id="rId17"/>
    <p:sldLayoutId id="2147484255" r:id="rId18"/>
    <p:sldLayoutId id="2147484256" r:id="rId19"/>
    <p:sldLayoutId id="2147484257" r:id="rId20"/>
    <p:sldLayoutId id="2147484258" r:id="rId21"/>
    <p:sldLayoutId id="2147484259" r:id="rId22"/>
    <p:sldLayoutId id="2147484260" r:id="rId23"/>
    <p:sldLayoutId id="2147484261" r:id="rId24"/>
    <p:sldLayoutId id="2147484262" r:id="rId25"/>
    <p:sldLayoutId id="2147484263" r:id="rId26"/>
    <p:sldLayoutId id="2147484264" r:id="rId27"/>
    <p:sldLayoutId id="2147484265" r:id="rId28"/>
    <p:sldLayoutId id="2147484266" r:id="rId29"/>
    <p:sldLayoutId id="2147484267" r:id="rId30"/>
    <p:sldLayoutId id="2147484268" r:id="rId31"/>
    <p:sldLayoutId id="2147484269" r:id="rId32"/>
    <p:sldLayoutId id="2147484270" r:id="rId33"/>
    <p:sldLayoutId id="2147484271" r:id="rId34"/>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500" indent="0" eaLnBrk="1" hangingPunct="1">
        <a:buClr>
          <a:schemeClr val="tx2"/>
        </a:buClr>
        <a:buSzPct val="125000"/>
        <a:buFont typeface="Arial" panose="020B0604020202020204" pitchFamily="34" charset="0"/>
        <a:buNone/>
        <a:defRPr sz="1800" b="0" i="0">
          <a:latin typeface="Nunito Sans" charset="0"/>
          <a:ea typeface="Nunito Sans" charset="0"/>
          <a:cs typeface="Nunito Sans" charset="0"/>
        </a:defRPr>
      </a:lvl1pPr>
      <a:lvl2pPr marL="135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35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35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3500" indent="0" eaLnBrk="1" hangingPunct="1">
        <a:spcBef>
          <a:spcPts val="1950"/>
        </a:spcBef>
        <a:buClr>
          <a:schemeClr val="tx2"/>
        </a:buClr>
        <a:buSzPct val="125000"/>
        <a:buFont typeface="Arial" panose="020B0604020202020204" pitchFamily="34" charset="0"/>
        <a:buNone/>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5120">
          <p15:clr>
            <a:srgbClr val="F26B43"/>
          </p15:clr>
        </p15:guide>
        <p15:guide id="2" pos="302">
          <p15:clr>
            <a:srgbClr val="F26B43"/>
          </p15:clr>
        </p15:guide>
        <p15:guide id="3" orient="horz" pos="5551">
          <p15:clr>
            <a:srgbClr val="F26B43"/>
          </p15:clr>
        </p15:guide>
        <p15:guide id="4" orient="horz" pos="302">
          <p15:clr>
            <a:srgbClr val="F26B43"/>
          </p15:clr>
        </p15:guide>
        <p15:guide id="5" pos="9936">
          <p15:clr>
            <a:srgbClr val="F26B43"/>
          </p15:clr>
        </p15:guide>
        <p15:guide id="6" orient="horz"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4.svg"/><Relationship Id="rId5" Type="http://schemas.openxmlformats.org/officeDocument/2006/relationships/image" Target="../media/image50.png"/><Relationship Id="rId4" Type="http://schemas.openxmlformats.org/officeDocument/2006/relationships/image" Target="../media/image52.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149.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4.svg"/><Relationship Id="rId5" Type="http://schemas.openxmlformats.org/officeDocument/2006/relationships/image" Target="../media/image50.png"/><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37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5.svg"/><Relationship Id="rId5" Type="http://schemas.openxmlformats.org/officeDocument/2006/relationships/image" Target="../media/image68.png"/><Relationship Id="rId4" Type="http://schemas.openxmlformats.org/officeDocument/2006/relationships/image" Target="../media/image73.sv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63.xml"/><Relationship Id="rId6" Type="http://schemas.openxmlformats.org/officeDocument/2006/relationships/image" Target="../media/image80.svg"/><Relationship Id="rId5" Type="http://schemas.openxmlformats.org/officeDocument/2006/relationships/image" Target="../media/image71.png"/><Relationship Id="rId4" Type="http://schemas.openxmlformats.org/officeDocument/2006/relationships/image" Target="../media/image78.sv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63.xml"/><Relationship Id="rId6" Type="http://schemas.openxmlformats.org/officeDocument/2006/relationships/image" Target="../media/image85.svg"/><Relationship Id="rId5" Type="http://schemas.openxmlformats.org/officeDocument/2006/relationships/image" Target="../media/image74.png"/><Relationship Id="rId4" Type="http://schemas.openxmlformats.org/officeDocument/2006/relationships/image" Target="../media/image83.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3.xml"/></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75.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75.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75.xml"/><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8C1EAEB7-B331-C443-8021-BFFE8DD4BBBE}"/>
              </a:ext>
            </a:extLst>
          </p:cNvPr>
          <p:cNvSpPr>
            <a:spLocks noGrp="1"/>
          </p:cNvSpPr>
          <p:nvPr>
            <p:ph type="body" sz="quarter" idx="10"/>
          </p:nvPr>
        </p:nvSpPr>
        <p:spPr>
          <a:xfrm>
            <a:off x="1981338" y="4569517"/>
            <a:ext cx="8396551" cy="1456710"/>
          </a:xfrm>
        </p:spPr>
        <p:txBody>
          <a:bodyPr vert="horz" lIns="0" tIns="0" rIns="0" bIns="0" rtlCol="0" anchor="t">
            <a:noAutofit/>
          </a:bodyPr>
          <a:lstStyle/>
          <a:p>
            <a:endParaRPr lang="en-GB"/>
          </a:p>
          <a:p>
            <a:r>
              <a:rPr lang="en-GB">
                <a:latin typeface="Nunito Sans Black"/>
              </a:rPr>
              <a:t>Transformation Leads Call</a:t>
            </a:r>
          </a:p>
          <a:p>
            <a:endParaRPr lang="en-GB" i="1">
              <a:latin typeface="Nunito Sans Black"/>
            </a:endParaRPr>
          </a:p>
        </p:txBody>
      </p:sp>
    </p:spTree>
    <p:extLst>
      <p:ext uri="{BB962C8B-B14F-4D97-AF65-F5344CB8AC3E}">
        <p14:creationId xmlns:p14="http://schemas.microsoft.com/office/powerpoint/2010/main" val="3805863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89CE15FD-4E2D-4889-C6A4-6A3CEAB39A83}"/>
              </a:ext>
            </a:extLst>
          </p:cNvPr>
          <p:cNvSpPr/>
          <p:nvPr/>
        </p:nvSpPr>
        <p:spPr>
          <a:xfrm>
            <a:off x="6773793" y="5367641"/>
            <a:ext cx="3853193" cy="1295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grpSp>
        <p:nvGrpSpPr>
          <p:cNvPr id="8" name="Group 7">
            <a:extLst>
              <a:ext uri="{FF2B5EF4-FFF2-40B4-BE49-F238E27FC236}">
                <a16:creationId xmlns:a16="http://schemas.microsoft.com/office/drawing/2014/main" xmlns="" id="{C6DE3097-5D07-03B8-8D79-BCAA95EB840A}"/>
              </a:ext>
            </a:extLst>
          </p:cNvPr>
          <p:cNvGrpSpPr/>
          <p:nvPr/>
        </p:nvGrpSpPr>
        <p:grpSpPr>
          <a:xfrm>
            <a:off x="-100436" y="629478"/>
            <a:ext cx="11245514" cy="6037135"/>
            <a:chOff x="1436816" y="967937"/>
            <a:chExt cx="10688339" cy="5745059"/>
          </a:xfrm>
        </p:grpSpPr>
        <p:sp>
          <p:nvSpPr>
            <p:cNvPr id="42" name="Rectangle 41"/>
            <p:cNvSpPr/>
            <p:nvPr/>
          </p:nvSpPr>
          <p:spPr>
            <a:xfrm>
              <a:off x="6875301" y="5417188"/>
              <a:ext cx="3853193" cy="1295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467635" y="967937"/>
              <a:ext cx="7300085" cy="4792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Timeline to all Counties Go Live</a:t>
              </a:r>
            </a:p>
          </p:txBody>
        </p:sp>
        <p:cxnSp>
          <p:nvCxnSpPr>
            <p:cNvPr id="6" name="Straight Connector 5"/>
            <p:cNvCxnSpPr/>
            <p:nvPr/>
          </p:nvCxnSpPr>
          <p:spPr>
            <a:xfrm flipH="1">
              <a:off x="3462580" y="1434832"/>
              <a:ext cx="0" cy="522723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0757665" y="1440767"/>
              <a:ext cx="0" cy="522723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3462580" y="6668695"/>
              <a:ext cx="72972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3717394" y="2810486"/>
              <a:ext cx="907750" cy="27809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900" b="1"/>
                <a:t>Support &amp; settle</a:t>
              </a:r>
            </a:p>
          </p:txBody>
        </p:sp>
        <p:sp>
          <p:nvSpPr>
            <p:cNvPr id="38" name="TextBox 37"/>
            <p:cNvSpPr txBox="1"/>
            <p:nvPr/>
          </p:nvSpPr>
          <p:spPr>
            <a:xfrm>
              <a:off x="1436816" y="4018630"/>
              <a:ext cx="834693" cy="215444"/>
            </a:xfrm>
            <a:prstGeom prst="rect">
              <a:avLst/>
            </a:prstGeom>
            <a:noFill/>
          </p:spPr>
          <p:txBody>
            <a:bodyPr wrap="square" rtlCol="0">
              <a:spAutoFit/>
            </a:bodyPr>
            <a:lstStyle/>
            <a:p>
              <a:endParaRPr lang="en-GB" sz="800"/>
            </a:p>
          </p:txBody>
        </p:sp>
        <p:sp>
          <p:nvSpPr>
            <p:cNvPr id="57" name="Rounded Rectangle 56"/>
            <p:cNvSpPr/>
            <p:nvPr/>
          </p:nvSpPr>
          <p:spPr>
            <a:xfrm>
              <a:off x="10827161" y="1576832"/>
              <a:ext cx="221631" cy="23715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a:p>
          </p:txBody>
        </p:sp>
        <p:sp>
          <p:nvSpPr>
            <p:cNvPr id="58" name="TextBox 57"/>
            <p:cNvSpPr txBox="1"/>
            <p:nvPr/>
          </p:nvSpPr>
          <p:spPr>
            <a:xfrm>
              <a:off x="11116684" y="1583159"/>
              <a:ext cx="984844" cy="230832"/>
            </a:xfrm>
            <a:prstGeom prst="rect">
              <a:avLst/>
            </a:prstGeom>
            <a:noFill/>
          </p:spPr>
          <p:txBody>
            <a:bodyPr wrap="square" rtlCol="0">
              <a:spAutoFit/>
            </a:bodyPr>
            <a:lstStyle/>
            <a:p>
              <a:r>
                <a:rPr lang="en-GB" sz="900"/>
                <a:t>Project Team</a:t>
              </a:r>
            </a:p>
          </p:txBody>
        </p:sp>
        <p:sp>
          <p:nvSpPr>
            <p:cNvPr id="59" name="Rounded Rectangle 58"/>
            <p:cNvSpPr/>
            <p:nvPr/>
          </p:nvSpPr>
          <p:spPr>
            <a:xfrm>
              <a:off x="10827161" y="1995755"/>
              <a:ext cx="221631" cy="237159"/>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a:p>
          </p:txBody>
        </p:sp>
        <p:sp>
          <p:nvSpPr>
            <p:cNvPr id="60" name="TextBox 59"/>
            <p:cNvSpPr txBox="1"/>
            <p:nvPr/>
          </p:nvSpPr>
          <p:spPr>
            <a:xfrm>
              <a:off x="11116684" y="1998918"/>
              <a:ext cx="984844" cy="230832"/>
            </a:xfrm>
            <a:prstGeom prst="rect">
              <a:avLst/>
            </a:prstGeom>
            <a:noFill/>
          </p:spPr>
          <p:txBody>
            <a:bodyPr wrap="square" rtlCol="0">
              <a:spAutoFit/>
            </a:bodyPr>
            <a:lstStyle/>
            <a:p>
              <a:r>
                <a:rPr lang="en-GB" sz="900"/>
                <a:t>Volunteers</a:t>
              </a:r>
            </a:p>
          </p:txBody>
        </p:sp>
        <p:sp>
          <p:nvSpPr>
            <p:cNvPr id="61" name="Rounded Rectangle 60"/>
            <p:cNvSpPr/>
            <p:nvPr/>
          </p:nvSpPr>
          <p:spPr>
            <a:xfrm>
              <a:off x="10829805" y="2413862"/>
              <a:ext cx="221631" cy="23715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a:p>
          </p:txBody>
        </p:sp>
        <p:sp>
          <p:nvSpPr>
            <p:cNvPr id="62" name="TextBox 61"/>
            <p:cNvSpPr txBox="1"/>
            <p:nvPr/>
          </p:nvSpPr>
          <p:spPr>
            <a:xfrm>
              <a:off x="11140311" y="2438895"/>
              <a:ext cx="984844" cy="230832"/>
            </a:xfrm>
            <a:prstGeom prst="rect">
              <a:avLst/>
            </a:prstGeom>
            <a:noFill/>
          </p:spPr>
          <p:txBody>
            <a:bodyPr wrap="square" rtlCol="0">
              <a:spAutoFit/>
            </a:bodyPr>
            <a:lstStyle/>
            <a:p>
              <a:r>
                <a:rPr lang="en-GB" sz="900"/>
                <a:t>HQ</a:t>
              </a:r>
            </a:p>
          </p:txBody>
        </p:sp>
        <p:sp>
          <p:nvSpPr>
            <p:cNvPr id="63" name="Rounded Rectangle 62"/>
            <p:cNvSpPr/>
            <p:nvPr/>
          </p:nvSpPr>
          <p:spPr>
            <a:xfrm>
              <a:off x="10838974" y="2831969"/>
              <a:ext cx="221631" cy="237159"/>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a:p>
          </p:txBody>
        </p:sp>
        <p:sp>
          <p:nvSpPr>
            <p:cNvPr id="64" name="TextBox 63"/>
            <p:cNvSpPr txBox="1"/>
            <p:nvPr/>
          </p:nvSpPr>
          <p:spPr>
            <a:xfrm>
              <a:off x="11140311" y="2838407"/>
              <a:ext cx="984844" cy="230832"/>
            </a:xfrm>
            <a:prstGeom prst="rect">
              <a:avLst/>
            </a:prstGeom>
            <a:noFill/>
          </p:spPr>
          <p:txBody>
            <a:bodyPr wrap="square" rtlCol="0">
              <a:spAutoFit/>
            </a:bodyPr>
            <a:lstStyle/>
            <a:p>
              <a:r>
                <a:rPr lang="en-GB" sz="900"/>
                <a:t>Supplier</a:t>
              </a:r>
            </a:p>
          </p:txBody>
        </p:sp>
        <p:sp>
          <p:nvSpPr>
            <p:cNvPr id="84" name="Rounded Rectangle 83"/>
            <p:cNvSpPr/>
            <p:nvPr/>
          </p:nvSpPr>
          <p:spPr>
            <a:xfrm>
              <a:off x="7823147" y="3358068"/>
              <a:ext cx="675111" cy="24049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t>Data Migration</a:t>
              </a:r>
            </a:p>
          </p:txBody>
        </p:sp>
        <p:sp>
          <p:nvSpPr>
            <p:cNvPr id="86" name="Rounded Rectangle 85"/>
            <p:cNvSpPr/>
            <p:nvPr/>
          </p:nvSpPr>
          <p:spPr>
            <a:xfrm>
              <a:off x="7391900" y="3844231"/>
              <a:ext cx="1128805" cy="2042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t>Compass Freeze</a:t>
              </a:r>
            </a:p>
          </p:txBody>
        </p:sp>
        <p:sp>
          <p:nvSpPr>
            <p:cNvPr id="2" name="5-Point Star 1"/>
            <p:cNvSpPr/>
            <p:nvPr/>
          </p:nvSpPr>
          <p:spPr>
            <a:xfrm>
              <a:off x="8639428" y="4634726"/>
              <a:ext cx="157177" cy="164648"/>
            </a:xfrm>
            <a:prstGeom prst="star5">
              <a:avLst/>
            </a:prstGeom>
            <a:solidFill>
              <a:schemeClr val="bg2">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TextBox 98"/>
            <p:cNvSpPr txBox="1"/>
            <p:nvPr/>
          </p:nvSpPr>
          <p:spPr>
            <a:xfrm>
              <a:off x="8340702" y="4834296"/>
              <a:ext cx="727645" cy="322175"/>
            </a:xfrm>
            <a:prstGeom prst="rect">
              <a:avLst/>
            </a:prstGeom>
            <a:noFill/>
          </p:spPr>
          <p:txBody>
            <a:bodyPr wrap="square" rtlCol="0">
              <a:spAutoFit/>
            </a:bodyPr>
            <a:lstStyle/>
            <a:p>
              <a:pPr algn="ctr"/>
              <a:r>
                <a:rPr lang="en-GB" sz="800"/>
                <a:t>All Counties</a:t>
              </a:r>
            </a:p>
            <a:p>
              <a:pPr algn="ctr"/>
              <a:r>
                <a:rPr lang="en-GB" sz="800"/>
                <a:t>Go Live</a:t>
              </a:r>
            </a:p>
          </p:txBody>
        </p:sp>
        <p:sp>
          <p:nvSpPr>
            <p:cNvPr id="131" name="5-Point Star 130"/>
            <p:cNvSpPr/>
            <p:nvPr/>
          </p:nvSpPr>
          <p:spPr>
            <a:xfrm>
              <a:off x="3615607" y="4491254"/>
              <a:ext cx="157177" cy="164648"/>
            </a:xfrm>
            <a:prstGeom prst="star5">
              <a:avLst/>
            </a:prstGeom>
            <a:solidFill>
              <a:schemeClr val="bg2">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TextBox 132"/>
            <p:cNvSpPr txBox="1"/>
            <p:nvPr/>
          </p:nvSpPr>
          <p:spPr>
            <a:xfrm>
              <a:off x="3426322" y="4677868"/>
              <a:ext cx="535745" cy="338554"/>
            </a:xfrm>
            <a:prstGeom prst="rect">
              <a:avLst/>
            </a:prstGeom>
            <a:noFill/>
          </p:spPr>
          <p:txBody>
            <a:bodyPr wrap="square" rtlCol="0">
              <a:spAutoFit/>
            </a:bodyPr>
            <a:lstStyle/>
            <a:p>
              <a:pPr algn="ctr"/>
              <a:r>
                <a:rPr lang="en-GB" sz="800"/>
                <a:t>EA</a:t>
              </a:r>
            </a:p>
            <a:p>
              <a:pPr algn="ctr"/>
              <a:r>
                <a:rPr lang="en-GB" sz="800"/>
                <a:t>Go Live </a:t>
              </a:r>
            </a:p>
          </p:txBody>
        </p:sp>
        <p:sp>
          <p:nvSpPr>
            <p:cNvPr id="68" name="Rounded Rectangle 67"/>
            <p:cNvSpPr/>
            <p:nvPr/>
          </p:nvSpPr>
          <p:spPr>
            <a:xfrm>
              <a:off x="4428288" y="1741991"/>
              <a:ext cx="978598" cy="27809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t>Draft/refine  user stories</a:t>
              </a:r>
            </a:p>
          </p:txBody>
        </p:sp>
        <p:sp>
          <p:nvSpPr>
            <p:cNvPr id="70" name="Rounded Rectangle 69"/>
            <p:cNvSpPr/>
            <p:nvPr/>
          </p:nvSpPr>
          <p:spPr>
            <a:xfrm>
              <a:off x="5427518" y="1741991"/>
              <a:ext cx="943565" cy="27809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t>Development Sprint</a:t>
              </a:r>
            </a:p>
          </p:txBody>
        </p:sp>
        <p:sp>
          <p:nvSpPr>
            <p:cNvPr id="71" name="Rounded Rectangle 70"/>
            <p:cNvSpPr/>
            <p:nvPr/>
          </p:nvSpPr>
          <p:spPr>
            <a:xfrm>
              <a:off x="6413412" y="1740513"/>
              <a:ext cx="965617" cy="28028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t>Bug fixing &amp; QA</a:t>
              </a:r>
            </a:p>
          </p:txBody>
        </p:sp>
        <p:sp>
          <p:nvSpPr>
            <p:cNvPr id="72" name="Rounded Rectangle 71"/>
            <p:cNvSpPr/>
            <p:nvPr/>
          </p:nvSpPr>
          <p:spPr>
            <a:xfrm>
              <a:off x="7375998" y="2900967"/>
              <a:ext cx="1244827" cy="18534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t>Re-test &amp; settle</a:t>
              </a:r>
            </a:p>
          </p:txBody>
        </p:sp>
        <p:sp>
          <p:nvSpPr>
            <p:cNvPr id="76" name="Rounded Rectangle 75"/>
            <p:cNvSpPr/>
            <p:nvPr/>
          </p:nvSpPr>
          <p:spPr>
            <a:xfrm>
              <a:off x="3982210" y="5162561"/>
              <a:ext cx="4501763" cy="21264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t>Feedback, review and continuous improvement</a:t>
              </a:r>
            </a:p>
          </p:txBody>
        </p:sp>
        <p:sp>
          <p:nvSpPr>
            <p:cNvPr id="77" name="Rounded Rectangle 76"/>
            <p:cNvSpPr/>
            <p:nvPr/>
          </p:nvSpPr>
          <p:spPr>
            <a:xfrm>
              <a:off x="3964155" y="5644374"/>
              <a:ext cx="4519818" cy="2047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t>Adapting content and/or training material</a:t>
              </a:r>
            </a:p>
          </p:txBody>
        </p:sp>
        <p:sp>
          <p:nvSpPr>
            <p:cNvPr id="78" name="Rounded Rectangle 77"/>
            <p:cNvSpPr/>
            <p:nvPr/>
          </p:nvSpPr>
          <p:spPr>
            <a:xfrm>
              <a:off x="4021266" y="2292968"/>
              <a:ext cx="1175048" cy="27809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t>Review and triage bugs</a:t>
              </a:r>
            </a:p>
          </p:txBody>
        </p:sp>
        <p:sp>
          <p:nvSpPr>
            <p:cNvPr id="88" name="Rounded Rectangle 87"/>
            <p:cNvSpPr/>
            <p:nvPr/>
          </p:nvSpPr>
          <p:spPr>
            <a:xfrm>
              <a:off x="7420326" y="4379939"/>
              <a:ext cx="1231796" cy="193639"/>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t>Volunteer Training </a:t>
              </a:r>
            </a:p>
          </p:txBody>
        </p:sp>
        <p:sp>
          <p:nvSpPr>
            <p:cNvPr id="100" name="Rounded Rectangle 99"/>
            <p:cNvSpPr/>
            <p:nvPr/>
          </p:nvSpPr>
          <p:spPr>
            <a:xfrm>
              <a:off x="4466791" y="3312442"/>
              <a:ext cx="675111" cy="27469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t>Test Data Migration</a:t>
              </a:r>
            </a:p>
          </p:txBody>
        </p:sp>
      </p:grpSp>
    </p:spTree>
    <p:extLst>
      <p:ext uri="{BB962C8B-B14F-4D97-AF65-F5344CB8AC3E}">
        <p14:creationId xmlns:p14="http://schemas.microsoft.com/office/powerpoint/2010/main" val="3520859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04683" y="469420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Questions</a:t>
            </a:r>
            <a:endParaRPr lang="en-US"/>
          </a:p>
        </p:txBody>
      </p:sp>
      <p:pic>
        <p:nvPicPr>
          <p:cNvPr id="3" name="Graphic 2" descr="Thought bubble outline">
            <a:extLst>
              <a:ext uri="{FF2B5EF4-FFF2-40B4-BE49-F238E27FC236}">
                <a16:creationId xmlns:a16="http://schemas.microsoft.com/office/drawing/2014/main" xmlns="" id="{CCCB41DA-79BD-0D05-4368-0E61B5A9AD5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187790" y="3429000"/>
            <a:ext cx="2700000" cy="2700000"/>
          </a:xfrm>
          <a:prstGeom prst="rect">
            <a:avLst/>
          </a:prstGeom>
        </p:spPr>
      </p:pic>
      <p:pic>
        <p:nvPicPr>
          <p:cNvPr id="8" name="Graphic 7" descr="Lightbulb and gear outline">
            <a:extLst>
              <a:ext uri="{FF2B5EF4-FFF2-40B4-BE49-F238E27FC236}">
                <a16:creationId xmlns:a16="http://schemas.microsoft.com/office/drawing/2014/main" xmlns="" id="{F561D2E0-CE73-0719-9B77-E9FA5B7C703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138990" y="1030184"/>
            <a:ext cx="2700000" cy="2700000"/>
          </a:xfrm>
          <a:prstGeom prst="rect">
            <a:avLst/>
          </a:prstGeom>
        </p:spPr>
      </p:pic>
      <p:pic>
        <p:nvPicPr>
          <p:cNvPr id="10" name="Graphic 9" descr="Chat bubble outline">
            <a:extLst>
              <a:ext uri="{FF2B5EF4-FFF2-40B4-BE49-F238E27FC236}">
                <a16:creationId xmlns:a16="http://schemas.microsoft.com/office/drawing/2014/main" xmlns="" id="{969CDB01-52C8-EE15-65C3-FDDA999CF71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874249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11162966"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Trustee Board Membership Changes</a:t>
            </a:r>
            <a:endParaRPr lang="en-US">
              <a:latin typeface="Nunito Sans"/>
            </a:endParaRPr>
          </a:p>
        </p:txBody>
      </p:sp>
    </p:spTree>
    <p:extLst>
      <p:ext uri="{BB962C8B-B14F-4D97-AF65-F5344CB8AC3E}">
        <p14:creationId xmlns:p14="http://schemas.microsoft.com/office/powerpoint/2010/main" val="2861356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24FD1763-E64D-4529-0D89-4F515C46659E}"/>
              </a:ext>
            </a:extLst>
          </p:cNvPr>
          <p:cNvSpPr txBox="1"/>
          <p:nvPr/>
        </p:nvSpPr>
        <p:spPr>
          <a:xfrm>
            <a:off x="6364544" y="1060379"/>
            <a:ext cx="5423266"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Trustee Boards Changes</a:t>
            </a:r>
          </a:p>
        </p:txBody>
      </p:sp>
      <p:graphicFrame>
        <p:nvGraphicFramePr>
          <p:cNvPr id="14" name="Diagram 13">
            <a:extLst>
              <a:ext uri="{FF2B5EF4-FFF2-40B4-BE49-F238E27FC236}">
                <a16:creationId xmlns:a16="http://schemas.microsoft.com/office/drawing/2014/main" xmlns="" id="{6D9254E6-5544-A6CE-D73C-5AFD629D307E}"/>
              </a:ext>
            </a:extLst>
          </p:cNvPr>
          <p:cNvGraphicFramePr/>
          <p:nvPr>
            <p:extLst>
              <p:ext uri="{D42A27DB-BD31-4B8C-83A1-F6EECF244321}">
                <p14:modId xmlns:p14="http://schemas.microsoft.com/office/powerpoint/2010/main" val="4045057366"/>
              </p:ext>
            </p:extLst>
          </p:nvPr>
        </p:nvGraphicFramePr>
        <p:xfrm>
          <a:off x="404190" y="1321989"/>
          <a:ext cx="5691810" cy="4555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xmlns="" id="{3FE31CB4-5423-A997-8C1B-AFA706E3D856}"/>
              </a:ext>
            </a:extLst>
          </p:cNvPr>
          <p:cNvSpPr txBox="1"/>
          <p:nvPr/>
        </p:nvSpPr>
        <p:spPr>
          <a:xfrm>
            <a:off x="6488925" y="1897967"/>
            <a:ext cx="5423266" cy="4401205"/>
          </a:xfrm>
          <a:prstGeom prst="rect">
            <a:avLst/>
          </a:prstGeom>
          <a:noFill/>
        </p:spPr>
        <p:txBody>
          <a:bodyPr wrap="square" lIns="91440" tIns="45720" rIns="91440" bIns="45720" rtlCol="0" anchor="t">
            <a:spAutoFit/>
          </a:bodyPr>
          <a:lstStyle/>
          <a:p>
            <a:pPr marL="285750" indent="-285750" defTabSz="685800">
              <a:spcBef>
                <a:spcPts val="1200"/>
              </a:spcBef>
              <a:spcAft>
                <a:spcPts val="1200"/>
              </a:spcAft>
              <a:buClr>
                <a:srgbClr val="7414DC"/>
              </a:buClr>
              <a:buSzPct val="125000"/>
              <a:buFont typeface="Arial" panose="020B0604020202020204" pitchFamily="34" charset="0"/>
              <a:buChar char="•"/>
              <a:defRPr/>
            </a:pPr>
            <a:r>
              <a:rPr lang="en-GB" sz="2000" b="1">
                <a:solidFill>
                  <a:srgbClr val="000000"/>
                </a:solidFill>
                <a:latin typeface="Nunito Sans"/>
              </a:rPr>
              <a:t>Name - </a:t>
            </a:r>
            <a:r>
              <a:rPr lang="en-GB" sz="2000">
                <a:solidFill>
                  <a:srgbClr val="000000"/>
                </a:solidFill>
                <a:latin typeface="Nunito Sans"/>
              </a:rPr>
              <a:t>Executive Committees are now Trustee Boards and Executive Committee Members are now Trustees</a:t>
            </a:r>
            <a:endParaRPr kumimoji="0" lang="en-GB" sz="2000" b="0" i="0" u="none" strike="noStrike" kern="1200" cap="none" spc="0" normalizeH="0" baseline="0" noProof="0">
              <a:ln>
                <a:noFill/>
              </a:ln>
              <a:solidFill>
                <a:srgbClr val="000000"/>
              </a:solidFill>
              <a:effectLst/>
              <a:uLnTx/>
              <a:uFillTx/>
              <a:latin typeface="Nunito Sans"/>
              <a:ea typeface="+mn-ea"/>
              <a:cs typeface="+mn-cs"/>
            </a:endParaRPr>
          </a:p>
          <a:p>
            <a:pPr marL="285750" indent="-285750">
              <a:spcBef>
                <a:spcPts val="1200"/>
              </a:spcBef>
              <a:spcAft>
                <a:spcPts val="1200"/>
              </a:spcAft>
              <a:buClr>
                <a:srgbClr val="7414DC"/>
              </a:buClr>
              <a:buSzPct val="125000"/>
              <a:buFont typeface="Arial" panose="020B0604020202020204" pitchFamily="34" charset="0"/>
              <a:buChar char="•"/>
              <a:defRPr/>
            </a:pPr>
            <a:r>
              <a:rPr kumimoji="0" lang="en-GB" sz="2000" b="1" i="0" u="none" strike="noStrike" kern="1200" cap="none" spc="0" normalizeH="0" baseline="0" noProof="0">
                <a:ln>
                  <a:noFill/>
                </a:ln>
                <a:solidFill>
                  <a:srgbClr val="000000"/>
                </a:solidFill>
                <a:effectLst/>
                <a:uLnTx/>
                <a:uFillTx/>
                <a:latin typeface="Nunito Sans"/>
                <a:ea typeface="+mn-ea"/>
                <a:cs typeface="+mn-cs"/>
              </a:rPr>
              <a:t>Purpose - </a:t>
            </a:r>
            <a:r>
              <a:rPr kumimoji="0" lang="en-GB" sz="2000" i="0" u="none" strike="noStrike" kern="1200" cap="none" spc="0" normalizeH="0" baseline="0" noProof="0">
                <a:ln>
                  <a:noFill/>
                </a:ln>
                <a:solidFill>
                  <a:srgbClr val="000000"/>
                </a:solidFill>
                <a:effectLst/>
                <a:uLnTx/>
                <a:uFillTx/>
                <a:latin typeface="Nunito Sans"/>
                <a:ea typeface="+mn-ea"/>
                <a:cs typeface="+mn-cs"/>
              </a:rPr>
              <a:t>Trustee Boards</a:t>
            </a:r>
            <a:r>
              <a:rPr lang="en-GB" sz="2000">
                <a:solidFill>
                  <a:srgbClr val="000000"/>
                </a:solidFill>
                <a:latin typeface="Nunito Sans"/>
              </a:rPr>
              <a:t> </a:t>
            </a:r>
            <a:r>
              <a:rPr kumimoji="0" lang="en-GB" sz="2000" i="0" u="none" strike="noStrike" kern="1200" cap="none" spc="0" normalizeH="0" baseline="0" noProof="0">
                <a:ln>
                  <a:noFill/>
                </a:ln>
                <a:solidFill>
                  <a:srgbClr val="000000"/>
                </a:solidFill>
                <a:effectLst/>
                <a:uLnTx/>
                <a:uFillTx/>
                <a:latin typeface="Nunito Sans"/>
                <a:ea typeface="+mn-ea"/>
                <a:cs typeface="+mn-cs"/>
              </a:rPr>
              <a:t>focus on governance rather than operations</a:t>
            </a:r>
            <a:r>
              <a:rPr lang="en-GB" sz="2000">
                <a:solidFill>
                  <a:srgbClr val="000000"/>
                </a:solidFill>
                <a:latin typeface="Nunito Sans"/>
              </a:rPr>
              <a:t> </a:t>
            </a:r>
          </a:p>
          <a:p>
            <a:pPr marL="285750" indent="-285750">
              <a:spcBef>
                <a:spcPts val="1200"/>
              </a:spcBef>
              <a:spcAft>
                <a:spcPts val="1200"/>
              </a:spcAft>
              <a:buClr>
                <a:srgbClr val="7414DC"/>
              </a:buClr>
              <a:buSzPct val="125000"/>
              <a:buFont typeface="Arial" panose="020B0604020202020204" pitchFamily="34" charset="0"/>
              <a:buChar char="•"/>
              <a:defRPr/>
            </a:pPr>
            <a:r>
              <a:rPr kumimoji="0" lang="en-GB" sz="2000" b="1" i="0" u="none" strike="noStrike" kern="1200" cap="none" spc="0" normalizeH="0" baseline="0" noProof="0">
                <a:ln>
                  <a:noFill/>
                </a:ln>
                <a:solidFill>
                  <a:srgbClr val="000000"/>
                </a:solidFill>
                <a:effectLst/>
                <a:uLnTx/>
                <a:uFillTx/>
                <a:latin typeface="Nunito Sans"/>
                <a:ea typeface="+mn-ea"/>
                <a:cs typeface="+mn-cs"/>
              </a:rPr>
              <a:t>Membership -</a:t>
            </a:r>
            <a:r>
              <a:rPr kumimoji="0" lang="en-GB" sz="2000" i="0" u="none" strike="noStrike" kern="1200" cap="none" spc="0" normalizeH="0" baseline="0" noProof="0">
                <a:ln>
                  <a:noFill/>
                </a:ln>
                <a:solidFill>
                  <a:srgbClr val="000000"/>
                </a:solidFill>
                <a:effectLst/>
                <a:uLnTx/>
                <a:uFillTx/>
                <a:latin typeface="Nunito Sans"/>
                <a:ea typeface="+mn-ea"/>
                <a:cs typeface="+mn-cs"/>
              </a:rPr>
              <a:t> Trustee Boards </a:t>
            </a:r>
            <a:r>
              <a:rPr lang="en-GB" sz="2000">
                <a:solidFill>
                  <a:srgbClr val="000000"/>
                </a:solidFill>
                <a:latin typeface="Nunito Sans"/>
              </a:rPr>
              <a:t>are </a:t>
            </a:r>
            <a:r>
              <a:rPr kumimoji="0" lang="en-GB" sz="2000" i="0" u="none" strike="noStrike" kern="1200" cap="none" spc="0" normalizeH="0" baseline="0" noProof="0">
                <a:ln>
                  <a:noFill/>
                </a:ln>
                <a:solidFill>
                  <a:srgbClr val="000000"/>
                </a:solidFill>
                <a:effectLst/>
                <a:uLnTx/>
                <a:uFillTx/>
                <a:latin typeface="Nunito Sans"/>
                <a:ea typeface="+mn-ea"/>
                <a:cs typeface="+mn-cs"/>
              </a:rPr>
              <a:t>the right size and of the appropriate membership to deliver their purpose</a:t>
            </a:r>
            <a:r>
              <a:rPr lang="en-GB" sz="2000">
                <a:solidFill>
                  <a:srgbClr val="000000"/>
                </a:solidFill>
                <a:latin typeface="Nunito Sans"/>
              </a:rPr>
              <a:t> </a:t>
            </a:r>
            <a:endParaRPr lang="en-GB" sz="2000" i="0" u="none" strike="noStrike" kern="1200" cap="none" spc="0" normalizeH="0" baseline="0" noProof="0">
              <a:ln>
                <a:noFill/>
              </a:ln>
              <a:solidFill>
                <a:srgbClr val="000000"/>
              </a:solidFill>
              <a:effectLst/>
              <a:uLnTx/>
              <a:uFillTx/>
              <a:latin typeface="Nunito Sans"/>
            </a:endParaRPr>
          </a:p>
          <a:p>
            <a:pPr marR="0" lvl="0" algn="ctr" defTabSz="685800" rtl="0" eaLnBrk="1" fontAlgn="auto" latinLnBrk="0" hangingPunct="1">
              <a:lnSpc>
                <a:spcPct val="100000"/>
              </a:lnSpc>
              <a:spcBef>
                <a:spcPts val="1200"/>
              </a:spcBef>
              <a:spcAft>
                <a:spcPts val="1200"/>
              </a:spcAft>
              <a:buClr>
                <a:srgbClr val="7414DC"/>
              </a:buClr>
              <a:buSzPct val="125000"/>
              <a:tabLst/>
              <a:defRPr/>
            </a:pPr>
            <a:r>
              <a:rPr lang="en-GB" sz="2000" b="0">
                <a:solidFill>
                  <a:srgbClr val="000000"/>
                </a:solidFill>
                <a:latin typeface="Nunito Sans"/>
              </a:rPr>
              <a:t>This work has been supported by testing with Early Adopter areas who have provided feedback on supporting resources</a:t>
            </a:r>
            <a:endParaRPr lang="en-GB" sz="2000" b="0" i="0" u="none" strike="noStrike" kern="1200" cap="none" spc="0" normalizeH="0" baseline="0" noProof="0">
              <a:ln>
                <a:noFill/>
              </a:ln>
              <a:solidFill>
                <a:srgbClr val="000000"/>
              </a:solidFill>
              <a:effectLst/>
              <a:uLnTx/>
              <a:uFillTx/>
              <a:latin typeface="Nunito Sans"/>
            </a:endParaRPr>
          </a:p>
        </p:txBody>
      </p:sp>
    </p:spTree>
    <p:extLst>
      <p:ext uri="{BB962C8B-B14F-4D97-AF65-F5344CB8AC3E}">
        <p14:creationId xmlns:p14="http://schemas.microsoft.com/office/powerpoint/2010/main" val="281115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24FD1763-E64D-4529-0D89-4F515C46659E}"/>
              </a:ext>
            </a:extLst>
          </p:cNvPr>
          <p:cNvSpPr txBox="1"/>
          <p:nvPr/>
        </p:nvSpPr>
        <p:spPr>
          <a:xfrm>
            <a:off x="6187513" y="976962"/>
            <a:ext cx="5779200"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Trustee Board - Purpose </a:t>
            </a:r>
            <a:r>
              <a:rPr kumimoji="0" lang="en-GB" sz="2000" b="1" i="0" u="none" strike="noStrike" kern="1200" cap="none" spc="0" normalizeH="0" baseline="0" noProof="0">
                <a:ln>
                  <a:noFill/>
                </a:ln>
                <a:solidFill>
                  <a:srgbClr val="7413DC"/>
                </a:solidFill>
                <a:effectLst/>
                <a:uLnTx/>
                <a:uFillTx/>
                <a:latin typeface="Nunito Sans Black"/>
                <a:ea typeface="+mn-ea"/>
                <a:cs typeface="Nunito Sans Black"/>
              </a:rPr>
              <a:t>(Re-cap)</a:t>
            </a:r>
            <a:endParaRPr kumimoji="0" lang="en-GB" sz="2800" b="1" i="0" u="none" strike="noStrike" kern="1200" cap="none" spc="0" normalizeH="0" baseline="0" noProof="0">
              <a:ln>
                <a:noFill/>
              </a:ln>
              <a:solidFill>
                <a:srgbClr val="7413DC"/>
              </a:solidFill>
              <a:effectLst/>
              <a:uLnTx/>
              <a:uFillTx/>
              <a:latin typeface="Nunito Sans Black"/>
              <a:ea typeface="+mn-ea"/>
              <a:cs typeface="Nunito Sans Black"/>
            </a:endParaRPr>
          </a:p>
        </p:txBody>
      </p:sp>
      <p:sp>
        <p:nvSpPr>
          <p:cNvPr id="7" name="TextBox 6">
            <a:extLst>
              <a:ext uri="{FF2B5EF4-FFF2-40B4-BE49-F238E27FC236}">
                <a16:creationId xmlns:a16="http://schemas.microsoft.com/office/drawing/2014/main" xmlns="" id="{3C9DE663-611C-3EFB-5D3F-B79AEF7E5480}"/>
              </a:ext>
            </a:extLst>
          </p:cNvPr>
          <p:cNvSpPr txBox="1"/>
          <p:nvPr/>
        </p:nvSpPr>
        <p:spPr>
          <a:xfrm>
            <a:off x="6301916" y="1500182"/>
            <a:ext cx="5682748" cy="5216813"/>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Nunito Sans"/>
                <a:ea typeface="+mn-ea"/>
                <a:cs typeface="+mn-cs"/>
              </a:rPr>
              <a:t>Elements of the purpose of a Trustee Board include:</a:t>
            </a:r>
          </a:p>
          <a:p>
            <a:pPr marL="285750" marR="0" lvl="3" indent="-28575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a:ea typeface="+mn-ea"/>
                <a:cs typeface="+mn-cs"/>
              </a:rPr>
              <a:t>Being confident that: </a:t>
            </a:r>
            <a:endParaRPr lang="en-GB" sz="1800" b="0" i="0" u="none" strike="noStrike" kern="1200" cap="none" spc="0" normalizeH="0" baseline="0" noProof="0">
              <a:ln>
                <a:noFill/>
              </a:ln>
              <a:solidFill>
                <a:srgbClr val="000000"/>
              </a:solidFill>
              <a:effectLst/>
              <a:uLnTx/>
              <a:uFillTx/>
              <a:latin typeface="Nunito Sans"/>
            </a:endParaRPr>
          </a:p>
          <a:p>
            <a:pPr marL="629920" marR="0" lvl="3" indent="-285750" algn="l" defTabSz="685800" rtl="0" eaLnBrk="1" fontAlgn="auto" latinLnBrk="0" hangingPunct="1">
              <a:lnSpc>
                <a:spcPct val="100000"/>
              </a:lnSpc>
              <a:spcBef>
                <a:spcPts val="0"/>
              </a:spcBef>
              <a:spcAft>
                <a:spcPts val="600"/>
              </a:spcAft>
              <a:buClr>
                <a:srgbClr val="7414DC"/>
              </a:buClr>
              <a:buSzPct val="90000"/>
              <a:buFont typeface="Courier New" panose="02070309020205020404" pitchFamily="49" charset="0"/>
              <a:buChar char="o"/>
              <a:tabLst/>
              <a:defRPr/>
            </a:pPr>
            <a:r>
              <a:rPr kumimoji="0" lang="en-GB" sz="1800" b="0" i="0" u="none" strike="noStrike" kern="1200" cap="none" spc="0" normalizeH="0" baseline="0" noProof="0">
                <a:ln>
                  <a:noFill/>
                </a:ln>
                <a:solidFill>
                  <a:srgbClr val="000000"/>
                </a:solidFill>
                <a:effectLst/>
                <a:uLnTx/>
                <a:uFillTx/>
                <a:latin typeface="Nunito Sans"/>
                <a:ea typeface="+mn-lt"/>
                <a:cs typeface="+mn-lt"/>
              </a:rPr>
              <a:t>Young people are meaningfully involved in decision making at all levels </a:t>
            </a:r>
            <a:endParaRPr kumimoji="0" lang="en-GB" sz="1800" b="1" i="0" u="none" strike="noStrike" kern="1200" cap="none" spc="0" normalizeH="0" baseline="0" noProof="0">
              <a:ln>
                <a:noFill/>
              </a:ln>
              <a:solidFill>
                <a:srgbClr val="000000"/>
              </a:solidFill>
              <a:effectLst/>
              <a:uLnTx/>
              <a:uFillTx/>
              <a:latin typeface="Nunito Sans"/>
              <a:ea typeface="+mn-lt"/>
              <a:cs typeface="+mn-lt"/>
            </a:endParaRPr>
          </a:p>
          <a:p>
            <a:pPr marL="629920" lvl="3" indent="-285750">
              <a:spcAft>
                <a:spcPts val="600"/>
              </a:spcAft>
              <a:buClr>
                <a:srgbClr val="7414DC"/>
              </a:buClr>
              <a:buSzPct val="90000"/>
              <a:buFont typeface="Courier New" panose="02070309020205020404" pitchFamily="49" charset="0"/>
              <a:buChar char="o"/>
              <a:defRPr/>
            </a:pPr>
            <a:r>
              <a:rPr kumimoji="0" lang="en-GB" sz="1800" b="0" i="0" u="none" strike="noStrike" kern="1200" cap="none" spc="0" normalizeH="0" baseline="0" noProof="0">
                <a:ln>
                  <a:noFill/>
                </a:ln>
                <a:solidFill>
                  <a:srgbClr val="000000"/>
                </a:solidFill>
                <a:effectLst/>
                <a:uLnTx/>
                <a:uFillTx/>
                <a:latin typeface="Nunito Sans"/>
                <a:ea typeface="+mn-lt"/>
                <a:cs typeface="+mn-lt"/>
              </a:rPr>
              <a:t>There are sufficient resources available to meet any planned work</a:t>
            </a:r>
            <a:r>
              <a:rPr lang="en-GB" sz="1800">
                <a:solidFill>
                  <a:srgbClr val="000000"/>
                </a:solidFill>
                <a:latin typeface="Nunito Sans"/>
                <a:ea typeface="+mn-lt"/>
                <a:cs typeface="+mn-lt"/>
              </a:rPr>
              <a:t> </a:t>
            </a:r>
            <a:endParaRPr lang="en-GB" sz="1800" b="0" i="0" u="none" strike="noStrike" kern="1200" cap="none" spc="0" normalizeH="0" baseline="0" noProof="0">
              <a:ln>
                <a:noFill/>
              </a:ln>
              <a:solidFill>
                <a:srgbClr val="000000"/>
              </a:solidFill>
              <a:effectLst/>
              <a:uLnTx/>
              <a:uFillTx/>
              <a:latin typeface="Nunito Sans"/>
              <a:ea typeface="+mn-lt"/>
              <a:cs typeface="+mn-lt"/>
            </a:endParaRPr>
          </a:p>
          <a:p>
            <a:pPr marL="629920" marR="0" lvl="3" indent="-285750" algn="l" defTabSz="685800" rtl="0" eaLnBrk="1" fontAlgn="auto" latinLnBrk="0" hangingPunct="1">
              <a:lnSpc>
                <a:spcPct val="100000"/>
              </a:lnSpc>
              <a:spcBef>
                <a:spcPts val="0"/>
              </a:spcBef>
              <a:spcAft>
                <a:spcPts val="600"/>
              </a:spcAft>
              <a:buClr>
                <a:srgbClr val="7414DC"/>
              </a:buClr>
              <a:buSzPct val="90000"/>
              <a:buFont typeface="Courier New" panose="02070309020205020404" pitchFamily="49" charset="0"/>
              <a:buChar char="o"/>
              <a:tabLst/>
              <a:defRPr/>
            </a:pPr>
            <a:r>
              <a:rPr kumimoji="0" lang="en-GB" sz="1800" b="0" i="0" u="none" strike="noStrike" kern="1200" cap="none" spc="0" normalizeH="0" baseline="0" noProof="0">
                <a:ln>
                  <a:noFill/>
                </a:ln>
                <a:solidFill>
                  <a:srgbClr val="000000"/>
                </a:solidFill>
                <a:effectLst/>
                <a:uLnTx/>
                <a:uFillTx/>
                <a:latin typeface="Nunito Sans"/>
                <a:ea typeface="+mn-lt"/>
                <a:cs typeface="+mn-lt"/>
              </a:rPr>
              <a:t>Scouts has a positive image in their local community</a:t>
            </a:r>
            <a:endParaRPr kumimoji="0" lang="en-GB" sz="1800" b="0" i="0" u="none" strike="noStrike" kern="1200" cap="none" spc="0" normalizeH="0" baseline="0" noProof="0">
              <a:ln>
                <a:noFill/>
              </a:ln>
              <a:solidFill>
                <a:srgbClr val="000000"/>
              </a:solidFill>
              <a:effectLst/>
              <a:uLnTx/>
              <a:uFillTx/>
              <a:latin typeface="Nunito Sans"/>
              <a:ea typeface="+mn-ea"/>
              <a:cs typeface="+mn-cs"/>
            </a:endParaRPr>
          </a:p>
          <a:p>
            <a:pPr marL="285750" marR="0" lvl="3" indent="-28575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a:ea typeface="+mn-lt"/>
                <a:cs typeface="+mn-lt"/>
              </a:rPr>
              <a:t>Managing risk:</a:t>
            </a:r>
            <a:endParaRPr lang="en-GB" sz="1800" b="0" i="0" u="none" strike="noStrike" kern="1200" cap="none" spc="0" normalizeH="0" baseline="0" noProof="0">
              <a:ln>
                <a:noFill/>
              </a:ln>
              <a:solidFill>
                <a:srgbClr val="000000"/>
              </a:solidFill>
              <a:effectLst/>
              <a:uLnTx/>
              <a:uFillTx/>
              <a:latin typeface="Nunito Sans"/>
              <a:ea typeface="+mn-lt"/>
              <a:cs typeface="+mn-lt"/>
            </a:endParaRPr>
          </a:p>
          <a:p>
            <a:pPr marL="629920" lvl="3" indent="-285750" defTabSz="685800">
              <a:spcAft>
                <a:spcPts val="600"/>
              </a:spcAft>
              <a:buClr>
                <a:srgbClr val="7414DC"/>
              </a:buClr>
              <a:buSzPct val="90000"/>
              <a:buFont typeface="Courier New" panose="02070309020205020404" pitchFamily="49" charset="0"/>
              <a:buChar char="o"/>
              <a:defRPr/>
            </a:pPr>
            <a:r>
              <a:rPr lang="en-GB" sz="1800">
                <a:solidFill>
                  <a:srgbClr val="000000"/>
                </a:solidFill>
                <a:latin typeface="Nunito Sans"/>
                <a:ea typeface="+mn-lt"/>
                <a:cs typeface="+mn-lt"/>
              </a:rPr>
              <a:t>Developing and maintaining a risk register, including the appropriate mitigations</a:t>
            </a:r>
          </a:p>
          <a:p>
            <a:pPr marL="285750" marR="0" lvl="3" indent="-28575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a:ea typeface="+mn-lt"/>
                <a:cs typeface="+mn-lt"/>
              </a:rPr>
              <a:t>Ensuring that:</a:t>
            </a:r>
            <a:endParaRPr lang="en-GB" sz="1800" b="0" i="0" u="none" strike="noStrike" kern="1200" cap="none" spc="0" normalizeH="0" baseline="0" noProof="0">
              <a:ln>
                <a:noFill/>
              </a:ln>
              <a:solidFill>
                <a:srgbClr val="000000"/>
              </a:solidFill>
              <a:effectLst/>
              <a:uLnTx/>
              <a:uFillTx/>
              <a:latin typeface="Nunito Sans"/>
              <a:ea typeface="+mn-lt"/>
              <a:cs typeface="+mn-lt"/>
            </a:endParaRPr>
          </a:p>
          <a:p>
            <a:pPr marL="629920" lvl="3" indent="-285750" defTabSz="685800">
              <a:spcAft>
                <a:spcPts val="600"/>
              </a:spcAft>
              <a:buClr>
                <a:srgbClr val="7414DC"/>
              </a:buClr>
              <a:buSzPct val="90000"/>
              <a:buFont typeface="Courier New" panose="02070309020205020404" pitchFamily="49" charset="0"/>
              <a:buChar char="o"/>
              <a:defRPr/>
            </a:pPr>
            <a:r>
              <a:rPr lang="en-GB" sz="1800">
                <a:solidFill>
                  <a:srgbClr val="000000"/>
                </a:solidFill>
                <a:latin typeface="Nunito Sans"/>
                <a:ea typeface="+mn-lt"/>
                <a:cs typeface="+mn-lt"/>
              </a:rPr>
              <a:t>The charity’s finances are properly managed and appropriately budgeted</a:t>
            </a:r>
          </a:p>
          <a:p>
            <a:pPr marL="629920" lvl="3" indent="-285750" defTabSz="685800">
              <a:spcAft>
                <a:spcPts val="600"/>
              </a:spcAft>
              <a:buClr>
                <a:srgbClr val="7414DC"/>
              </a:buClr>
              <a:buSzPct val="90000"/>
              <a:buFont typeface="Courier New" panose="02070309020205020404" pitchFamily="49" charset="0"/>
              <a:buChar char="o"/>
              <a:defRPr/>
            </a:pPr>
            <a:r>
              <a:rPr lang="en-GB" sz="1800">
                <a:solidFill>
                  <a:srgbClr val="000000"/>
                </a:solidFill>
                <a:latin typeface="Nunito Sans"/>
                <a:ea typeface="+mn-lt"/>
                <a:cs typeface="+mn-lt"/>
              </a:rPr>
              <a:t>Effective administration is in place to support the work of the Trustee Board</a:t>
            </a:r>
          </a:p>
        </p:txBody>
      </p:sp>
      <p:pic>
        <p:nvPicPr>
          <p:cNvPr id="12" name="Picture 12">
            <a:extLst>
              <a:ext uri="{FF2B5EF4-FFF2-40B4-BE49-F238E27FC236}">
                <a16:creationId xmlns:a16="http://schemas.microsoft.com/office/drawing/2014/main" xmlns="" id="{F86538A6-6D76-DA12-E82B-5302A152B7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6118946" cy="6858000"/>
          </a:xfrm>
          <a:prstGeom prst="rect">
            <a:avLst/>
          </a:prstGeom>
        </p:spPr>
      </p:pic>
    </p:spTree>
    <p:extLst>
      <p:ext uri="{BB962C8B-B14F-4D97-AF65-F5344CB8AC3E}">
        <p14:creationId xmlns:p14="http://schemas.microsoft.com/office/powerpoint/2010/main" val="416790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24FD1763-E64D-4529-0D89-4F515C46659E}"/>
              </a:ext>
            </a:extLst>
          </p:cNvPr>
          <p:cNvSpPr txBox="1"/>
          <p:nvPr/>
        </p:nvSpPr>
        <p:spPr>
          <a:xfrm>
            <a:off x="6187513" y="976962"/>
            <a:ext cx="5779200"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Trustee Board</a:t>
            </a:r>
            <a:r>
              <a:rPr lang="en-GB" sz="2800" b="1">
                <a:solidFill>
                  <a:srgbClr val="7413DC"/>
                </a:solidFill>
                <a:latin typeface="Nunito Sans Black"/>
                <a:cs typeface="Nunito Sans Black"/>
              </a:rPr>
              <a:t> -</a:t>
            </a: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 Membership</a:t>
            </a:r>
          </a:p>
        </p:txBody>
      </p:sp>
      <p:sp>
        <p:nvSpPr>
          <p:cNvPr id="7" name="TextBox 6">
            <a:extLst>
              <a:ext uri="{FF2B5EF4-FFF2-40B4-BE49-F238E27FC236}">
                <a16:creationId xmlns:a16="http://schemas.microsoft.com/office/drawing/2014/main" xmlns="" id="{3C9DE663-611C-3EFB-5D3F-B79AEF7E5480}"/>
              </a:ext>
            </a:extLst>
          </p:cNvPr>
          <p:cNvSpPr txBox="1"/>
          <p:nvPr/>
        </p:nvSpPr>
        <p:spPr>
          <a:xfrm>
            <a:off x="6438900" y="1884164"/>
            <a:ext cx="5527813" cy="4401205"/>
          </a:xfrm>
          <a:prstGeom prst="rect">
            <a:avLst/>
          </a:prstGeom>
          <a:noFill/>
        </p:spPr>
        <p:txBody>
          <a:bodyPr wrap="square" lIns="91440" tIns="45720" rIns="91440" bIns="45720" rtlCol="0" anchor="t">
            <a:spAutoFit/>
          </a:bodyPr>
          <a:lstStyle/>
          <a:p>
            <a:pPr marL="7620">
              <a:spcBef>
                <a:spcPts val="600"/>
              </a:spcBef>
              <a:spcAft>
                <a:spcPts val="600"/>
              </a:spcAft>
              <a:buClr>
                <a:srgbClr val="7414DC"/>
              </a:buClr>
              <a:buSzPct val="125000"/>
            </a:pPr>
            <a:r>
              <a:rPr lang="en-GB" sz="2000">
                <a:latin typeface="Nunito Sans"/>
              </a:rPr>
              <a:t>Trustee Boards, in line with best practice, will be:</a:t>
            </a:r>
            <a:endParaRPr lang="en-US"/>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Chair</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Treasurer</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Lead Volunteer - ex-officio</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Youth Lead - ex-officio </a:t>
            </a:r>
            <a:r>
              <a:rPr lang="en-GB" sz="1400">
                <a:latin typeface="Nunito Sans"/>
              </a:rPr>
              <a:t>(Where appropriate)</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Additional appointed Trustees </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Co-opted Trustees </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A total size between 5 and 12 Trustees</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Supported by excellent administration</a:t>
            </a:r>
          </a:p>
        </p:txBody>
      </p:sp>
      <p:pic>
        <p:nvPicPr>
          <p:cNvPr id="2" name="Picture 1">
            <a:extLst>
              <a:ext uri="{FF2B5EF4-FFF2-40B4-BE49-F238E27FC236}">
                <a16:creationId xmlns:a16="http://schemas.microsoft.com/office/drawing/2014/main" xmlns="" id="{3ED1FC72-AE82-89B9-04BD-9B23ACCC800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6115792" cy="6858000"/>
          </a:xfrm>
          <a:prstGeom prst="rect">
            <a:avLst/>
          </a:prstGeom>
        </p:spPr>
      </p:pic>
    </p:spTree>
    <p:extLst>
      <p:ext uri="{BB962C8B-B14F-4D97-AF65-F5344CB8AC3E}">
        <p14:creationId xmlns:p14="http://schemas.microsoft.com/office/powerpoint/2010/main" val="202130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243283" y="583963"/>
            <a:ext cx="5437683"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Trustee Board - Membership</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pic>
        <p:nvPicPr>
          <p:cNvPr id="3" name="Picture 15" descr="A picture containing text, person, person, indoor&#10;&#10;Description automatically generated">
            <a:extLst>
              <a:ext uri="{FF2B5EF4-FFF2-40B4-BE49-F238E27FC236}">
                <a16:creationId xmlns:a16="http://schemas.microsoft.com/office/drawing/2014/main" xmlns="" id="{8F93280F-C31E-F643-4433-2BE0EF51D0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2" name="TextBox 1">
            <a:extLst>
              <a:ext uri="{FF2B5EF4-FFF2-40B4-BE49-F238E27FC236}">
                <a16:creationId xmlns:a16="http://schemas.microsoft.com/office/drawing/2014/main" xmlns="" id="{125140AD-44C4-3AC3-171A-F8D273A79CD2}"/>
              </a:ext>
            </a:extLst>
          </p:cNvPr>
          <p:cNvSpPr txBox="1"/>
          <p:nvPr/>
        </p:nvSpPr>
        <p:spPr>
          <a:xfrm>
            <a:off x="430469" y="1296404"/>
            <a:ext cx="5156979" cy="5209118"/>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pPr>
            <a:r>
              <a:rPr lang="en-GB" sz="2000" b="1">
                <a:solidFill>
                  <a:schemeClr val="tx2"/>
                </a:solidFill>
                <a:latin typeface="Nunito Sans"/>
              </a:rPr>
              <a:t>Why? </a:t>
            </a:r>
          </a:p>
          <a:p>
            <a:pPr marL="9525">
              <a:spcBef>
                <a:spcPts val="600"/>
              </a:spcBef>
              <a:spcAft>
                <a:spcPts val="600"/>
              </a:spcAft>
              <a:buClr>
                <a:srgbClr val="7414DC"/>
              </a:buClr>
              <a:buSzPct val="125000"/>
            </a:pPr>
            <a:r>
              <a:rPr lang="en-GB" sz="1800">
                <a:latin typeface="Nunito Sans"/>
              </a:rPr>
              <a:t>A continuation of the work to align Scouts with good practice guidance from the charity sector (in all nations)</a:t>
            </a:r>
          </a:p>
          <a:p>
            <a:pPr marL="9525">
              <a:spcBef>
                <a:spcPts val="600"/>
              </a:spcBef>
              <a:spcAft>
                <a:spcPts val="600"/>
              </a:spcAft>
              <a:buClr>
                <a:srgbClr val="7414DC"/>
              </a:buClr>
              <a:buSzPct val="125000"/>
            </a:pPr>
            <a:r>
              <a:rPr lang="en-GB" sz="1800" b="1">
                <a:latin typeface="Nunito Sans"/>
              </a:rPr>
              <a:t>Board Size - </a:t>
            </a:r>
            <a:r>
              <a:rPr lang="en-GB" sz="1800">
                <a:latin typeface="Nunito Sans"/>
              </a:rPr>
              <a:t>Having enough people to have a range of views, without making decisions difficult </a:t>
            </a:r>
          </a:p>
          <a:p>
            <a:pPr marL="9525">
              <a:spcBef>
                <a:spcPts val="600"/>
              </a:spcBef>
              <a:spcAft>
                <a:spcPts val="600"/>
              </a:spcAft>
              <a:buClr>
                <a:srgbClr val="7414DC"/>
              </a:buClr>
              <a:buSzPct val="125000"/>
            </a:pPr>
            <a:r>
              <a:rPr lang="en-GB" sz="1800" b="1">
                <a:latin typeface="Nunito Sans"/>
              </a:rPr>
              <a:t>Membership Periods - </a:t>
            </a:r>
            <a:r>
              <a:rPr lang="en-GB" sz="1800">
                <a:latin typeface="Nunito Sans"/>
              </a:rPr>
              <a:t>Ensuring Boards are progressively refreshed and continue to have objectivity </a:t>
            </a:r>
          </a:p>
          <a:p>
            <a:pPr marL="9525">
              <a:spcBef>
                <a:spcPts val="600"/>
              </a:spcBef>
              <a:spcAft>
                <a:spcPts val="600"/>
              </a:spcAft>
              <a:buClr>
                <a:srgbClr val="7414DC"/>
              </a:buClr>
              <a:buSzPct val="125000"/>
            </a:pPr>
            <a:r>
              <a:rPr lang="en-GB" sz="1800" b="1">
                <a:latin typeface="Nunito Sans"/>
              </a:rPr>
              <a:t>Administration - </a:t>
            </a:r>
            <a:r>
              <a:rPr lang="en-GB" sz="1800">
                <a:latin typeface="Nunito Sans"/>
              </a:rPr>
              <a:t>To ensure Trustees can play a full role in board discussions and decisions</a:t>
            </a:r>
          </a:p>
          <a:p>
            <a:pPr marL="9525">
              <a:spcBef>
                <a:spcPts val="600"/>
              </a:spcBef>
              <a:spcAft>
                <a:spcPts val="600"/>
              </a:spcAft>
              <a:buClr>
                <a:srgbClr val="7414DC"/>
              </a:buClr>
              <a:buSzPct val="125000"/>
            </a:pPr>
            <a:r>
              <a:rPr lang="en-GB" sz="2000" b="1">
                <a:solidFill>
                  <a:schemeClr val="tx2"/>
                </a:solidFill>
                <a:latin typeface="Nunito Sans"/>
              </a:rPr>
              <a:t>From when?</a:t>
            </a:r>
          </a:p>
          <a:p>
            <a:pPr marL="9525">
              <a:spcBef>
                <a:spcPts val="600"/>
              </a:spcBef>
              <a:spcAft>
                <a:spcPts val="600"/>
              </a:spcAft>
              <a:buClr>
                <a:srgbClr val="7414DC"/>
              </a:buClr>
              <a:buSzPct val="125000"/>
            </a:pPr>
            <a:r>
              <a:rPr lang="en-GB" sz="1800">
                <a:latin typeface="Nunito Sans"/>
              </a:rPr>
              <a:t>These changes should take place from 2024 AGMs</a:t>
            </a:r>
          </a:p>
        </p:txBody>
      </p:sp>
    </p:spTree>
    <p:extLst>
      <p:ext uri="{BB962C8B-B14F-4D97-AF65-F5344CB8AC3E}">
        <p14:creationId xmlns:p14="http://schemas.microsoft.com/office/powerpoint/2010/main" val="4008967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246595" y="590589"/>
            <a:ext cx="5296126"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Ex-officio Changes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2" name="TextBox 1">
            <a:extLst>
              <a:ext uri="{FF2B5EF4-FFF2-40B4-BE49-F238E27FC236}">
                <a16:creationId xmlns:a16="http://schemas.microsoft.com/office/drawing/2014/main" xmlns="" id="{125140AD-44C4-3AC3-171A-F8D273A79CD2}"/>
              </a:ext>
            </a:extLst>
          </p:cNvPr>
          <p:cNvSpPr txBox="1"/>
          <p:nvPr/>
        </p:nvSpPr>
        <p:spPr>
          <a:xfrm>
            <a:off x="316168" y="1327461"/>
            <a:ext cx="5156979" cy="4624343"/>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pPr>
            <a:r>
              <a:rPr lang="en-GB" sz="2000" b="1">
                <a:latin typeface="Nunito Sans"/>
              </a:rPr>
              <a:t>Group - </a:t>
            </a:r>
            <a:r>
              <a:rPr lang="en-GB" sz="2000">
                <a:latin typeface="Nunito Sans"/>
              </a:rPr>
              <a:t>Group Lead Volunteer</a:t>
            </a:r>
          </a:p>
          <a:p>
            <a:pPr marL="9525">
              <a:spcBef>
                <a:spcPts val="600"/>
              </a:spcBef>
              <a:spcAft>
                <a:spcPts val="600"/>
              </a:spcAft>
              <a:buClr>
                <a:srgbClr val="7414DC"/>
              </a:buClr>
              <a:buSzPct val="125000"/>
            </a:pPr>
            <a:r>
              <a:rPr lang="en-GB" sz="1400" b="1">
                <a:latin typeface="Nunito Sans"/>
              </a:rPr>
              <a:t>Removed: </a:t>
            </a:r>
            <a:r>
              <a:rPr lang="en-GB" sz="1400">
                <a:latin typeface="Nunito Sans"/>
              </a:rPr>
              <a:t>Deputy Group Scout Leader, Section Leaders, Sponsoring authority, Secretary </a:t>
            </a:r>
          </a:p>
          <a:p>
            <a:pPr marL="9525">
              <a:spcBef>
                <a:spcPts val="600"/>
              </a:spcBef>
              <a:spcAft>
                <a:spcPts val="600"/>
              </a:spcAft>
              <a:buClr>
                <a:srgbClr val="7414DC"/>
              </a:buClr>
              <a:buSzPct val="125000"/>
            </a:pPr>
            <a:r>
              <a:rPr lang="en-GB" sz="2000" b="1">
                <a:latin typeface="Nunito Sans"/>
              </a:rPr>
              <a:t>District - </a:t>
            </a:r>
            <a:r>
              <a:rPr lang="en-GB" sz="2000">
                <a:latin typeface="Nunito Sans"/>
              </a:rPr>
              <a:t>District Lead Volunteer and District Youth Lead</a:t>
            </a:r>
          </a:p>
          <a:p>
            <a:pPr marL="9525">
              <a:spcBef>
                <a:spcPts val="600"/>
              </a:spcBef>
              <a:spcAft>
                <a:spcPts val="600"/>
              </a:spcAft>
              <a:buClr>
                <a:srgbClr val="7414DC"/>
              </a:buClr>
              <a:buSzPct val="125000"/>
              <a:defRPr/>
            </a:pPr>
            <a:r>
              <a:rPr kumimoji="0" lang="en-GB" sz="1400" b="1" i="0" u="none" strike="noStrike" kern="1200" cap="none" spc="0" normalizeH="0" baseline="0" noProof="0">
                <a:ln>
                  <a:noFill/>
                </a:ln>
                <a:solidFill>
                  <a:srgbClr val="000000"/>
                </a:solidFill>
                <a:effectLst/>
                <a:uLnTx/>
                <a:uFillTx/>
                <a:latin typeface="Nunito Sans"/>
                <a:ea typeface="+mn-ea"/>
                <a:cs typeface="+mn-cs"/>
              </a:rPr>
              <a:t>Removed: </a:t>
            </a:r>
            <a:r>
              <a:rPr kumimoji="0" lang="en-GB" sz="1400" b="0" i="0" u="none" strike="noStrike" kern="1200" cap="none" spc="0" normalizeH="0" baseline="0" noProof="0">
                <a:ln>
                  <a:noFill/>
                </a:ln>
                <a:solidFill>
                  <a:srgbClr val="000000"/>
                </a:solidFill>
                <a:effectLst/>
                <a:uLnTx/>
                <a:uFillTx/>
                <a:latin typeface="Nunito Sans"/>
                <a:ea typeface="+mn-ea"/>
                <a:cs typeface="+mn-cs"/>
              </a:rPr>
              <a:t>DESC, DSNC</a:t>
            </a:r>
            <a:r>
              <a:rPr lang="en-GB" sz="1400">
                <a:solidFill>
                  <a:srgbClr val="000000"/>
                </a:solidFill>
                <a:latin typeface="Nunito Sans"/>
              </a:rPr>
              <a:t>, Secretary</a:t>
            </a:r>
            <a:endParaRPr lang="en-GB" sz="1400" b="0" i="0" u="none" strike="noStrike" kern="1200" cap="none" spc="0" normalizeH="0" baseline="0" noProof="0">
              <a:ln>
                <a:noFill/>
              </a:ln>
              <a:solidFill>
                <a:srgbClr val="000000"/>
              </a:solidFill>
              <a:effectLst/>
              <a:uLnTx/>
              <a:uFillTx/>
              <a:latin typeface="Nunito Sans"/>
            </a:endParaRPr>
          </a:p>
          <a:p>
            <a:pPr marL="9525" marR="0" lvl="0" indent="0" algn="l" defTabSz="685800" rtl="0" eaLnBrk="1" fontAlgn="auto" latinLnBrk="0" hangingPunct="1">
              <a:lnSpc>
                <a:spcPct val="100000"/>
              </a:lnSpc>
              <a:spcBef>
                <a:spcPts val="600"/>
              </a:spcBef>
              <a:spcAft>
                <a:spcPts val="600"/>
              </a:spcAft>
              <a:buClr>
                <a:srgbClr val="7414DC"/>
              </a:buClr>
              <a:buSzPct val="125000"/>
              <a:buFontTx/>
              <a:buNone/>
              <a:tabLst/>
              <a:defRPr/>
            </a:pPr>
            <a:r>
              <a:rPr lang="en-GB" sz="2000" b="1">
                <a:latin typeface="Nunito Sans"/>
              </a:rPr>
              <a:t>County - </a:t>
            </a:r>
            <a:r>
              <a:rPr lang="en-GB" sz="2000">
                <a:latin typeface="Nunito Sans"/>
              </a:rPr>
              <a:t>County Lead Volunteer and County Youth Lead</a:t>
            </a:r>
          </a:p>
          <a:p>
            <a:pPr>
              <a:defRPr/>
            </a:pPr>
            <a:r>
              <a:rPr lang="en-GB" sz="1400" b="1">
                <a:ea typeface="+mn-lt"/>
                <a:cs typeface="+mn-lt"/>
              </a:rPr>
              <a:t>Removed: </a:t>
            </a:r>
            <a:r>
              <a:rPr lang="en-GB" sz="1400">
                <a:ea typeface="+mn-lt"/>
                <a:cs typeface="+mn-lt"/>
              </a:rPr>
              <a:t>Secretary</a:t>
            </a:r>
          </a:p>
          <a:p>
            <a:pPr marL="9525">
              <a:spcBef>
                <a:spcPts val="600"/>
              </a:spcBef>
              <a:spcAft>
                <a:spcPts val="600"/>
              </a:spcAft>
              <a:buClr>
                <a:srgbClr val="7414DC"/>
              </a:buClr>
              <a:buSzPct val="125000"/>
              <a:defRPr/>
            </a:pPr>
            <a:endParaRPr lang="en-GB" sz="2000">
              <a:latin typeface="Nunito Sans"/>
            </a:endParaRPr>
          </a:p>
          <a:p>
            <a:pPr marL="9525" marR="0" lvl="0" algn="l" defTabSz="685800">
              <a:lnSpc>
                <a:spcPct val="100000"/>
              </a:lnSpc>
              <a:spcBef>
                <a:spcPts val="600"/>
              </a:spcBef>
              <a:spcAft>
                <a:spcPts val="600"/>
              </a:spcAft>
              <a:tabLst/>
              <a:defRPr/>
            </a:pPr>
            <a:r>
              <a:rPr lang="en-GB" sz="2000">
                <a:latin typeface="Nunito Sans"/>
              </a:rPr>
              <a:t>Shared ex-officio roles must all be eligible to be Trustees and complete Trustee learning, but only one will use the ex-officio position</a:t>
            </a:r>
            <a:endParaRPr lang="en-GB"/>
          </a:p>
        </p:txBody>
      </p:sp>
      <p:pic>
        <p:nvPicPr>
          <p:cNvPr id="5" name="Picture 12" descr="A picture containing outdoor, tree, person, wearing&#10;&#10;Description automatically generated">
            <a:extLst>
              <a:ext uri="{FF2B5EF4-FFF2-40B4-BE49-F238E27FC236}">
                <a16:creationId xmlns:a16="http://schemas.microsoft.com/office/drawing/2014/main" xmlns="" id="{806DF309-488B-D1DD-FD29-15A1BDA68B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1" y="0"/>
            <a:ext cx="6095999" cy="6858000"/>
          </a:xfrm>
          <a:prstGeom prst="rect">
            <a:avLst/>
          </a:prstGeom>
        </p:spPr>
      </p:pic>
    </p:spTree>
    <p:extLst>
      <p:ext uri="{BB962C8B-B14F-4D97-AF65-F5344CB8AC3E}">
        <p14:creationId xmlns:p14="http://schemas.microsoft.com/office/powerpoint/2010/main" val="4218050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24FD1763-E64D-4529-0D89-4F515C46659E}"/>
              </a:ext>
            </a:extLst>
          </p:cNvPr>
          <p:cNvSpPr txBox="1"/>
          <p:nvPr/>
        </p:nvSpPr>
        <p:spPr>
          <a:xfrm>
            <a:off x="6187513" y="976962"/>
            <a:ext cx="5779200"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Appointed &amp; Co-opted Trustees</a:t>
            </a:r>
          </a:p>
        </p:txBody>
      </p:sp>
      <p:sp>
        <p:nvSpPr>
          <p:cNvPr id="7" name="TextBox 6">
            <a:extLst>
              <a:ext uri="{FF2B5EF4-FFF2-40B4-BE49-F238E27FC236}">
                <a16:creationId xmlns:a16="http://schemas.microsoft.com/office/drawing/2014/main" xmlns="" id="{3C9DE663-611C-3EFB-5D3F-B79AEF7E5480}"/>
              </a:ext>
            </a:extLst>
          </p:cNvPr>
          <p:cNvSpPr txBox="1"/>
          <p:nvPr/>
        </p:nvSpPr>
        <p:spPr>
          <a:xfrm>
            <a:off x="6343600" y="1854678"/>
            <a:ext cx="5682748" cy="4708981"/>
          </a:xfrm>
          <a:prstGeom prst="rect">
            <a:avLst/>
          </a:prstGeom>
          <a:noFill/>
        </p:spPr>
        <p:txBody>
          <a:bodyPr wrap="square" lIns="91440" tIns="45720" rIns="91440" bIns="45720" rtlCol="0" anchor="t">
            <a:spAutoFit/>
          </a:bodyPr>
          <a:lstStyle/>
          <a:p>
            <a:pPr marL="350838" indent="-342900">
              <a:spcBef>
                <a:spcPts val="600"/>
              </a:spcBef>
              <a:spcAft>
                <a:spcPts val="600"/>
              </a:spcAft>
              <a:buClr>
                <a:srgbClr val="7414DC"/>
              </a:buClr>
              <a:buSzPct val="125000"/>
              <a:buFont typeface="Arial" panose="020B0604020202020204" pitchFamily="34" charset="0"/>
              <a:buChar char="•"/>
            </a:pPr>
            <a:r>
              <a:rPr lang="en-GB" sz="2000">
                <a:latin typeface="Nunito Sans"/>
              </a:rPr>
              <a:t>‘Nominated’ and ‘Elected’ will be replaced with ‘Appointed’</a:t>
            </a:r>
          </a:p>
          <a:p>
            <a:pPr marL="350838" indent="-342900">
              <a:spcBef>
                <a:spcPts val="600"/>
              </a:spcBef>
              <a:spcAft>
                <a:spcPts val="600"/>
              </a:spcAft>
              <a:buClr>
                <a:srgbClr val="7414DC"/>
              </a:buClr>
              <a:buSzPct val="125000"/>
              <a:buFont typeface="Arial" panose="020B0604020202020204" pitchFamily="34" charset="0"/>
              <a:buChar char="•"/>
            </a:pPr>
            <a:r>
              <a:rPr lang="en-GB" sz="2000">
                <a:latin typeface="Nunito Sans"/>
              </a:rPr>
              <a:t>Trustee Boards will agree what the open selection process is for all appointed Trustees, ensuring its rigour </a:t>
            </a:r>
          </a:p>
          <a:p>
            <a:pPr marL="350838" indent="-342900">
              <a:spcBef>
                <a:spcPts val="600"/>
              </a:spcBef>
              <a:spcAft>
                <a:spcPts val="600"/>
              </a:spcAft>
              <a:buClr>
                <a:srgbClr val="7414DC"/>
              </a:buClr>
              <a:buSzPct val="125000"/>
              <a:buFont typeface="Arial" panose="020B0604020202020204" pitchFamily="34" charset="0"/>
              <a:buChar char="•"/>
            </a:pPr>
            <a:r>
              <a:rPr lang="en-GB" sz="2000">
                <a:latin typeface="Nunito Sans"/>
              </a:rPr>
              <a:t>The Chair, Treasurer and Trustees will be appointed at the AGM based on the outcome of this selection process</a:t>
            </a:r>
          </a:p>
          <a:p>
            <a:pPr marL="350838" indent="-342900">
              <a:spcBef>
                <a:spcPts val="600"/>
              </a:spcBef>
              <a:spcAft>
                <a:spcPts val="600"/>
              </a:spcAft>
              <a:buClr>
                <a:srgbClr val="7414DC"/>
              </a:buClr>
              <a:buSzPct val="125000"/>
              <a:buFont typeface="Arial" panose="020B0604020202020204" pitchFamily="34" charset="0"/>
              <a:buChar char="•"/>
            </a:pPr>
            <a:r>
              <a:rPr lang="en-GB" sz="2000">
                <a:latin typeface="Nunito Sans"/>
              </a:rPr>
              <a:t>Co-opting Trustees will continue, these are included in the 5 -12 membership size</a:t>
            </a:r>
          </a:p>
          <a:p>
            <a:pPr marL="350838" indent="-342900">
              <a:spcBef>
                <a:spcPts val="600"/>
              </a:spcBef>
              <a:spcAft>
                <a:spcPts val="600"/>
              </a:spcAft>
              <a:buClr>
                <a:srgbClr val="7414DC"/>
              </a:buClr>
              <a:buSzPct val="125000"/>
              <a:buFont typeface="Arial" panose="020B0604020202020204" pitchFamily="34" charset="0"/>
              <a:buChar char="•"/>
            </a:pPr>
            <a:r>
              <a:rPr lang="en-GB" sz="2000">
                <a:latin typeface="Nunito Sans"/>
              </a:rPr>
              <a:t>The number of co-opted Trustees may not exceed the number of appointed Trustees, excluding the Chair &amp; Treasurer </a:t>
            </a:r>
          </a:p>
        </p:txBody>
      </p:sp>
      <p:pic>
        <p:nvPicPr>
          <p:cNvPr id="2" name="Picture 11">
            <a:extLst>
              <a:ext uri="{FF2B5EF4-FFF2-40B4-BE49-F238E27FC236}">
                <a16:creationId xmlns:a16="http://schemas.microsoft.com/office/drawing/2014/main" xmlns="" id="{76A47DD1-45E9-FE8D-9663-3DC1FA4704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8863" b="220"/>
          <a:stretch/>
        </p:blipFill>
        <p:spPr>
          <a:xfrm>
            <a:off x="1" y="0"/>
            <a:ext cx="6187512" cy="6858000"/>
          </a:xfrm>
          <a:prstGeom prst="rect">
            <a:avLst/>
          </a:prstGeom>
        </p:spPr>
      </p:pic>
    </p:spTree>
    <p:extLst>
      <p:ext uri="{BB962C8B-B14F-4D97-AF65-F5344CB8AC3E}">
        <p14:creationId xmlns:p14="http://schemas.microsoft.com/office/powerpoint/2010/main" val="996978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246595" y="590589"/>
            <a:ext cx="5296126"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Membership Periods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2" name="TextBox 1">
            <a:extLst>
              <a:ext uri="{FF2B5EF4-FFF2-40B4-BE49-F238E27FC236}">
                <a16:creationId xmlns:a16="http://schemas.microsoft.com/office/drawing/2014/main" xmlns="" id="{125140AD-44C4-3AC3-171A-F8D273A79CD2}"/>
              </a:ext>
            </a:extLst>
          </p:cNvPr>
          <p:cNvSpPr txBox="1"/>
          <p:nvPr/>
        </p:nvSpPr>
        <p:spPr>
          <a:xfrm>
            <a:off x="246595" y="1776379"/>
            <a:ext cx="5484504" cy="4255011"/>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pPr>
            <a:r>
              <a:rPr lang="en-GB" sz="2200">
                <a:latin typeface="Nunito Sans"/>
              </a:rPr>
              <a:t>Appointed and co-opted Trustees are initially appointed for up to 3 years</a:t>
            </a:r>
          </a:p>
          <a:p>
            <a:pPr marL="352425" indent="-342900">
              <a:spcBef>
                <a:spcPts val="600"/>
              </a:spcBef>
              <a:spcAft>
                <a:spcPts val="600"/>
              </a:spcAft>
              <a:buClr>
                <a:srgbClr val="7414DC"/>
              </a:buClr>
              <a:buSzPct val="125000"/>
              <a:buFont typeface="Arial" panose="020B0604020202020204" pitchFamily="34" charset="0"/>
              <a:buChar char="•"/>
            </a:pPr>
            <a:r>
              <a:rPr lang="en-GB" sz="2200">
                <a:latin typeface="Nunito Sans"/>
              </a:rPr>
              <a:t>Trustees can be extended by the Scout Council at the AGM to a maximum of 9 years, including the Chair &amp; Treasurer</a:t>
            </a:r>
          </a:p>
          <a:p>
            <a:pPr marL="352425" indent="-342900">
              <a:spcBef>
                <a:spcPts val="600"/>
              </a:spcBef>
              <a:spcAft>
                <a:spcPts val="600"/>
              </a:spcAft>
              <a:buClr>
                <a:srgbClr val="7414DC"/>
              </a:buClr>
              <a:buSzPct val="125000"/>
              <a:buFont typeface="Arial" panose="020B0604020202020204" pitchFamily="34" charset="0"/>
              <a:buChar char="•"/>
            </a:pPr>
            <a:r>
              <a:rPr lang="en-GB" sz="2200">
                <a:latin typeface="Nunito Sans"/>
              </a:rPr>
              <a:t>Membership periods will start from 2024 AGMs and do not include previous service as Trustees</a:t>
            </a:r>
          </a:p>
          <a:p>
            <a:pPr marL="352425" indent="-342900">
              <a:spcBef>
                <a:spcPts val="600"/>
              </a:spcBef>
              <a:spcAft>
                <a:spcPts val="600"/>
              </a:spcAft>
              <a:buClr>
                <a:srgbClr val="7414DC"/>
              </a:buClr>
              <a:buSzPct val="125000"/>
              <a:buFont typeface="Arial" panose="020B0604020202020204" pitchFamily="34" charset="0"/>
              <a:buChar char="•"/>
            </a:pPr>
            <a:r>
              <a:rPr lang="en-GB" sz="2200">
                <a:latin typeface="Nunito Sans"/>
              </a:rPr>
              <a:t>Ex-officio roles are not subject to membership periods as a Trustee (though their role may have a term limit)</a:t>
            </a:r>
          </a:p>
        </p:txBody>
      </p:sp>
      <p:pic>
        <p:nvPicPr>
          <p:cNvPr id="5" name="Picture Placeholder 6" descr="A picture containing person, outdoor, sky, person&#10;&#10;Description automatically generated">
            <a:extLst>
              <a:ext uri="{FF2B5EF4-FFF2-40B4-BE49-F238E27FC236}">
                <a16:creationId xmlns:a16="http://schemas.microsoft.com/office/drawing/2014/main" xmlns="" id="{CFAF770F-B941-FB18-9A01-E3B6FE85E809}"/>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p:spPr>
      </p:pic>
    </p:spTree>
    <p:extLst>
      <p:ext uri="{BB962C8B-B14F-4D97-AF65-F5344CB8AC3E}">
        <p14:creationId xmlns:p14="http://schemas.microsoft.com/office/powerpoint/2010/main" val="572363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16770" y="1116278"/>
            <a:ext cx="5683003" cy="5609228"/>
          </a:xfrm>
          <a:prstGeom prst="rect">
            <a:avLst/>
          </a:prstGeom>
        </p:spPr>
        <p:txBody>
          <a:bodyPr vert="horz" wrap="square" lIns="0" tIns="0" rIns="0" bIns="0" rtlCol="0" anchor="t">
            <a:spAutoFit/>
          </a:bodyPr>
          <a:lstStyle/>
          <a:p>
            <a:pPr marL="285750" lvl="1" indent="-285750">
              <a:spcBef>
                <a:spcPts val="1500"/>
              </a:spcBef>
              <a:buClr>
                <a:srgbClr val="7414DC"/>
              </a:buClr>
              <a:buSzPct val="125000"/>
              <a:buFont typeface="Arial"/>
              <a:buChar char="•"/>
              <a:tabLst>
                <a:tab pos="523399" algn="l"/>
                <a:tab pos="523875" algn="l"/>
              </a:tabLst>
            </a:pPr>
            <a:r>
              <a:rPr lang="en-GB" sz="1800" b="1">
                <a:latin typeface="Nunito Sans"/>
                <a:cs typeface="Calibri"/>
              </a:rPr>
              <a:t>Craig </a:t>
            </a:r>
            <a:r>
              <a:rPr lang="en-GB" sz="1800" b="1" err="1">
                <a:latin typeface="Nunito Sans"/>
                <a:cs typeface="Calibri"/>
              </a:rPr>
              <a:t>Turpie</a:t>
            </a:r>
            <a:r>
              <a:rPr lang="en-GB" sz="1800" b="1">
                <a:latin typeface="Nunito Sans"/>
                <a:cs typeface="Calibri"/>
              </a:rPr>
              <a:t>,</a:t>
            </a:r>
            <a:r>
              <a:rPr lang="en-GB" sz="1800">
                <a:latin typeface="Nunito Sans"/>
                <a:cs typeface="Calibri"/>
              </a:rPr>
              <a:t> Deputy UK Chief Commissioner</a:t>
            </a:r>
          </a:p>
          <a:p>
            <a:pPr marL="285750" lvl="1" indent="-285750">
              <a:spcBef>
                <a:spcPts val="1500"/>
              </a:spcBef>
              <a:buClr>
                <a:srgbClr val="7414DC"/>
              </a:buClr>
              <a:buSzPct val="125000"/>
              <a:buFont typeface="Arial"/>
              <a:buChar char="•"/>
              <a:tabLst>
                <a:tab pos="523399" algn="l"/>
                <a:tab pos="523875" algn="l"/>
              </a:tabLst>
            </a:pPr>
            <a:r>
              <a:rPr lang="en-GB" sz="1800" b="1">
                <a:latin typeface="Nunito Sans"/>
                <a:cs typeface="Calibri"/>
              </a:rPr>
              <a:t>Jack Caine, </a:t>
            </a:r>
            <a:r>
              <a:rPr lang="en-GB" sz="1800">
                <a:latin typeface="Nunito Sans"/>
                <a:cs typeface="Calibri"/>
              </a:rPr>
              <a:t>UK Commissioner for People</a:t>
            </a:r>
          </a:p>
          <a:p>
            <a:pPr marL="285750" lvl="1" indent="-285750">
              <a:spcBef>
                <a:spcPts val="1500"/>
              </a:spcBef>
              <a:buClr>
                <a:srgbClr val="7414DC"/>
              </a:buClr>
              <a:buSzPct val="125000"/>
              <a:buFont typeface="Arial"/>
              <a:buChar char="•"/>
              <a:tabLst>
                <a:tab pos="523399" algn="l"/>
                <a:tab pos="523875" algn="l"/>
              </a:tabLst>
            </a:pPr>
            <a:r>
              <a:rPr lang="en-GB" sz="1800" b="1">
                <a:latin typeface="Nunito Sans"/>
                <a:cs typeface="Calibri"/>
              </a:rPr>
              <a:t>Andrew Sutherland,</a:t>
            </a:r>
            <a:r>
              <a:rPr lang="en-GB" sz="1800">
                <a:latin typeface="Nunito Sans"/>
                <a:cs typeface="Calibri"/>
              </a:rPr>
              <a:t> Deputy Programme Sponsor</a:t>
            </a:r>
          </a:p>
          <a:p>
            <a:pPr marL="285750" lvl="1" indent="-285750">
              <a:spcBef>
                <a:spcPts val="1500"/>
              </a:spcBef>
              <a:buClr>
                <a:srgbClr val="7414DC"/>
              </a:buClr>
              <a:buSzPct val="125000"/>
              <a:buFont typeface="Arial"/>
              <a:buChar char="•"/>
              <a:tabLst>
                <a:tab pos="523399" algn="l"/>
                <a:tab pos="523875" algn="l"/>
              </a:tabLst>
            </a:pPr>
            <a:r>
              <a:rPr lang="en-GB" sz="1800" b="1">
                <a:latin typeface="Nunito Sans"/>
                <a:cs typeface="Calibri"/>
              </a:rPr>
              <a:t>Hamish Stout,</a:t>
            </a:r>
            <a:r>
              <a:rPr lang="en-GB" sz="1800">
                <a:latin typeface="Nunito Sans"/>
                <a:cs typeface="Calibri"/>
              </a:rPr>
              <a:t> Deputy UK Commissioner for People (Transformation)</a:t>
            </a:r>
          </a:p>
          <a:p>
            <a:pPr marL="285750" lvl="1" indent="-285750">
              <a:spcBef>
                <a:spcPts val="1500"/>
              </a:spcBef>
              <a:buClr>
                <a:srgbClr val="7414DC"/>
              </a:buClr>
              <a:buSzPct val="125000"/>
              <a:buFont typeface="Arial"/>
              <a:buChar char="•"/>
              <a:tabLst>
                <a:tab pos="523399" algn="l"/>
                <a:tab pos="523875" algn="l"/>
              </a:tabLst>
            </a:pPr>
            <a:r>
              <a:rPr lang="en-GB" sz="1800" b="1">
                <a:latin typeface="Nunito Sans"/>
                <a:cs typeface="Calibri"/>
              </a:rPr>
              <a:t>Paul Fix,</a:t>
            </a:r>
            <a:r>
              <a:rPr lang="en-GB" sz="1800">
                <a:latin typeface="Nunito Sans"/>
                <a:cs typeface="Calibri"/>
              </a:rPr>
              <a:t> Volunteer Journey Volunteer Sponsor</a:t>
            </a:r>
          </a:p>
          <a:p>
            <a:pPr marL="285750" lvl="1" indent="-285750">
              <a:spcBef>
                <a:spcPts val="1500"/>
              </a:spcBef>
              <a:buClr>
                <a:srgbClr val="7414DC"/>
              </a:buClr>
              <a:buSzPct val="125000"/>
              <a:buFont typeface="Arial"/>
              <a:buChar char="•"/>
              <a:tabLst>
                <a:tab pos="523399" algn="l"/>
                <a:tab pos="523875" algn="l"/>
              </a:tabLst>
            </a:pPr>
            <a:r>
              <a:rPr lang="en-GB" sz="1800" b="1">
                <a:latin typeface="Nunito Sans"/>
                <a:cs typeface="Calibri"/>
              </a:rPr>
              <a:t>Pete Jeffreys</a:t>
            </a:r>
            <a:r>
              <a:rPr lang="en-GB" sz="1800">
                <a:latin typeface="Nunito Sans"/>
                <a:cs typeface="Calibri"/>
              </a:rPr>
              <a:t>, Volunteer Journey Delivery Team Product Lead</a:t>
            </a:r>
          </a:p>
          <a:p>
            <a:pPr marL="285750" lvl="1" indent="-285750">
              <a:spcBef>
                <a:spcPts val="1500"/>
              </a:spcBef>
              <a:buClr>
                <a:srgbClr val="7414DC"/>
              </a:buClr>
              <a:buSzPct val="125000"/>
              <a:buFont typeface="Arial"/>
              <a:buChar char="•"/>
              <a:tabLst>
                <a:tab pos="523399" algn="l"/>
                <a:tab pos="523875" algn="l"/>
              </a:tabLst>
            </a:pPr>
            <a:r>
              <a:rPr lang="en-US" sz="1800" b="1">
                <a:latin typeface="Nunito Sans"/>
                <a:cs typeface="Calibri"/>
              </a:rPr>
              <a:t>Lara Burns, </a:t>
            </a:r>
            <a:r>
              <a:rPr lang="en-US" sz="1800">
                <a:latin typeface="Nunito Sans"/>
                <a:cs typeface="Calibri"/>
              </a:rPr>
              <a:t>Chief Digital Officer</a:t>
            </a:r>
            <a:endParaRPr lang="en-US" sz="1800" b="1">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US" sz="1800" b="1">
                <a:latin typeface="Nunito Sans"/>
                <a:cs typeface="Calibri"/>
              </a:rPr>
              <a:t>James Booker,</a:t>
            </a:r>
            <a:r>
              <a:rPr lang="en-US" sz="1800">
                <a:latin typeface="Nunito Sans"/>
                <a:cs typeface="Calibri"/>
              </a:rPr>
              <a:t> Head of Portfolio Delivery &amp; Change</a:t>
            </a:r>
          </a:p>
          <a:p>
            <a:pPr marL="285750" lvl="1" indent="-285750">
              <a:spcBef>
                <a:spcPts val="1500"/>
              </a:spcBef>
              <a:buClr>
                <a:srgbClr val="7414DC"/>
              </a:buClr>
              <a:buSzPct val="125000"/>
              <a:buFont typeface="Arial"/>
              <a:buChar char="•"/>
              <a:tabLst>
                <a:tab pos="523399" algn="l"/>
                <a:tab pos="523875" algn="l"/>
              </a:tabLst>
            </a:pPr>
            <a:r>
              <a:rPr lang="en-GB" sz="1800" b="1">
                <a:latin typeface="Nunito Sans"/>
                <a:cs typeface="Calibri"/>
              </a:rPr>
              <a:t>Lauren Golding &amp; Adam Ray,</a:t>
            </a:r>
            <a:r>
              <a:rPr lang="en-GB" sz="1800">
                <a:latin typeface="Nunito Sans"/>
                <a:cs typeface="Calibri"/>
              </a:rPr>
              <a:t> Communications Team</a:t>
            </a:r>
            <a:endParaRPr lang="en-US" sz="1800">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1800" b="1">
                <a:latin typeface="Nunito Sans"/>
                <a:cs typeface="Calibri"/>
              </a:rPr>
              <a:t>Kirsty Waugh, Gemma Norman &amp; Rob Groves, </a:t>
            </a:r>
            <a:r>
              <a:rPr lang="en-GB" sz="1800">
                <a:latin typeface="Nunito Sans"/>
                <a:cs typeface="Calibri"/>
              </a:rPr>
              <a:t>Change Team</a:t>
            </a:r>
          </a:p>
        </p:txBody>
      </p:sp>
      <p:sp>
        <p:nvSpPr>
          <p:cNvPr id="3" name="TextBox 2">
            <a:extLst>
              <a:ext uri="{FF2B5EF4-FFF2-40B4-BE49-F238E27FC236}">
                <a16:creationId xmlns:a16="http://schemas.microsoft.com/office/drawing/2014/main" xmlns="" id="{C442F3DC-9009-C8F9-A8ED-6C3994E56C41}"/>
              </a:ext>
            </a:extLst>
          </p:cNvPr>
          <p:cNvSpPr txBox="1"/>
          <p:nvPr/>
        </p:nvSpPr>
        <p:spPr>
          <a:xfrm>
            <a:off x="209697" y="437825"/>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pic>
        <p:nvPicPr>
          <p:cNvPr id="7" name="Picture 3" descr="A group of kids sitting on the floor&#10;&#10;Description automatically generated with medium confidence">
            <a:extLst>
              <a:ext uri="{FF2B5EF4-FFF2-40B4-BE49-F238E27FC236}">
                <a16:creationId xmlns:a16="http://schemas.microsoft.com/office/drawing/2014/main" xmlns="" id="{065A4AA8-EAEC-5B1E-CCD1-F3937E8219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995131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24FD1763-E64D-4529-0D89-4F515C46659E}"/>
              </a:ext>
            </a:extLst>
          </p:cNvPr>
          <p:cNvSpPr txBox="1"/>
          <p:nvPr/>
        </p:nvSpPr>
        <p:spPr>
          <a:xfrm>
            <a:off x="6187513" y="976962"/>
            <a:ext cx="5779200"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Additional Changes</a:t>
            </a:r>
          </a:p>
        </p:txBody>
      </p:sp>
      <p:sp>
        <p:nvSpPr>
          <p:cNvPr id="7" name="TextBox 6">
            <a:extLst>
              <a:ext uri="{FF2B5EF4-FFF2-40B4-BE49-F238E27FC236}">
                <a16:creationId xmlns:a16="http://schemas.microsoft.com/office/drawing/2014/main" xmlns="" id="{3C9DE663-611C-3EFB-5D3F-B79AEF7E5480}"/>
              </a:ext>
            </a:extLst>
          </p:cNvPr>
          <p:cNvSpPr txBox="1"/>
          <p:nvPr/>
        </p:nvSpPr>
        <p:spPr>
          <a:xfrm>
            <a:off x="6283965" y="1803657"/>
            <a:ext cx="5682748" cy="4093428"/>
          </a:xfrm>
          <a:prstGeom prst="rect">
            <a:avLst/>
          </a:prstGeom>
          <a:noFill/>
        </p:spPr>
        <p:txBody>
          <a:bodyPr wrap="square" lIns="91440" tIns="45720" rIns="91440" bIns="45720" rtlCol="0" anchor="t">
            <a:spAutoFit/>
          </a:bodyPr>
          <a:lstStyle/>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All Trustees must have reached their 18</a:t>
            </a:r>
            <a:r>
              <a:rPr lang="en-GB" sz="2000" baseline="30000">
                <a:latin typeface="Nunito Sans"/>
              </a:rPr>
              <a:t>th</a:t>
            </a:r>
            <a:r>
              <a:rPr lang="en-GB" sz="2000">
                <a:latin typeface="Nunito Sans"/>
              </a:rPr>
              <a:t> Birthday before appointment</a:t>
            </a:r>
            <a:endParaRPr lang="en-US"/>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Where possible, Trustee Boards should have 2 members aged 18 to 25</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Views of young people should always be considered. Under 18s may attend a Trustee Board, but would not have a formal vote</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Quorum for a Trustee Board meeting will be ‘one third of members, plus one’ </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Scout Councils continue to set their own quorum</a:t>
            </a:r>
          </a:p>
        </p:txBody>
      </p:sp>
      <p:pic>
        <p:nvPicPr>
          <p:cNvPr id="2" name="Picture 1">
            <a:extLst>
              <a:ext uri="{FF2B5EF4-FFF2-40B4-BE49-F238E27FC236}">
                <a16:creationId xmlns:a16="http://schemas.microsoft.com/office/drawing/2014/main" xmlns="" id="{035BEFFB-A1E2-CBF8-AE86-966375B986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2312093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24FD1763-E64D-4529-0D89-4F515C46659E}"/>
              </a:ext>
            </a:extLst>
          </p:cNvPr>
          <p:cNvSpPr txBox="1"/>
          <p:nvPr/>
        </p:nvSpPr>
        <p:spPr>
          <a:xfrm>
            <a:off x="6187513" y="976962"/>
            <a:ext cx="5779200"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Resources</a:t>
            </a:r>
          </a:p>
        </p:txBody>
      </p:sp>
      <p:sp>
        <p:nvSpPr>
          <p:cNvPr id="7" name="TextBox 6">
            <a:extLst>
              <a:ext uri="{FF2B5EF4-FFF2-40B4-BE49-F238E27FC236}">
                <a16:creationId xmlns:a16="http://schemas.microsoft.com/office/drawing/2014/main" xmlns="" id="{3C9DE663-611C-3EFB-5D3F-B79AEF7E5480}"/>
              </a:ext>
            </a:extLst>
          </p:cNvPr>
          <p:cNvSpPr txBox="1"/>
          <p:nvPr/>
        </p:nvSpPr>
        <p:spPr>
          <a:xfrm>
            <a:off x="6345235" y="1826517"/>
            <a:ext cx="5463756" cy="4493538"/>
          </a:xfrm>
          <a:prstGeom prst="rect">
            <a:avLst/>
          </a:prstGeom>
          <a:noFill/>
        </p:spPr>
        <p:txBody>
          <a:bodyPr wrap="square" lIns="91440" tIns="45720" rIns="91440" bIns="45720" rtlCol="0" anchor="t">
            <a:spAutoFit/>
          </a:bodyPr>
          <a:lstStyle/>
          <a:p>
            <a:pPr marL="350838" indent="-342900">
              <a:spcBef>
                <a:spcPts val="600"/>
              </a:spcBef>
              <a:spcAft>
                <a:spcPts val="600"/>
              </a:spcAft>
              <a:buClr>
                <a:srgbClr val="7414DC"/>
              </a:buClr>
              <a:buSzPct val="125000"/>
              <a:buFont typeface="Arial" panose="020B0604020202020204" pitchFamily="34" charset="0"/>
              <a:buChar char="•"/>
            </a:pPr>
            <a:r>
              <a:rPr lang="en-GB" sz="1800">
                <a:latin typeface="Nunito Sans"/>
              </a:rPr>
              <a:t>Updated ‘Transitioning to Trustee Boards’ slide deck </a:t>
            </a:r>
          </a:p>
          <a:p>
            <a:pPr marL="350838" indent="-342900">
              <a:spcBef>
                <a:spcPts val="600"/>
              </a:spcBef>
              <a:spcAft>
                <a:spcPts val="600"/>
              </a:spcAft>
              <a:buClr>
                <a:srgbClr val="7414DC"/>
              </a:buClr>
              <a:buSzPct val="125000"/>
              <a:buFont typeface="Arial" panose="020B0604020202020204" pitchFamily="34" charset="0"/>
              <a:buChar char="•"/>
            </a:pPr>
            <a:r>
              <a:rPr lang="en-GB" sz="1800">
                <a:latin typeface="Nunito Sans"/>
              </a:rPr>
              <a:t>Trustee Board webpages updated with membership changes details</a:t>
            </a:r>
          </a:p>
          <a:p>
            <a:pPr marL="350838" indent="-342900">
              <a:spcBef>
                <a:spcPts val="600"/>
              </a:spcBef>
              <a:spcAft>
                <a:spcPts val="600"/>
              </a:spcAft>
              <a:buClr>
                <a:srgbClr val="7414DC"/>
              </a:buClr>
              <a:buSzPct val="125000"/>
              <a:buFont typeface="Arial" panose="020B0604020202020204" pitchFamily="34" charset="0"/>
              <a:buChar char="•"/>
            </a:pPr>
            <a:r>
              <a:rPr lang="en-GB" sz="1800">
                <a:latin typeface="Nunito Sans"/>
              </a:rPr>
              <a:t>Updated guidance / template for carrying out 2024 AGM</a:t>
            </a:r>
          </a:p>
          <a:p>
            <a:pPr marL="350838" indent="-342900">
              <a:spcBef>
                <a:spcPts val="600"/>
              </a:spcBef>
              <a:spcAft>
                <a:spcPts val="600"/>
              </a:spcAft>
              <a:buClr>
                <a:srgbClr val="7414DC"/>
              </a:buClr>
              <a:buSzPct val="125000"/>
              <a:buFont typeface="Arial" panose="020B0604020202020204" pitchFamily="34" charset="0"/>
              <a:buChar char="•"/>
            </a:pPr>
            <a:r>
              <a:rPr lang="en-GB" sz="1800">
                <a:latin typeface="Nunito Sans"/>
              </a:rPr>
              <a:t>Template annual planner for Trustee Boards</a:t>
            </a:r>
          </a:p>
          <a:p>
            <a:pPr marL="350838" indent="-342900">
              <a:spcBef>
                <a:spcPts val="600"/>
              </a:spcBef>
              <a:spcAft>
                <a:spcPts val="600"/>
              </a:spcAft>
              <a:buClr>
                <a:srgbClr val="7414DC"/>
              </a:buClr>
              <a:buSzPct val="125000"/>
              <a:buFont typeface="Arial" panose="020B0604020202020204" pitchFamily="34" charset="0"/>
              <a:buChar char="•"/>
            </a:pPr>
            <a:r>
              <a:rPr lang="en-GB" sz="1800">
                <a:latin typeface="Nunito Sans"/>
              </a:rPr>
              <a:t>Resources / templates including:</a:t>
            </a:r>
          </a:p>
          <a:p>
            <a:pPr marL="693738" lvl="1" indent="-342900">
              <a:spcBef>
                <a:spcPts val="600"/>
              </a:spcBef>
              <a:spcAft>
                <a:spcPts val="600"/>
              </a:spcAft>
              <a:buClr>
                <a:srgbClr val="7414DC"/>
              </a:buClr>
              <a:buSzPct val="125000"/>
              <a:buFont typeface="Arial" panose="020B0604020202020204" pitchFamily="34" charset="0"/>
              <a:buChar char="•"/>
            </a:pPr>
            <a:r>
              <a:rPr lang="en-GB" sz="1800">
                <a:latin typeface="Nunito Sans"/>
              </a:rPr>
              <a:t>Annual accounts</a:t>
            </a:r>
          </a:p>
          <a:p>
            <a:pPr marL="693738" lvl="1" indent="-342900">
              <a:spcBef>
                <a:spcPts val="600"/>
              </a:spcBef>
              <a:spcAft>
                <a:spcPts val="600"/>
              </a:spcAft>
              <a:buClr>
                <a:srgbClr val="7414DC"/>
              </a:buClr>
              <a:buSzPct val="125000"/>
              <a:buFont typeface="Arial" panose="020B0604020202020204" pitchFamily="34" charset="0"/>
              <a:buChar char="•"/>
            </a:pPr>
            <a:r>
              <a:rPr lang="en-GB" sz="1800">
                <a:latin typeface="Nunito Sans"/>
              </a:rPr>
              <a:t>Assessing &amp; managing risk</a:t>
            </a:r>
          </a:p>
          <a:p>
            <a:pPr marL="7938" algn="ctr">
              <a:spcBef>
                <a:spcPts val="600"/>
              </a:spcBef>
              <a:spcAft>
                <a:spcPts val="600"/>
              </a:spcAft>
              <a:buClr>
                <a:srgbClr val="7414DC"/>
              </a:buClr>
              <a:buSzPct val="125000"/>
            </a:pPr>
            <a:r>
              <a:rPr lang="en-GB" sz="1800" b="1">
                <a:latin typeface="Nunito Sans"/>
              </a:rPr>
              <a:t>Resources will be shared once available, before the end of this year</a:t>
            </a:r>
          </a:p>
        </p:txBody>
      </p:sp>
      <p:pic>
        <p:nvPicPr>
          <p:cNvPr id="2" name="Picture 12">
            <a:extLst>
              <a:ext uri="{FF2B5EF4-FFF2-40B4-BE49-F238E27FC236}">
                <a16:creationId xmlns:a16="http://schemas.microsoft.com/office/drawing/2014/main" xmlns="" id="{92A4C9D8-9342-8E4A-B65B-C31C5A85E5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766103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11162966"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County/Area/Region(Scotland) Readiness</a:t>
            </a:r>
            <a:endParaRPr lang="en-US">
              <a:latin typeface="Nunito Sans"/>
            </a:endParaRPr>
          </a:p>
        </p:txBody>
      </p:sp>
    </p:spTree>
    <p:extLst>
      <p:ext uri="{BB962C8B-B14F-4D97-AF65-F5344CB8AC3E}">
        <p14:creationId xmlns:p14="http://schemas.microsoft.com/office/powerpoint/2010/main" val="1802223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6354419" y="936535"/>
            <a:ext cx="5613626"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Readiness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5" name="TextBox 4">
            <a:extLst>
              <a:ext uri="{FF2B5EF4-FFF2-40B4-BE49-F238E27FC236}">
                <a16:creationId xmlns:a16="http://schemas.microsoft.com/office/drawing/2014/main" xmlns="" id="{79811624-8CD6-8AB6-410D-94581A44335A}"/>
              </a:ext>
            </a:extLst>
          </p:cNvPr>
          <p:cNvSpPr txBox="1"/>
          <p:nvPr/>
        </p:nvSpPr>
        <p:spPr>
          <a:xfrm>
            <a:off x="6315358" y="1721585"/>
            <a:ext cx="5691749" cy="4378122"/>
          </a:xfrm>
          <a:prstGeom prst="rect">
            <a:avLst/>
          </a:prstGeom>
          <a:noFill/>
        </p:spPr>
        <p:txBody>
          <a:bodyPr wrap="square" lIns="68580" tIns="34290" rIns="68580" bIns="34290" rtlCol="0" anchor="t">
            <a:spAutoFit/>
          </a:bodyPr>
          <a:lstStyle/>
          <a:p>
            <a:pPr marL="352425" indent="-342900">
              <a:spcBef>
                <a:spcPts val="1200"/>
              </a:spcBef>
              <a:spcAft>
                <a:spcPts val="1200"/>
              </a:spcAft>
              <a:buClr>
                <a:srgbClr val="7414DC"/>
              </a:buClr>
              <a:buSzPct val="125000"/>
              <a:buFont typeface="Arial" panose="020B0604020202020204" pitchFamily="34" charset="0"/>
              <a:buChar char="•"/>
            </a:pPr>
            <a:r>
              <a:rPr lang="en-US" sz="2200">
                <a:latin typeface="Nunito Sans"/>
              </a:rPr>
              <a:t>There are lots of tasks that can be carried out in preparation for migration to the new systems </a:t>
            </a:r>
          </a:p>
          <a:p>
            <a:pPr marL="352425" indent="-342900">
              <a:spcBef>
                <a:spcPts val="1200"/>
              </a:spcBef>
              <a:spcAft>
                <a:spcPts val="1200"/>
              </a:spcAft>
              <a:buClr>
                <a:srgbClr val="7414DC"/>
              </a:buClr>
              <a:buSzPct val="125000"/>
              <a:buFont typeface="Arial" panose="020B0604020202020204" pitchFamily="34" charset="0"/>
              <a:buChar char="•"/>
            </a:pPr>
            <a:r>
              <a:rPr lang="en-US" sz="2200">
                <a:latin typeface="Nunito Sans"/>
              </a:rPr>
              <a:t>Some have already started this work, some are just getting started</a:t>
            </a:r>
          </a:p>
          <a:p>
            <a:pPr marL="352425" indent="-342900">
              <a:spcBef>
                <a:spcPts val="1200"/>
              </a:spcBef>
              <a:spcAft>
                <a:spcPts val="1200"/>
              </a:spcAft>
              <a:buClr>
                <a:srgbClr val="7414DC"/>
              </a:buClr>
              <a:buSzPct val="125000"/>
              <a:buFont typeface="Arial" panose="020B0604020202020204" pitchFamily="34" charset="0"/>
              <a:buChar char="•"/>
            </a:pPr>
            <a:r>
              <a:rPr lang="en-US" sz="2200">
                <a:latin typeface="Nunito Sans"/>
              </a:rPr>
              <a:t>The system go-live is not dependent on readiness </a:t>
            </a:r>
          </a:p>
          <a:p>
            <a:pPr marL="352425" indent="-342900">
              <a:spcBef>
                <a:spcPts val="1200"/>
              </a:spcBef>
              <a:spcAft>
                <a:spcPts val="1200"/>
              </a:spcAft>
              <a:buClr>
                <a:srgbClr val="7414DC"/>
              </a:buClr>
              <a:buSzPct val="125000"/>
              <a:buFont typeface="Arial" panose="020B0604020202020204" pitchFamily="34" charset="0"/>
              <a:buChar char="•"/>
            </a:pPr>
            <a:r>
              <a:rPr lang="en-US" sz="2200">
                <a:latin typeface="Nunito Sans"/>
              </a:rPr>
              <a:t>Having good local readiness prior to migration will make this much smoother and reduce the workload locally</a:t>
            </a:r>
          </a:p>
        </p:txBody>
      </p:sp>
      <p:pic>
        <p:nvPicPr>
          <p:cNvPr id="3" name="Picture 2">
            <a:extLst>
              <a:ext uri="{FF2B5EF4-FFF2-40B4-BE49-F238E27FC236}">
                <a16:creationId xmlns:a16="http://schemas.microsoft.com/office/drawing/2014/main" xmlns="" id="{57071813-783E-D9C1-0FA9-51E16C4C23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096000" cy="6853720"/>
          </a:xfrm>
          <a:prstGeom prst="rect">
            <a:avLst/>
          </a:prstGeom>
        </p:spPr>
      </p:pic>
    </p:spTree>
    <p:extLst>
      <p:ext uri="{BB962C8B-B14F-4D97-AF65-F5344CB8AC3E}">
        <p14:creationId xmlns:p14="http://schemas.microsoft.com/office/powerpoint/2010/main" val="2938138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6422119" y="978615"/>
            <a:ext cx="530274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Readiness Checklists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10" name="TextBox 9">
            <a:extLst>
              <a:ext uri="{FF2B5EF4-FFF2-40B4-BE49-F238E27FC236}">
                <a16:creationId xmlns:a16="http://schemas.microsoft.com/office/drawing/2014/main" xmlns="" id="{F3C28CBA-6FB2-F034-0704-A1AFA63D3790}"/>
              </a:ext>
            </a:extLst>
          </p:cNvPr>
          <p:cNvSpPr txBox="1"/>
          <p:nvPr/>
        </p:nvSpPr>
        <p:spPr>
          <a:xfrm>
            <a:off x="6422119" y="1633733"/>
            <a:ext cx="5563134" cy="5016758"/>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US" sz="1800">
                <a:solidFill>
                  <a:srgbClr val="000000"/>
                </a:solidFill>
                <a:latin typeface="Nunito Sans"/>
              </a:rPr>
              <a:t>To support local readiness, we are producing County/Area/Region(Scotland), District and Group readiness checklists</a:t>
            </a:r>
          </a:p>
          <a:p>
            <a:pPr marL="9525">
              <a:spcBef>
                <a:spcPts val="600"/>
              </a:spcBef>
              <a:spcAft>
                <a:spcPts val="600"/>
              </a:spcAft>
              <a:buClr>
                <a:srgbClr val="7414DC"/>
              </a:buClr>
              <a:buSzPct val="125000"/>
              <a:defRPr/>
            </a:pPr>
            <a:r>
              <a:rPr lang="en-US" sz="1800">
                <a:solidFill>
                  <a:srgbClr val="000000"/>
                </a:solidFill>
                <a:latin typeface="Nunito Sans"/>
              </a:rPr>
              <a:t>These can be used by Lead Volunteers and Transformation Leads to: </a:t>
            </a:r>
          </a:p>
          <a:p>
            <a:pPr marL="352425" indent="-342900">
              <a:spcBef>
                <a:spcPts val="600"/>
              </a:spcBef>
              <a:spcAft>
                <a:spcPts val="600"/>
              </a:spcAft>
              <a:buClr>
                <a:srgbClr val="7414DC"/>
              </a:buClr>
              <a:buSzPct val="125000"/>
              <a:buFont typeface="Arial" panose="020B0604020202020204" pitchFamily="34" charset="0"/>
              <a:buChar char="•"/>
              <a:defRPr/>
            </a:pPr>
            <a:r>
              <a:rPr lang="en-US" sz="1800">
                <a:solidFill>
                  <a:srgbClr val="000000"/>
                </a:solidFill>
                <a:latin typeface="Nunito Sans"/>
              </a:rPr>
              <a:t>See what tasks need to be completed locally and their importance</a:t>
            </a:r>
          </a:p>
          <a:p>
            <a:pPr marL="352425" indent="-342900">
              <a:spcBef>
                <a:spcPts val="600"/>
              </a:spcBef>
              <a:spcAft>
                <a:spcPts val="600"/>
              </a:spcAft>
              <a:buClr>
                <a:srgbClr val="7414DC"/>
              </a:buClr>
              <a:buSzPct val="125000"/>
              <a:buFont typeface="Arial" panose="020B0604020202020204" pitchFamily="34" charset="0"/>
              <a:buChar char="•"/>
              <a:defRPr/>
            </a:pPr>
            <a:r>
              <a:rPr lang="en-US" sz="1800">
                <a:solidFill>
                  <a:srgbClr val="000000"/>
                </a:solidFill>
                <a:latin typeface="Nunito Sans"/>
              </a:rPr>
              <a:t>Rate local progress on these tasks using a RAG rating system</a:t>
            </a:r>
          </a:p>
          <a:p>
            <a:pPr marL="352425" indent="-342900">
              <a:spcBef>
                <a:spcPts val="600"/>
              </a:spcBef>
              <a:spcAft>
                <a:spcPts val="600"/>
              </a:spcAft>
              <a:buClr>
                <a:srgbClr val="7414DC"/>
              </a:buClr>
              <a:buSzPct val="125000"/>
              <a:buFont typeface="Arial" panose="020B0604020202020204" pitchFamily="34" charset="0"/>
              <a:buChar char="•"/>
              <a:defRPr/>
            </a:pPr>
            <a:r>
              <a:rPr lang="en-US" sz="1800">
                <a:solidFill>
                  <a:srgbClr val="000000"/>
                </a:solidFill>
                <a:latin typeface="Nunito Sans"/>
              </a:rPr>
              <a:t>Help Counties gain a better understanding of readiness across their area and where support might be needed</a:t>
            </a:r>
          </a:p>
          <a:p>
            <a:pPr marL="9525">
              <a:spcBef>
                <a:spcPts val="600"/>
              </a:spcBef>
              <a:spcAft>
                <a:spcPts val="600"/>
              </a:spcAft>
              <a:buClr>
                <a:srgbClr val="7414DC"/>
              </a:buClr>
              <a:buSzPct val="125000"/>
              <a:defRPr/>
            </a:pPr>
            <a:r>
              <a:rPr lang="en-US" sz="1800">
                <a:solidFill>
                  <a:srgbClr val="000000"/>
                </a:solidFill>
                <a:latin typeface="Nunito Sans"/>
              </a:rPr>
              <a:t>We’ll be sharing the checklists in the October Transformation Lead Newsletter with support on how you can use these</a:t>
            </a:r>
          </a:p>
        </p:txBody>
      </p:sp>
      <p:pic>
        <p:nvPicPr>
          <p:cNvPr id="2" name="Picture 5" descr="A picture containing person&#10;&#10;Description automatically generated">
            <a:extLst>
              <a:ext uri="{FF2B5EF4-FFF2-40B4-BE49-F238E27FC236}">
                <a16:creationId xmlns:a16="http://schemas.microsoft.com/office/drawing/2014/main" xmlns="" id="{87E1DD85-3B47-9935-469C-F764549C5E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6096000" cy="6858000"/>
          </a:xfrm>
          <a:prstGeom prst="rect">
            <a:avLst/>
          </a:prstGeom>
        </p:spPr>
      </p:pic>
    </p:spTree>
    <p:extLst>
      <p:ext uri="{BB962C8B-B14F-4D97-AF65-F5344CB8AC3E}">
        <p14:creationId xmlns:p14="http://schemas.microsoft.com/office/powerpoint/2010/main" val="3842488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270890" y="858283"/>
            <a:ext cx="11807379"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Structure</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5" name="TextBox 4">
            <a:extLst>
              <a:ext uri="{FF2B5EF4-FFF2-40B4-BE49-F238E27FC236}">
                <a16:creationId xmlns:a16="http://schemas.microsoft.com/office/drawing/2014/main" xmlns="" id="{79811624-8CD6-8AB6-410D-94581A44335A}"/>
              </a:ext>
            </a:extLst>
          </p:cNvPr>
          <p:cNvSpPr txBox="1"/>
          <p:nvPr/>
        </p:nvSpPr>
        <p:spPr>
          <a:xfrm>
            <a:off x="587173" y="1508655"/>
            <a:ext cx="11017651" cy="1908521"/>
          </a:xfrm>
          <a:prstGeom prst="rect">
            <a:avLst/>
          </a:prstGeom>
          <a:noFill/>
        </p:spPr>
        <p:txBody>
          <a:bodyPr wrap="square" lIns="68580" tIns="34290" rIns="68580" bIns="34290" numCol="3" rtlCol="0" anchor="t">
            <a:noAutofit/>
          </a:bodyPr>
          <a:lstStyle/>
          <a:p>
            <a:pPr marL="9525">
              <a:spcBef>
                <a:spcPts val="600"/>
              </a:spcBef>
              <a:spcAft>
                <a:spcPts val="600"/>
              </a:spcAft>
              <a:buClr>
                <a:srgbClr val="7414DC"/>
              </a:buClr>
              <a:buSzPct val="125000"/>
            </a:pPr>
            <a:r>
              <a:rPr lang="en-US" sz="2000" b="1">
                <a:latin typeface="Nunito Sans"/>
              </a:rPr>
              <a:t>Three sections:</a:t>
            </a:r>
          </a:p>
          <a:p>
            <a:pPr marL="352425" indent="-342900">
              <a:spcBef>
                <a:spcPts val="600"/>
              </a:spcBef>
              <a:spcAft>
                <a:spcPts val="600"/>
              </a:spcAft>
              <a:buClr>
                <a:srgbClr val="7414DC"/>
              </a:buClr>
              <a:buSzPct val="125000"/>
              <a:buFont typeface="Arial" panose="020B0604020202020204" pitchFamily="34" charset="0"/>
              <a:buChar char="•"/>
            </a:pPr>
            <a:r>
              <a:rPr lang="en-US" sz="2000">
                <a:latin typeface="Nunito Sans"/>
              </a:rPr>
              <a:t>Migration readiness</a:t>
            </a:r>
          </a:p>
          <a:p>
            <a:pPr marL="352425" indent="-342900">
              <a:spcBef>
                <a:spcPts val="600"/>
              </a:spcBef>
              <a:spcAft>
                <a:spcPts val="600"/>
              </a:spcAft>
              <a:buClr>
                <a:srgbClr val="7414DC"/>
              </a:buClr>
              <a:buSzPct val="125000"/>
              <a:buFont typeface="Arial" panose="020B0604020202020204" pitchFamily="34" charset="0"/>
              <a:buChar char="•"/>
            </a:pPr>
            <a:r>
              <a:rPr lang="en-US" sz="2000">
                <a:latin typeface="Nunito Sans"/>
              </a:rPr>
              <a:t>Scouting processes readiness</a:t>
            </a:r>
          </a:p>
          <a:p>
            <a:pPr marL="352425" indent="-342900">
              <a:spcBef>
                <a:spcPts val="600"/>
              </a:spcBef>
              <a:spcAft>
                <a:spcPts val="600"/>
              </a:spcAft>
              <a:buClr>
                <a:srgbClr val="7414DC"/>
              </a:buClr>
              <a:buSzPct val="125000"/>
              <a:buFont typeface="Arial" panose="020B0604020202020204" pitchFamily="34" charset="0"/>
              <a:buChar char="•"/>
            </a:pPr>
            <a:r>
              <a:rPr lang="en-US" sz="2000">
                <a:latin typeface="Nunito Sans"/>
              </a:rPr>
              <a:t>Governance readiness</a:t>
            </a:r>
          </a:p>
          <a:p>
            <a:pPr marL="9525">
              <a:spcBef>
                <a:spcPts val="600"/>
              </a:spcBef>
              <a:spcAft>
                <a:spcPts val="600"/>
              </a:spcAft>
              <a:buClr>
                <a:srgbClr val="7414DC"/>
              </a:buClr>
              <a:buSzPct val="125000"/>
            </a:pPr>
            <a:r>
              <a:rPr lang="en-US" sz="2000" b="1">
                <a:latin typeface="Nunito Sans"/>
              </a:rPr>
              <a:t>In each section:</a:t>
            </a:r>
          </a:p>
          <a:p>
            <a:pPr marL="352425" indent="-342900">
              <a:spcBef>
                <a:spcPts val="600"/>
              </a:spcBef>
              <a:spcAft>
                <a:spcPts val="600"/>
              </a:spcAft>
              <a:buClr>
                <a:srgbClr val="7414DC"/>
              </a:buClr>
              <a:buSzPct val="125000"/>
              <a:buFont typeface="Arial" panose="020B0604020202020204" pitchFamily="34" charset="0"/>
              <a:buChar char="•"/>
            </a:pPr>
            <a:r>
              <a:rPr lang="en-US" sz="2000">
                <a:latin typeface="Nunito Sans"/>
              </a:rPr>
              <a:t>Important vs Useful</a:t>
            </a:r>
            <a:br>
              <a:rPr lang="en-US" sz="2000">
                <a:latin typeface="Nunito Sans"/>
              </a:rPr>
            </a:br>
            <a:endParaRPr lang="en-US" sz="2000">
              <a:latin typeface="Nunito Sans"/>
            </a:endParaRPr>
          </a:p>
          <a:p>
            <a:pPr marL="352425" indent="-342900">
              <a:spcBef>
                <a:spcPts val="600"/>
              </a:spcBef>
              <a:spcAft>
                <a:spcPts val="600"/>
              </a:spcAft>
              <a:buClr>
                <a:srgbClr val="7414DC"/>
              </a:buClr>
              <a:buSzPct val="125000"/>
              <a:buFont typeface="Arial" panose="020B0604020202020204" pitchFamily="34" charset="0"/>
              <a:buChar char="•"/>
            </a:pPr>
            <a:endParaRPr lang="en-US" sz="2000">
              <a:latin typeface="Nunito Sans"/>
            </a:endParaRPr>
          </a:p>
          <a:p>
            <a:pPr marL="352425" indent="-342900">
              <a:spcBef>
                <a:spcPts val="600"/>
              </a:spcBef>
              <a:spcAft>
                <a:spcPts val="600"/>
              </a:spcAft>
              <a:buClr>
                <a:srgbClr val="7414DC"/>
              </a:buClr>
              <a:buSzPct val="125000"/>
              <a:buFont typeface="Arial" panose="020B0604020202020204" pitchFamily="34" charset="0"/>
              <a:buChar char="•"/>
            </a:pPr>
            <a:endParaRPr lang="en-US" sz="2000">
              <a:latin typeface="Nunito Sans"/>
            </a:endParaRPr>
          </a:p>
          <a:p>
            <a:pPr marL="9525">
              <a:spcBef>
                <a:spcPts val="600"/>
              </a:spcBef>
              <a:spcAft>
                <a:spcPts val="600"/>
              </a:spcAft>
              <a:buClr>
                <a:srgbClr val="7414DC"/>
              </a:buClr>
              <a:buSzPct val="125000"/>
            </a:pPr>
            <a:r>
              <a:rPr lang="en-US" sz="2000" b="1">
                <a:latin typeface="Nunito Sans"/>
              </a:rPr>
              <a:t>For each task:</a:t>
            </a:r>
          </a:p>
          <a:p>
            <a:pPr marL="352425" indent="-342900">
              <a:spcBef>
                <a:spcPts val="600"/>
              </a:spcBef>
              <a:spcAft>
                <a:spcPts val="600"/>
              </a:spcAft>
              <a:buClr>
                <a:srgbClr val="7414DC"/>
              </a:buClr>
              <a:buSzPct val="125000"/>
              <a:buFont typeface="Arial" panose="020B0604020202020204" pitchFamily="34" charset="0"/>
              <a:buChar char="•"/>
            </a:pPr>
            <a:r>
              <a:rPr lang="en-US" sz="2000">
                <a:latin typeface="Nunito Sans"/>
              </a:rPr>
              <a:t>Detail of the task </a:t>
            </a:r>
            <a:br>
              <a:rPr lang="en-US" sz="2000">
                <a:latin typeface="Nunito Sans"/>
              </a:rPr>
            </a:br>
            <a:r>
              <a:rPr lang="en-US" sz="2000">
                <a:latin typeface="Nunito Sans"/>
              </a:rPr>
              <a:t>(stated as an outcome)</a:t>
            </a:r>
          </a:p>
          <a:p>
            <a:pPr marL="352425" indent="-342900">
              <a:spcBef>
                <a:spcPts val="600"/>
              </a:spcBef>
              <a:spcAft>
                <a:spcPts val="600"/>
              </a:spcAft>
              <a:buClr>
                <a:srgbClr val="7414DC"/>
              </a:buClr>
              <a:buSzPct val="125000"/>
              <a:buFont typeface="Arial" panose="020B0604020202020204" pitchFamily="34" charset="0"/>
              <a:buChar char="•"/>
            </a:pPr>
            <a:r>
              <a:rPr lang="en-US" sz="2000">
                <a:latin typeface="Nunito Sans"/>
              </a:rPr>
              <a:t>Suggested RAG rating</a:t>
            </a:r>
          </a:p>
          <a:p>
            <a:pPr marL="352425" indent="-342900">
              <a:spcBef>
                <a:spcPts val="600"/>
              </a:spcBef>
              <a:spcAft>
                <a:spcPts val="600"/>
              </a:spcAft>
              <a:buClr>
                <a:srgbClr val="7414DC"/>
              </a:buClr>
              <a:buSzPct val="125000"/>
              <a:buFont typeface="Arial" panose="020B0604020202020204" pitchFamily="34" charset="0"/>
              <a:buChar char="•"/>
            </a:pPr>
            <a:r>
              <a:rPr lang="en-US" sz="2000">
                <a:latin typeface="Nunito Sans"/>
              </a:rPr>
              <a:t>Supporting webpage notes</a:t>
            </a:r>
          </a:p>
        </p:txBody>
      </p:sp>
      <p:pic>
        <p:nvPicPr>
          <p:cNvPr id="8" name="Picture 7">
            <a:extLst>
              <a:ext uri="{FF2B5EF4-FFF2-40B4-BE49-F238E27FC236}">
                <a16:creationId xmlns:a16="http://schemas.microsoft.com/office/drawing/2014/main" xmlns="" id="{FDB325DE-92C1-9BB8-E8F9-8F054EF246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346698"/>
            <a:ext cx="12191999" cy="1064912"/>
          </a:xfrm>
          <a:prstGeom prst="rect">
            <a:avLst/>
          </a:prstGeom>
        </p:spPr>
      </p:pic>
      <p:pic>
        <p:nvPicPr>
          <p:cNvPr id="9" name="Picture 8">
            <a:extLst>
              <a:ext uri="{FF2B5EF4-FFF2-40B4-BE49-F238E27FC236}">
                <a16:creationId xmlns:a16="http://schemas.microsoft.com/office/drawing/2014/main" xmlns="" id="{860880BA-1BAE-F9AC-A756-807D2E9EE0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888746"/>
            <a:ext cx="12192000" cy="1269245"/>
          </a:xfrm>
          <a:prstGeom prst="rect">
            <a:avLst/>
          </a:prstGeom>
        </p:spPr>
      </p:pic>
    </p:spTree>
    <p:extLst>
      <p:ext uri="{BB962C8B-B14F-4D97-AF65-F5344CB8AC3E}">
        <p14:creationId xmlns:p14="http://schemas.microsoft.com/office/powerpoint/2010/main" val="135663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309554" y="786454"/>
            <a:ext cx="5530137"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Key Tasks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10" name="TextBox 9">
            <a:extLst>
              <a:ext uri="{FF2B5EF4-FFF2-40B4-BE49-F238E27FC236}">
                <a16:creationId xmlns:a16="http://schemas.microsoft.com/office/drawing/2014/main" xmlns="" id="{F3C28CBA-6FB2-F034-0704-A1AFA63D3790}"/>
              </a:ext>
            </a:extLst>
          </p:cNvPr>
          <p:cNvSpPr txBox="1"/>
          <p:nvPr/>
        </p:nvSpPr>
        <p:spPr>
          <a:xfrm>
            <a:off x="227781" y="1434940"/>
            <a:ext cx="5693681" cy="5016758"/>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US" sz="2000" b="1">
                <a:solidFill>
                  <a:srgbClr val="000000"/>
                </a:solidFill>
                <a:latin typeface="Nunito Sans"/>
              </a:rPr>
              <a:t>Updating Compass</a:t>
            </a:r>
          </a:p>
          <a:p>
            <a:pPr marL="352425" indent="-34290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Email addresses &amp; personal details </a:t>
            </a:r>
          </a:p>
          <a:p>
            <a:pPr marL="352425" indent="-34290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Training validated (especially Getting Started)</a:t>
            </a:r>
          </a:p>
          <a:p>
            <a:pPr marL="352425" indent="-34290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Full appointments</a:t>
            </a:r>
          </a:p>
          <a:p>
            <a:pPr marL="352425" indent="-34290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Up to date roles, including Occasional Helper/PVG-Only </a:t>
            </a:r>
          </a:p>
          <a:p>
            <a:pPr marL="352425" indent="-34290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Organisation records</a:t>
            </a:r>
          </a:p>
          <a:p>
            <a:pPr marL="9525">
              <a:spcBef>
                <a:spcPts val="600"/>
              </a:spcBef>
              <a:spcAft>
                <a:spcPts val="600"/>
              </a:spcAft>
              <a:buClr>
                <a:srgbClr val="7414DC"/>
              </a:buClr>
              <a:buSzPct val="125000"/>
              <a:defRPr/>
            </a:pPr>
            <a:r>
              <a:rPr lang="en-US" sz="2000" b="1">
                <a:solidFill>
                  <a:srgbClr val="000000"/>
                </a:solidFill>
                <a:latin typeface="Nunito Sans"/>
              </a:rPr>
              <a:t>Building your teams</a:t>
            </a:r>
          </a:p>
          <a:p>
            <a:pPr marL="352425" indent="-34290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Agree County, District &amp; Group team and sub-team structures </a:t>
            </a:r>
          </a:p>
          <a:p>
            <a:pPr marL="352425" indent="-34290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Ensure conversations are held with those who won’t directly migrate</a:t>
            </a:r>
          </a:p>
        </p:txBody>
      </p:sp>
      <p:pic>
        <p:nvPicPr>
          <p:cNvPr id="3" name="Picture 2" descr="A picture containing person, outdoor, grass, cellphone&#10;&#10;Description automatically generated">
            <a:extLst>
              <a:ext uri="{FF2B5EF4-FFF2-40B4-BE49-F238E27FC236}">
                <a16:creationId xmlns:a16="http://schemas.microsoft.com/office/drawing/2014/main" xmlns="" id="{F0D073CF-FFE0-2491-A711-E23E939857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1" y="0"/>
            <a:ext cx="6096000" cy="6858000"/>
          </a:xfrm>
          <a:prstGeom prst="rect">
            <a:avLst/>
          </a:prstGeom>
        </p:spPr>
      </p:pic>
    </p:spTree>
    <p:extLst>
      <p:ext uri="{BB962C8B-B14F-4D97-AF65-F5344CB8AC3E}">
        <p14:creationId xmlns:p14="http://schemas.microsoft.com/office/powerpoint/2010/main" val="723849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6422119" y="978615"/>
            <a:ext cx="530274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Key Tasks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10" name="TextBox 9">
            <a:extLst>
              <a:ext uri="{FF2B5EF4-FFF2-40B4-BE49-F238E27FC236}">
                <a16:creationId xmlns:a16="http://schemas.microsoft.com/office/drawing/2014/main" xmlns="" id="{F3C28CBA-6FB2-F034-0704-A1AFA63D3790}"/>
              </a:ext>
            </a:extLst>
          </p:cNvPr>
          <p:cNvSpPr txBox="1"/>
          <p:nvPr/>
        </p:nvSpPr>
        <p:spPr>
          <a:xfrm>
            <a:off x="6343945" y="1586025"/>
            <a:ext cx="5563134" cy="5016758"/>
          </a:xfrm>
          <a:prstGeom prst="rect">
            <a:avLst/>
          </a:prstGeom>
          <a:noFill/>
        </p:spPr>
        <p:txBody>
          <a:bodyPr wrap="square" lIns="91440" tIns="45720" rIns="91440" bIns="45720" anchor="t">
            <a:spAutoFit/>
          </a:bodyPr>
          <a:lstStyle/>
          <a:p>
            <a:pPr marL="9525">
              <a:spcBef>
                <a:spcPts val="1200"/>
              </a:spcBef>
              <a:spcAft>
                <a:spcPts val="1200"/>
              </a:spcAft>
              <a:buClr>
                <a:srgbClr val="7414DC"/>
              </a:buClr>
              <a:buSzPct val="125000"/>
              <a:defRPr/>
            </a:pPr>
            <a:r>
              <a:rPr lang="en-GB" sz="2000" b="1">
                <a:solidFill>
                  <a:srgbClr val="000000"/>
                </a:solidFill>
                <a:latin typeface="Nunito Sans"/>
              </a:rPr>
              <a:t>Team readiness:</a:t>
            </a:r>
          </a:p>
          <a:p>
            <a:pPr marL="352425" indent="-34290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All new teams ready for migration and to meet their team descriptions </a:t>
            </a:r>
          </a:p>
          <a:p>
            <a:pPr marL="352425" indent="-34290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E.G. Volunteering Development Team ready to support appointments and learning</a:t>
            </a:r>
          </a:p>
          <a:p>
            <a:pPr marL="9525">
              <a:spcBef>
                <a:spcPts val="1200"/>
              </a:spcBef>
              <a:spcAft>
                <a:spcPts val="1200"/>
              </a:spcAft>
              <a:buClr>
                <a:srgbClr val="7414DC"/>
              </a:buClr>
              <a:buSzPct val="125000"/>
              <a:defRPr/>
            </a:pPr>
            <a:r>
              <a:rPr lang="en-GB" sz="2000" b="1">
                <a:solidFill>
                  <a:srgbClr val="000000"/>
                </a:solidFill>
                <a:latin typeface="Nunito Sans"/>
              </a:rPr>
              <a:t>Trustee Boards: </a:t>
            </a:r>
          </a:p>
          <a:p>
            <a:pPr marL="352425" indent="-34290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Support Trustee Boards at all levels to be working within their new purpose, including charity risk management</a:t>
            </a:r>
          </a:p>
          <a:p>
            <a:pPr marL="352425" indent="-34290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Ensure Chairs are aware of membership changes coming from 2024 AGMs</a:t>
            </a:r>
          </a:p>
        </p:txBody>
      </p:sp>
      <p:pic>
        <p:nvPicPr>
          <p:cNvPr id="2" name="Picture 10" descr="A picture containing person&#10;&#10;Description automatically generated">
            <a:extLst>
              <a:ext uri="{FF2B5EF4-FFF2-40B4-BE49-F238E27FC236}">
                <a16:creationId xmlns:a16="http://schemas.microsoft.com/office/drawing/2014/main" xmlns="" id="{C3BAC952-45BB-064B-36ED-90E4C66E68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3381446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309554" y="786454"/>
            <a:ext cx="5530137"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Key Tasks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10" name="TextBox 9">
            <a:extLst>
              <a:ext uri="{FF2B5EF4-FFF2-40B4-BE49-F238E27FC236}">
                <a16:creationId xmlns:a16="http://schemas.microsoft.com/office/drawing/2014/main" xmlns="" id="{F3C28CBA-6FB2-F034-0704-A1AFA63D3790}"/>
              </a:ext>
            </a:extLst>
          </p:cNvPr>
          <p:cNvSpPr txBox="1"/>
          <p:nvPr/>
        </p:nvSpPr>
        <p:spPr>
          <a:xfrm>
            <a:off x="227781" y="1315671"/>
            <a:ext cx="5693681" cy="5478423"/>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US" sz="2000" b="1">
                <a:solidFill>
                  <a:srgbClr val="000000"/>
                </a:solidFill>
                <a:latin typeface="Nunito Sans"/>
              </a:rPr>
              <a:t>Local Process Changes:</a:t>
            </a:r>
          </a:p>
          <a:p>
            <a:pPr marL="352425" indent="-34290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Consider how local processes might change with the new digital system such as, awards, permits, NANs etc. </a:t>
            </a:r>
          </a:p>
          <a:p>
            <a:pPr marL="352425" indent="-34290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Consider what changes to County/District/Group websites or email addresses might be needed</a:t>
            </a:r>
          </a:p>
          <a:p>
            <a:pPr marL="9525">
              <a:spcBef>
                <a:spcPts val="600"/>
              </a:spcBef>
              <a:spcAft>
                <a:spcPts val="600"/>
              </a:spcAft>
              <a:buClr>
                <a:srgbClr val="7414DC"/>
              </a:buClr>
              <a:buSzPct val="125000"/>
              <a:defRPr/>
            </a:pPr>
            <a:r>
              <a:rPr lang="en-US" sz="2000" b="1">
                <a:solidFill>
                  <a:srgbClr val="000000"/>
                </a:solidFill>
                <a:latin typeface="Nunito Sans"/>
              </a:rPr>
              <a:t>Local Support:</a:t>
            </a:r>
          </a:p>
          <a:p>
            <a:pPr marL="352425" indent="-34290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Ensure those who would benefit from improved digital skills can be supported locally and signposted to the Digital Skills Tool </a:t>
            </a:r>
          </a:p>
          <a:p>
            <a:pPr marL="352425" indent="-34290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Ensure there is a way for volunteers to reach out for support locally around how local processes might be changing or how</a:t>
            </a:r>
          </a:p>
        </p:txBody>
      </p:sp>
      <p:pic>
        <p:nvPicPr>
          <p:cNvPr id="3" name="Picture 2">
            <a:extLst>
              <a:ext uri="{FF2B5EF4-FFF2-40B4-BE49-F238E27FC236}">
                <a16:creationId xmlns:a16="http://schemas.microsoft.com/office/drawing/2014/main" xmlns="" id="{326FDAE4-5EDE-041E-5566-059919ADB3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21463" y="0"/>
            <a:ext cx="6270538" cy="6858000"/>
          </a:xfrm>
          <a:prstGeom prst="rect">
            <a:avLst/>
          </a:prstGeom>
        </p:spPr>
      </p:pic>
    </p:spTree>
    <p:extLst>
      <p:ext uri="{BB962C8B-B14F-4D97-AF65-F5344CB8AC3E}">
        <p14:creationId xmlns:p14="http://schemas.microsoft.com/office/powerpoint/2010/main" val="2008218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04683" y="469420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Open Forum</a:t>
            </a:r>
            <a:endParaRPr lang="en-US"/>
          </a:p>
        </p:txBody>
      </p:sp>
      <p:pic>
        <p:nvPicPr>
          <p:cNvPr id="3" name="Graphic 2" descr="Thought bubble outline">
            <a:extLst>
              <a:ext uri="{FF2B5EF4-FFF2-40B4-BE49-F238E27FC236}">
                <a16:creationId xmlns:a16="http://schemas.microsoft.com/office/drawing/2014/main" xmlns="" id="{CCCB41DA-79BD-0D05-4368-0E61B5A9AD5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187790" y="3429000"/>
            <a:ext cx="2700000" cy="2700000"/>
          </a:xfrm>
          <a:prstGeom prst="rect">
            <a:avLst/>
          </a:prstGeom>
        </p:spPr>
      </p:pic>
      <p:pic>
        <p:nvPicPr>
          <p:cNvPr id="8" name="Graphic 7" descr="Lightbulb and gear outline">
            <a:extLst>
              <a:ext uri="{FF2B5EF4-FFF2-40B4-BE49-F238E27FC236}">
                <a16:creationId xmlns:a16="http://schemas.microsoft.com/office/drawing/2014/main" xmlns="" id="{F561D2E0-CE73-0719-9B77-E9FA5B7C703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138990" y="1030184"/>
            <a:ext cx="2700000" cy="2700000"/>
          </a:xfrm>
          <a:prstGeom prst="rect">
            <a:avLst/>
          </a:prstGeom>
        </p:spPr>
      </p:pic>
      <p:pic>
        <p:nvPicPr>
          <p:cNvPr id="10" name="Graphic 9" descr="Chat bubble outline">
            <a:extLst>
              <a:ext uri="{FF2B5EF4-FFF2-40B4-BE49-F238E27FC236}">
                <a16:creationId xmlns:a16="http://schemas.microsoft.com/office/drawing/2014/main" xmlns="" id="{969CDB01-52C8-EE15-65C3-FDDA999CF71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88876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E7DFE36-BF11-C8F9-5077-C0D3188E50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1" y="368274"/>
            <a:ext cx="3446584" cy="3446584"/>
          </a:xfrm>
          <a:prstGeom prst="rect">
            <a:avLst/>
          </a:prstGeom>
        </p:spPr>
      </p:pic>
      <p:pic>
        <p:nvPicPr>
          <p:cNvPr id="11" name="Picture 10" descr="A large group of people sitting in a stadium&#10;&#10;Description automatically generated">
            <a:extLst>
              <a:ext uri="{FF2B5EF4-FFF2-40B4-BE49-F238E27FC236}">
                <a16:creationId xmlns:a16="http://schemas.microsoft.com/office/drawing/2014/main" xmlns="" id="{8E43C6CA-D688-E1C3-789E-B84F182CE8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1" y="3303253"/>
            <a:ext cx="4407876" cy="3305907"/>
          </a:xfrm>
          <a:prstGeom prst="rect">
            <a:avLst/>
          </a:prstGeom>
        </p:spPr>
      </p:pic>
      <p:pic>
        <p:nvPicPr>
          <p:cNvPr id="5" name="Picture 4">
            <a:extLst>
              <a:ext uri="{FF2B5EF4-FFF2-40B4-BE49-F238E27FC236}">
                <a16:creationId xmlns:a16="http://schemas.microsoft.com/office/drawing/2014/main" xmlns="" id="{EB5BEBCB-386D-6FDA-5D0B-E82A475623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9568" y="1441762"/>
            <a:ext cx="5739040" cy="3228210"/>
          </a:xfrm>
          <a:prstGeom prst="rect">
            <a:avLst/>
          </a:prstGeom>
        </p:spPr>
      </p:pic>
      <p:pic>
        <p:nvPicPr>
          <p:cNvPr id="9" name="Picture 8">
            <a:extLst>
              <a:ext uri="{FF2B5EF4-FFF2-40B4-BE49-F238E27FC236}">
                <a16:creationId xmlns:a16="http://schemas.microsoft.com/office/drawing/2014/main" xmlns="" id="{BB612C59-E72D-D7E4-9AF0-3A4E1775CBC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722914" y="3445045"/>
            <a:ext cx="2373086" cy="3164114"/>
          </a:xfrm>
          <a:prstGeom prst="rect">
            <a:avLst/>
          </a:prstGeom>
        </p:spPr>
      </p:pic>
      <p:sp>
        <p:nvSpPr>
          <p:cNvPr id="12" name="Text Placeholder 3">
            <a:extLst>
              <a:ext uri="{FF2B5EF4-FFF2-40B4-BE49-F238E27FC236}">
                <a16:creationId xmlns:a16="http://schemas.microsoft.com/office/drawing/2014/main" xmlns="" id="{C750043D-AB78-8029-B2FF-4D2E8D79C25B}"/>
              </a:ext>
            </a:extLst>
          </p:cNvPr>
          <p:cNvSpPr>
            <a:spLocks noGrp="1"/>
          </p:cNvSpPr>
          <p:nvPr>
            <p:ph type="body" sz="quarter" idx="13"/>
          </p:nvPr>
        </p:nvSpPr>
        <p:spPr>
          <a:xfrm>
            <a:off x="794998" y="1801909"/>
            <a:ext cx="7595382" cy="4147007"/>
          </a:xfrm>
        </p:spPr>
        <p:txBody>
          <a:bodyPr vert="horz" lIns="0" tIns="0" rIns="0" bIns="0" numCol="1" spcCol="252000" rtlCol="0" anchor="t">
            <a:noAutofit/>
          </a:bodyPr>
          <a:lstStyle/>
          <a:p>
            <a:pPr marL="13335"/>
            <a:r>
              <a:rPr lang="en-GB" sz="2700" b="1">
                <a:solidFill>
                  <a:schemeClr val="bg1"/>
                </a:solidFill>
                <a:latin typeface="Nunito Sans Black"/>
              </a:rPr>
              <a:t>Transformation Events</a:t>
            </a:r>
            <a:endParaRPr lang="en-US">
              <a:solidFill>
                <a:schemeClr val="bg1"/>
              </a:solidFill>
              <a:latin typeface="Nunito Sans Black"/>
            </a:endParaRPr>
          </a:p>
          <a:p>
            <a:pPr marL="13335"/>
            <a:endParaRPr lang="en-GB"/>
          </a:p>
          <a:p>
            <a:pPr marL="13335"/>
            <a:endParaRPr lang="en-GB"/>
          </a:p>
          <a:p>
            <a:pPr marL="13335"/>
            <a:endParaRPr lang="en-GB"/>
          </a:p>
          <a:p>
            <a:pPr marL="13335"/>
            <a:endParaRPr lang="en-GB"/>
          </a:p>
          <a:p>
            <a:pPr marL="13335"/>
            <a:endParaRPr lang="en-GB"/>
          </a:p>
          <a:p>
            <a:pPr marL="13335"/>
            <a:endParaRPr lang="en-GB"/>
          </a:p>
          <a:p>
            <a:pPr marL="13335"/>
            <a:endParaRPr lang="en-GB"/>
          </a:p>
          <a:p>
            <a:pPr marL="13335"/>
            <a:endParaRPr lang="en-GB"/>
          </a:p>
          <a:p>
            <a:pPr marL="13335"/>
            <a:endParaRPr lang="en-GB"/>
          </a:p>
          <a:p>
            <a:pPr marL="13335"/>
            <a:endParaRPr lang="en-GB"/>
          </a:p>
          <a:p>
            <a:pPr marL="13335"/>
            <a:r>
              <a:rPr lang="en-GB" sz="2400" b="1">
                <a:solidFill>
                  <a:srgbClr val="7414DC"/>
                </a:solidFill>
                <a:latin typeface="Nunito Sans"/>
              </a:rPr>
              <a:t>Northern Ireland</a:t>
            </a:r>
          </a:p>
          <a:p>
            <a:pPr marL="13335"/>
            <a:r>
              <a:rPr lang="en-GB" sz="2400" b="1" err="1">
                <a:solidFill>
                  <a:srgbClr val="7414DC"/>
                </a:solidFill>
                <a:latin typeface="Nunito Sans"/>
              </a:rPr>
              <a:t>Gilwell</a:t>
            </a:r>
            <a:r>
              <a:rPr lang="en-GB" sz="2400" b="1">
                <a:solidFill>
                  <a:srgbClr val="7414DC"/>
                </a:solidFill>
                <a:latin typeface="Nunito Sans"/>
              </a:rPr>
              <a:t> Reunion</a:t>
            </a:r>
          </a:p>
          <a:p>
            <a:pPr marL="13335"/>
            <a:r>
              <a:rPr lang="en-GB" sz="2400" b="1">
                <a:solidFill>
                  <a:srgbClr val="7414DC"/>
                </a:solidFill>
                <a:latin typeface="Nunito Sans"/>
              </a:rPr>
              <a:t>Kent	</a:t>
            </a:r>
            <a:r>
              <a:rPr lang="en-GB" sz="2400" b="1">
                <a:latin typeface="Nunito Sans"/>
              </a:rPr>
              <a:t>	</a:t>
            </a:r>
          </a:p>
          <a:p>
            <a:pPr marL="13335"/>
            <a:r>
              <a:rPr lang="en-GB" sz="2400" b="1">
                <a:solidFill>
                  <a:srgbClr val="7414DC"/>
                </a:solidFill>
                <a:latin typeface="Nunito Sans"/>
              </a:rPr>
              <a:t>Scotland</a:t>
            </a:r>
          </a:p>
          <a:p>
            <a:pPr marL="13335"/>
            <a:r>
              <a:rPr lang="en-GB" sz="2400" b="1">
                <a:solidFill>
                  <a:srgbClr val="7414DC"/>
                </a:solidFill>
                <a:latin typeface="Nunito Sans"/>
              </a:rPr>
              <a:t>And many more!</a:t>
            </a:r>
          </a:p>
        </p:txBody>
      </p:sp>
    </p:spTree>
    <p:extLst>
      <p:ext uri="{BB962C8B-B14F-4D97-AF65-F5344CB8AC3E}">
        <p14:creationId xmlns:p14="http://schemas.microsoft.com/office/powerpoint/2010/main" val="4193180239"/>
      </p:ext>
    </p:extLst>
  </p:cSld>
  <p:clrMapOvr>
    <a:masterClrMapping/>
  </p:clrMapOvr>
  <mc:AlternateContent xmlns:mc="http://schemas.openxmlformats.org/markup-compatibility/2006" xmlns:p14="http://schemas.microsoft.com/office/powerpoint/2010/main">
    <mc:Choice Requires="p14">
      <p:transition spd="slow" p14:dur="2000" advTm="60100"/>
    </mc:Choice>
    <mc:Fallback xmlns="">
      <p:transition spd="slow" advTm="601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Transformation Lead Poll</a:t>
            </a:r>
            <a:endParaRPr lang="en-US">
              <a:latin typeface="Nunito Sans"/>
            </a:endParaRPr>
          </a:p>
        </p:txBody>
      </p:sp>
      <p:pic>
        <p:nvPicPr>
          <p:cNvPr id="3" name="Graphic 2" descr="Badge Question Mark outline">
            <a:extLst>
              <a:ext uri="{FF2B5EF4-FFF2-40B4-BE49-F238E27FC236}">
                <a16:creationId xmlns:a16="http://schemas.microsoft.com/office/drawing/2014/main" xmlns="" id="{9B7F45AF-583D-E9FD-4437-35B8898B8CE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303586" y="1019597"/>
            <a:ext cx="2700000" cy="2700000"/>
          </a:xfrm>
          <a:prstGeom prst="rect">
            <a:avLst/>
          </a:prstGeom>
        </p:spPr>
      </p:pic>
      <p:pic>
        <p:nvPicPr>
          <p:cNvPr id="5" name="Graphic 4" descr="Clipboard Partially Checked outline">
            <a:extLst>
              <a:ext uri="{FF2B5EF4-FFF2-40B4-BE49-F238E27FC236}">
                <a16:creationId xmlns:a16="http://schemas.microsoft.com/office/drawing/2014/main" xmlns="" id="{AA68D728-DE25-5376-D8D5-8A1734C143E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8538415" y="3097736"/>
            <a:ext cx="2700000" cy="2700000"/>
          </a:xfrm>
          <a:prstGeom prst="rect">
            <a:avLst/>
          </a:prstGeom>
        </p:spPr>
      </p:pic>
    </p:spTree>
    <p:extLst>
      <p:ext uri="{BB962C8B-B14F-4D97-AF65-F5344CB8AC3E}">
        <p14:creationId xmlns:p14="http://schemas.microsoft.com/office/powerpoint/2010/main" val="4099004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386720" y="949239"/>
            <a:ext cx="5432917"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Transformation Lead Poll</a:t>
            </a:r>
          </a:p>
        </p:txBody>
      </p:sp>
      <p:sp>
        <p:nvSpPr>
          <p:cNvPr id="5" name="TextBox 4">
            <a:extLst>
              <a:ext uri="{FF2B5EF4-FFF2-40B4-BE49-F238E27FC236}">
                <a16:creationId xmlns:a16="http://schemas.microsoft.com/office/drawing/2014/main" xmlns="" id="{859ED00A-3115-9090-F900-78E12414C13F}"/>
              </a:ext>
            </a:extLst>
          </p:cNvPr>
          <p:cNvSpPr txBox="1"/>
          <p:nvPr/>
        </p:nvSpPr>
        <p:spPr>
          <a:xfrm>
            <a:off x="386720" y="1708828"/>
            <a:ext cx="5432917" cy="4747453"/>
          </a:xfrm>
          <a:prstGeom prst="rect">
            <a:avLst/>
          </a:prstGeom>
          <a:noFill/>
        </p:spPr>
        <p:txBody>
          <a:bodyPr wrap="square" lIns="68580" tIns="34290" rIns="68580" bIns="34290" rtlCol="0" anchor="t">
            <a:spAutoFit/>
          </a:bodyPr>
          <a:lstStyle/>
          <a:p>
            <a:pPr marL="356870" indent="-347345">
              <a:spcBef>
                <a:spcPts val="600"/>
              </a:spcBef>
              <a:spcAft>
                <a:spcPts val="600"/>
              </a:spcAft>
              <a:buClr>
                <a:srgbClr val="7414DC"/>
              </a:buClr>
              <a:buSzPct val="125000"/>
              <a:buFont typeface="Arial" panose="020B0604020202020204" pitchFamily="34" charset="0"/>
              <a:buChar char="•"/>
            </a:pPr>
            <a:r>
              <a:rPr lang="en-GB" sz="2200">
                <a:latin typeface="Nunito Sans"/>
              </a:rPr>
              <a:t>What is your role?</a:t>
            </a:r>
          </a:p>
          <a:p>
            <a:pPr marL="356870" indent="-347345">
              <a:spcBef>
                <a:spcPts val="600"/>
              </a:spcBef>
              <a:spcAft>
                <a:spcPts val="600"/>
              </a:spcAft>
              <a:buClr>
                <a:srgbClr val="7414DC"/>
              </a:buClr>
              <a:buSzPct val="125000"/>
              <a:buFont typeface="Arial" panose="020B0604020202020204" pitchFamily="34" charset="0"/>
              <a:buChar char="•"/>
            </a:pPr>
            <a:r>
              <a:rPr lang="en-GB" sz="2200">
                <a:latin typeface="Nunito Sans"/>
              </a:rPr>
              <a:t>What changes have you communicated to all members?</a:t>
            </a:r>
          </a:p>
          <a:p>
            <a:pPr marL="356870" indent="-347345">
              <a:spcBef>
                <a:spcPts val="600"/>
              </a:spcBef>
              <a:spcAft>
                <a:spcPts val="600"/>
              </a:spcAft>
              <a:buClr>
                <a:srgbClr val="7414DC"/>
              </a:buClr>
              <a:buSzPct val="125000"/>
              <a:buFont typeface="Arial" panose="020B0604020202020204" pitchFamily="34" charset="0"/>
              <a:buChar char="•"/>
            </a:pPr>
            <a:r>
              <a:rPr lang="en-GB" sz="2200">
                <a:latin typeface="Nunito Sans"/>
              </a:rPr>
              <a:t>For any changes you haven’t communicated to all, when do you plan to do this?</a:t>
            </a:r>
          </a:p>
          <a:p>
            <a:pPr marL="356870" indent="-347345">
              <a:spcBef>
                <a:spcPts val="600"/>
              </a:spcBef>
              <a:spcAft>
                <a:spcPts val="600"/>
              </a:spcAft>
              <a:buClr>
                <a:srgbClr val="7414DC"/>
              </a:buClr>
              <a:buSzPct val="125000"/>
              <a:buFont typeface="Arial" panose="020B0604020202020204" pitchFamily="34" charset="0"/>
              <a:buChar char="•"/>
            </a:pPr>
            <a:r>
              <a:rPr lang="en-GB" sz="2200">
                <a:latin typeface="Nunito Sans"/>
              </a:rPr>
              <a:t>What is the overall RAG rating for your County/Area/Region (Scotland)?</a:t>
            </a:r>
          </a:p>
          <a:p>
            <a:pPr marL="356870" indent="-347345">
              <a:spcBef>
                <a:spcPts val="600"/>
              </a:spcBef>
              <a:spcAft>
                <a:spcPts val="600"/>
              </a:spcAft>
              <a:buClr>
                <a:srgbClr val="7414DC"/>
              </a:buClr>
              <a:buSzPct val="125000"/>
              <a:buFont typeface="Arial" panose="020B0604020202020204" pitchFamily="34" charset="0"/>
              <a:buChar char="•"/>
            </a:pPr>
            <a:r>
              <a:rPr lang="en-GB" sz="2200">
                <a:latin typeface="Nunito Sans"/>
              </a:rPr>
              <a:t>Would you be interested in having a ‘Broadcast’ Transformation Lead WhatsApp Group for central information sharing?</a:t>
            </a:r>
          </a:p>
        </p:txBody>
      </p:sp>
      <p:pic>
        <p:nvPicPr>
          <p:cNvPr id="2" name="Picture 16" descr="A person giving a presentation to an audience&#10;&#10;Description automatically generated">
            <a:extLst>
              <a:ext uri="{FF2B5EF4-FFF2-40B4-BE49-F238E27FC236}">
                <a16:creationId xmlns:a16="http://schemas.microsoft.com/office/drawing/2014/main" xmlns="" id="{1F588FC8-3A47-D0B9-45A5-C1E37A1CA3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1572653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Early Adopter Update</a:t>
            </a:r>
            <a:endParaRPr lang="en-US">
              <a:latin typeface="Nunito Sans"/>
            </a:endParaRPr>
          </a:p>
        </p:txBody>
      </p:sp>
      <p:pic>
        <p:nvPicPr>
          <p:cNvPr id="20" name="Graphic 19" descr="Customer review outline">
            <a:extLst>
              <a:ext uri="{FF2B5EF4-FFF2-40B4-BE49-F238E27FC236}">
                <a16:creationId xmlns:a16="http://schemas.microsoft.com/office/drawing/2014/main" xmlns="" id="{0B06F792-571E-F914-DD3C-F1A9095CB9C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396000" y="1144153"/>
            <a:ext cx="2700000" cy="2700000"/>
          </a:xfrm>
          <a:prstGeom prst="rect">
            <a:avLst/>
          </a:prstGeom>
        </p:spPr>
      </p:pic>
      <p:pic>
        <p:nvPicPr>
          <p:cNvPr id="5" name="Graphic 4" descr="Flip calendar outline">
            <a:extLst>
              <a:ext uri="{FF2B5EF4-FFF2-40B4-BE49-F238E27FC236}">
                <a16:creationId xmlns:a16="http://schemas.microsoft.com/office/drawing/2014/main" xmlns="" id="{FAA60B00-3647-566B-DBC3-A5F26A9189C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8145680" y="3636257"/>
            <a:ext cx="2607874" cy="2684987"/>
          </a:xfrm>
          <a:prstGeom prst="rect">
            <a:avLst/>
          </a:prstGeom>
        </p:spPr>
      </p:pic>
    </p:spTree>
    <p:extLst>
      <p:ext uri="{BB962C8B-B14F-4D97-AF65-F5344CB8AC3E}">
        <p14:creationId xmlns:p14="http://schemas.microsoft.com/office/powerpoint/2010/main" val="2908073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5732561" y="657315"/>
            <a:ext cx="6304740"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cs typeface="Calibri"/>
              </a:rPr>
              <a:t>Early Adopter Update</a:t>
            </a:r>
            <a:endParaRPr lang="en-US"/>
          </a:p>
        </p:txBody>
      </p:sp>
      <p:pic>
        <p:nvPicPr>
          <p:cNvPr id="3" name="Picture 2" descr="two-cubs-leaping-into-water-jpg.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5519201" cy="6864090"/>
          </a:xfrm>
          <a:prstGeom prst="rect">
            <a:avLst/>
          </a:prstGeom>
        </p:spPr>
      </p:pic>
      <p:sp>
        <p:nvSpPr>
          <p:cNvPr id="5" name="TextBox 4">
            <a:extLst>
              <a:ext uri="{FF2B5EF4-FFF2-40B4-BE49-F238E27FC236}">
                <a16:creationId xmlns:a16="http://schemas.microsoft.com/office/drawing/2014/main" xmlns="" id="{95437EAD-B146-FDEF-5298-B2D3A005AC69}"/>
              </a:ext>
            </a:extLst>
          </p:cNvPr>
          <p:cNvSpPr txBox="1"/>
          <p:nvPr/>
        </p:nvSpPr>
        <p:spPr>
          <a:xfrm>
            <a:off x="5732561" y="1545270"/>
            <a:ext cx="6257245" cy="4839786"/>
          </a:xfrm>
          <a:prstGeom prst="rect">
            <a:avLst/>
          </a:prstGeom>
          <a:noFill/>
        </p:spPr>
        <p:txBody>
          <a:bodyPr wrap="square" lIns="68580" tIns="34290" rIns="68580" bIns="34290" rtlCol="0" anchor="ctr">
            <a:spAutoFit/>
          </a:bodyPr>
          <a:lstStyle/>
          <a:p>
            <a:pPr marL="356870" indent="-347345">
              <a:spcBef>
                <a:spcPts val="600"/>
              </a:spcBef>
              <a:spcAft>
                <a:spcPts val="600"/>
              </a:spcAft>
              <a:buClr>
                <a:srgbClr val="7414DC"/>
              </a:buClr>
              <a:buSzPct val="125000"/>
              <a:buFont typeface="Arial" panose="020B0604020202020204" pitchFamily="34" charset="0"/>
              <a:buChar char="•"/>
            </a:pPr>
            <a:r>
              <a:rPr lang="en-GB" sz="2000">
                <a:latin typeface="Nunito Sans"/>
              </a:rPr>
              <a:t>Early Adopters were informed of migration timeline changes</a:t>
            </a:r>
          </a:p>
          <a:p>
            <a:pPr marL="356870" indent="-347345">
              <a:spcBef>
                <a:spcPts val="600"/>
              </a:spcBef>
              <a:spcAft>
                <a:spcPts val="600"/>
              </a:spcAft>
              <a:buClr>
                <a:srgbClr val="7414DC"/>
              </a:buClr>
              <a:buSzPct val="125000"/>
              <a:buFont typeface="Arial" panose="020B0604020202020204" pitchFamily="34" charset="0"/>
              <a:buChar char="•"/>
            </a:pPr>
            <a:r>
              <a:rPr lang="en-GB" sz="2000">
                <a:latin typeface="Nunito Sans"/>
              </a:rPr>
              <a:t>Using EA feedback to:</a:t>
            </a:r>
          </a:p>
          <a:p>
            <a:pPr marL="699770" lvl="1" indent="-347345">
              <a:spcBef>
                <a:spcPts val="600"/>
              </a:spcBef>
              <a:spcAft>
                <a:spcPts val="600"/>
              </a:spcAft>
              <a:buClr>
                <a:srgbClr val="7414DC"/>
              </a:buClr>
              <a:buSzPct val="125000"/>
              <a:buFont typeface="Arial" panose="020B0604020202020204" pitchFamily="34" charset="0"/>
              <a:buChar char="•"/>
            </a:pPr>
            <a:r>
              <a:rPr lang="en-GB" sz="2000">
                <a:latin typeface="Nunito Sans"/>
              </a:rPr>
              <a:t>Shape and refine the readiness checklists ready for sharing with all</a:t>
            </a:r>
          </a:p>
          <a:p>
            <a:pPr marL="699770" lvl="1" indent="-347345">
              <a:spcBef>
                <a:spcPts val="600"/>
              </a:spcBef>
              <a:spcAft>
                <a:spcPts val="600"/>
              </a:spcAft>
              <a:buClr>
                <a:srgbClr val="7414DC"/>
              </a:buClr>
              <a:buSzPct val="125000"/>
              <a:buFont typeface="Arial" panose="020B0604020202020204" pitchFamily="34" charset="0"/>
              <a:buChar char="•"/>
            </a:pPr>
            <a:r>
              <a:rPr lang="en-GB" sz="2000">
                <a:latin typeface="Nunito Sans"/>
              </a:rPr>
              <a:t>Get feedback on the resources needed to support the Trustee Board membership changes </a:t>
            </a:r>
          </a:p>
          <a:p>
            <a:pPr marL="699770" lvl="1" indent="-347345">
              <a:spcBef>
                <a:spcPts val="600"/>
              </a:spcBef>
              <a:spcAft>
                <a:spcPts val="600"/>
              </a:spcAft>
              <a:buClr>
                <a:srgbClr val="7414DC"/>
              </a:buClr>
              <a:buSzPct val="125000"/>
              <a:buFont typeface="Arial" panose="020B0604020202020204" pitchFamily="34" charset="0"/>
              <a:buChar char="•"/>
            </a:pPr>
            <a:r>
              <a:rPr lang="en-GB" sz="2000">
                <a:latin typeface="Nunito Sans"/>
              </a:rPr>
              <a:t>Develop the approach to how we’ll support volunteers to learn how the new digital systems work</a:t>
            </a:r>
          </a:p>
          <a:p>
            <a:pPr marL="699770" lvl="1" indent="-347345">
              <a:spcBef>
                <a:spcPts val="600"/>
              </a:spcBef>
              <a:spcAft>
                <a:spcPts val="600"/>
              </a:spcAft>
              <a:buClr>
                <a:srgbClr val="7414DC"/>
              </a:buClr>
              <a:buSzPct val="125000"/>
              <a:buFont typeface="Arial" panose="020B0604020202020204" pitchFamily="34" charset="0"/>
              <a:buChar char="•"/>
            </a:pPr>
            <a:r>
              <a:rPr lang="en-GB" sz="2000">
                <a:latin typeface="Nunito Sans"/>
              </a:rPr>
              <a:t>Develop the approach to supporting volunteers once the new systems go live </a:t>
            </a:r>
          </a:p>
        </p:txBody>
      </p:sp>
    </p:spTree>
    <p:extLst>
      <p:ext uri="{BB962C8B-B14F-4D97-AF65-F5344CB8AC3E}">
        <p14:creationId xmlns:p14="http://schemas.microsoft.com/office/powerpoint/2010/main" val="481424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Next Steps</a:t>
            </a:r>
            <a:endParaRPr lang="en-US"/>
          </a:p>
        </p:txBody>
      </p:sp>
      <p:pic>
        <p:nvPicPr>
          <p:cNvPr id="3" name="Graphic 2" descr="Business Growth outline">
            <a:extLst>
              <a:ext uri="{FF2B5EF4-FFF2-40B4-BE49-F238E27FC236}">
                <a16:creationId xmlns:a16="http://schemas.microsoft.com/office/drawing/2014/main" xmlns="" id="{98C9BE0E-C6B0-4532-6FF0-4B3ACFE566D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927684" y="1411051"/>
            <a:ext cx="2700000" cy="2700000"/>
          </a:xfrm>
          <a:prstGeom prst="rect">
            <a:avLst/>
          </a:prstGeom>
        </p:spPr>
      </p:pic>
      <p:pic>
        <p:nvPicPr>
          <p:cNvPr id="12" name="Graphic 11" descr="Aspiration outline">
            <a:extLst>
              <a:ext uri="{FF2B5EF4-FFF2-40B4-BE49-F238E27FC236}">
                <a16:creationId xmlns:a16="http://schemas.microsoft.com/office/drawing/2014/main" xmlns="" id="{B4D33C0C-DA3C-2397-9760-6CE3E0E7CD3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844590" y="3263226"/>
            <a:ext cx="2700000" cy="2700000"/>
          </a:xfrm>
          <a:prstGeom prst="rect">
            <a:avLst/>
          </a:prstGeom>
        </p:spPr>
      </p:pic>
    </p:spTree>
    <p:extLst>
      <p:ext uri="{BB962C8B-B14F-4D97-AF65-F5344CB8AC3E}">
        <p14:creationId xmlns:p14="http://schemas.microsoft.com/office/powerpoint/2010/main" val="881261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xmlns="" id="{B73DD310-DB68-14A5-DBE5-92BC40AFF9F0}"/>
              </a:ext>
            </a:extLst>
          </p:cNvPr>
          <p:cNvSpPr txBox="1"/>
          <p:nvPr/>
        </p:nvSpPr>
        <p:spPr>
          <a:xfrm>
            <a:off x="6735302" y="1912225"/>
            <a:ext cx="4812208" cy="4462760"/>
          </a:xfrm>
          <a:prstGeom prst="rect">
            <a:avLst/>
          </a:prstGeom>
        </p:spPr>
        <p:txBody>
          <a:bodyPr vert="horz" wrap="square" lIns="0" tIns="0" rIns="0" bIns="0" rtlCol="0" anchor="ctr">
            <a:spAutoFit/>
          </a:bodyPr>
          <a:lstStyle/>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400">
                <a:latin typeface="Nunito Sans"/>
                <a:cs typeface="Calibri"/>
              </a:rPr>
              <a:t>Continue getting your patch ready for migration</a:t>
            </a:r>
          </a:p>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400">
                <a:latin typeface="Nunito Sans"/>
                <a:cs typeface="Calibri"/>
              </a:rPr>
              <a:t>Lookout for new resources in the October newsletter:</a:t>
            </a:r>
          </a:p>
          <a:p>
            <a:pPr marL="628650" lvl="2" indent="-285750">
              <a:spcBef>
                <a:spcPts val="1500"/>
              </a:spcBef>
              <a:buClr>
                <a:srgbClr val="7414DC"/>
              </a:buClr>
              <a:buSzPct val="125000"/>
              <a:buFont typeface="Arial" panose="020B0604020202020204" pitchFamily="34" charset="0"/>
              <a:buChar char="•"/>
              <a:tabLst>
                <a:tab pos="523399" algn="l"/>
                <a:tab pos="523875" algn="l"/>
              </a:tabLst>
            </a:pPr>
            <a:r>
              <a:rPr lang="en-GB" sz="2400">
                <a:latin typeface="Nunito Sans"/>
                <a:cs typeface="Calibri"/>
              </a:rPr>
              <a:t>Readiness Checklists</a:t>
            </a:r>
          </a:p>
          <a:p>
            <a:pPr marL="628650" lvl="2" indent="-285750">
              <a:spcBef>
                <a:spcPts val="1500"/>
              </a:spcBef>
              <a:buClr>
                <a:srgbClr val="7414DC"/>
              </a:buClr>
              <a:buSzPct val="125000"/>
              <a:buFont typeface="Arial" panose="020B0604020202020204" pitchFamily="34" charset="0"/>
              <a:buChar char="•"/>
              <a:tabLst>
                <a:tab pos="523399" algn="l"/>
                <a:tab pos="523875" algn="l"/>
              </a:tabLst>
            </a:pPr>
            <a:r>
              <a:rPr lang="en-GB" sz="2400">
                <a:latin typeface="Nunito Sans"/>
                <a:cs typeface="Calibri"/>
              </a:rPr>
              <a:t>Updated webpage resources for helpers</a:t>
            </a:r>
          </a:p>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400">
                <a:latin typeface="Nunito Sans"/>
                <a:cs typeface="Calibri"/>
              </a:rPr>
              <a:t>Respond to Transformation Lead survey coming in the October newsletter </a:t>
            </a:r>
          </a:p>
        </p:txBody>
      </p:sp>
      <p:sp>
        <p:nvSpPr>
          <p:cNvPr id="6" name="TextBox 5">
            <a:extLst>
              <a:ext uri="{FF2B5EF4-FFF2-40B4-BE49-F238E27FC236}">
                <a16:creationId xmlns:a16="http://schemas.microsoft.com/office/drawing/2014/main" xmlns="" id="{41E59FF2-C726-488B-BBCC-68D8F603E4E6}"/>
              </a:ext>
            </a:extLst>
          </p:cNvPr>
          <p:cNvSpPr txBox="1"/>
          <p:nvPr/>
        </p:nvSpPr>
        <p:spPr>
          <a:xfrm>
            <a:off x="6857222" y="1117459"/>
            <a:ext cx="4296151"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you can do:</a:t>
            </a:r>
            <a:endParaRPr lang="en-US" sz="2800">
              <a:solidFill>
                <a:srgbClr val="7413DC"/>
              </a:solidFill>
              <a:latin typeface="Nunito Sans Black"/>
              <a:cs typeface="Calibri"/>
            </a:endParaRPr>
          </a:p>
        </p:txBody>
      </p:sp>
      <p:sp>
        <p:nvSpPr>
          <p:cNvPr id="2" name="object 5">
            <a:extLst>
              <a:ext uri="{FF2B5EF4-FFF2-40B4-BE49-F238E27FC236}">
                <a16:creationId xmlns:a16="http://schemas.microsoft.com/office/drawing/2014/main" xmlns="" id="{17EF3307-79D3-F146-FFE9-B8D4BBDB1EDE}"/>
              </a:ext>
            </a:extLst>
          </p:cNvPr>
          <p:cNvSpPr txBox="1"/>
          <p:nvPr/>
        </p:nvSpPr>
        <p:spPr>
          <a:xfrm>
            <a:off x="530970" y="2034207"/>
            <a:ext cx="4812208" cy="3959716"/>
          </a:xfrm>
          <a:prstGeom prst="rect">
            <a:avLst/>
          </a:prstGeom>
        </p:spPr>
        <p:txBody>
          <a:bodyPr vert="horz" wrap="square" lIns="0" tIns="0" rIns="0" bIns="0" rtlCol="0" anchor="ctr">
            <a:noAutofit/>
          </a:bodyPr>
          <a:lstStyle/>
          <a:p>
            <a:pPr lvl="1" indent="-342900">
              <a:spcBef>
                <a:spcPts val="1200"/>
              </a:spcBef>
              <a:buClr>
                <a:srgbClr val="7414DC"/>
              </a:buClr>
              <a:buSzPct val="125000"/>
              <a:buFont typeface="Arial" panose="020B0604020202020204" pitchFamily="34" charset="0"/>
              <a:buChar char="•"/>
              <a:tabLst>
                <a:tab pos="523399" algn="l"/>
                <a:tab pos="523875" algn="l"/>
              </a:tabLst>
            </a:pPr>
            <a:r>
              <a:rPr lang="en-GB" sz="2400">
                <a:latin typeface="Nunito Sans"/>
                <a:cs typeface="Calibri"/>
              </a:rPr>
              <a:t>Arranging webinars for County &amp; District Chairs on Trustee Board membership changes</a:t>
            </a:r>
          </a:p>
          <a:p>
            <a:pPr lvl="1" indent="-342900">
              <a:spcBef>
                <a:spcPts val="1200"/>
              </a:spcBef>
              <a:buClr>
                <a:srgbClr val="7414DC"/>
              </a:buClr>
              <a:buSzPct val="125000"/>
              <a:buFont typeface="Arial" panose="020B0604020202020204" pitchFamily="34" charset="0"/>
              <a:buChar char="•"/>
              <a:tabLst>
                <a:tab pos="523399" algn="l"/>
                <a:tab pos="523875" algn="l"/>
              </a:tabLst>
            </a:pPr>
            <a:r>
              <a:rPr lang="en-GB" sz="2400">
                <a:latin typeface="Nunito Sans"/>
                <a:cs typeface="Calibri"/>
              </a:rPr>
              <a:t>Sharing information with CTMs and equivalents on learning changes</a:t>
            </a:r>
          </a:p>
          <a:p>
            <a:pPr lvl="1" indent="-342900">
              <a:spcBef>
                <a:spcPts val="1200"/>
              </a:spcBef>
              <a:buClr>
                <a:srgbClr val="7414DC"/>
              </a:buClr>
              <a:buSzPct val="125000"/>
              <a:buFont typeface="Arial" panose="020B0604020202020204" pitchFamily="34" charset="0"/>
              <a:buChar char="•"/>
              <a:tabLst>
                <a:tab pos="523399" algn="l"/>
                <a:tab pos="523875" algn="l"/>
              </a:tabLst>
            </a:pPr>
            <a:r>
              <a:rPr lang="en-GB" sz="2400">
                <a:latin typeface="Nunito Sans"/>
                <a:cs typeface="Calibri"/>
              </a:rPr>
              <a:t>Developing an updated Roadmap for Change</a:t>
            </a:r>
          </a:p>
        </p:txBody>
      </p:sp>
      <p:sp>
        <p:nvSpPr>
          <p:cNvPr id="3" name="TextBox 2">
            <a:extLst>
              <a:ext uri="{FF2B5EF4-FFF2-40B4-BE49-F238E27FC236}">
                <a16:creationId xmlns:a16="http://schemas.microsoft.com/office/drawing/2014/main" xmlns="" id="{F38B47F2-F930-4630-7393-7CC6B562A410}"/>
              </a:ext>
            </a:extLst>
          </p:cNvPr>
          <p:cNvSpPr txBox="1"/>
          <p:nvPr/>
        </p:nvSpPr>
        <p:spPr>
          <a:xfrm>
            <a:off x="522571" y="1117459"/>
            <a:ext cx="4812208"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we’re doing:</a:t>
            </a:r>
            <a:endParaRPr lang="en-US" sz="2800">
              <a:solidFill>
                <a:srgbClr val="7413DC"/>
              </a:solidFill>
              <a:latin typeface="Nunito Sans Black"/>
              <a:cs typeface="Calibri"/>
            </a:endParaRPr>
          </a:p>
        </p:txBody>
      </p:sp>
      <p:cxnSp>
        <p:nvCxnSpPr>
          <p:cNvPr id="8" name="Straight Connector 7">
            <a:extLst>
              <a:ext uri="{FF2B5EF4-FFF2-40B4-BE49-F238E27FC236}">
                <a16:creationId xmlns:a16="http://schemas.microsoft.com/office/drawing/2014/main" xmlns="" id="{DA8C34C0-C0C7-99D7-261F-D4AF388DCA7A}"/>
              </a:ext>
            </a:extLst>
          </p:cNvPr>
          <p:cNvCxnSpPr>
            <a:cxnSpLocks/>
          </p:cNvCxnSpPr>
          <p:nvPr/>
        </p:nvCxnSpPr>
        <p:spPr>
          <a:xfrm>
            <a:off x="6096000" y="0"/>
            <a:ext cx="0" cy="6858000"/>
          </a:xfrm>
          <a:prstGeom prst="line">
            <a:avLst/>
          </a:prstGeom>
          <a:ln w="12700">
            <a:solidFill>
              <a:srgbClr val="7414DC"/>
            </a:solidFill>
            <a:prstDash val="soli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619815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97FF6106-33DE-FE7B-557C-BB31090F30EA}"/>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Thank You</a:t>
            </a:r>
            <a:endParaRPr lang="en-US"/>
          </a:p>
        </p:txBody>
      </p:sp>
    </p:spTree>
    <p:extLst>
      <p:ext uri="{BB962C8B-B14F-4D97-AF65-F5344CB8AC3E}">
        <p14:creationId xmlns:p14="http://schemas.microsoft.com/office/powerpoint/2010/main" val="145795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80EDEDE6-62BF-59AC-D32D-EBA2CA68BE37}"/>
              </a:ext>
            </a:extLst>
          </p:cNvPr>
          <p:cNvSpPr/>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7" name="object 5">
            <a:extLst>
              <a:ext uri="{FF2B5EF4-FFF2-40B4-BE49-F238E27FC236}">
                <a16:creationId xmlns:a16="http://schemas.microsoft.com/office/drawing/2014/main" xmlns="" id="{4DA679D9-28C7-A1B3-F5D5-A9FD12A0CF16}"/>
              </a:ext>
            </a:extLst>
          </p:cNvPr>
          <p:cNvSpPr txBox="1"/>
          <p:nvPr/>
        </p:nvSpPr>
        <p:spPr>
          <a:xfrm>
            <a:off x="6498674" y="1644015"/>
            <a:ext cx="5348030" cy="4847481"/>
          </a:xfrm>
          <a:prstGeom prst="rect">
            <a:avLst/>
          </a:prstGeom>
        </p:spPr>
        <p:txBody>
          <a:bodyPr vert="horz" wrap="square" lIns="0" tIns="0" rIns="0" bIns="0" rtlCol="0" anchor="t">
            <a:spAutoFit/>
          </a:bodyPr>
          <a:lstStyle/>
          <a:p>
            <a:pPr lvl="1" indent="-342900">
              <a:spcBef>
                <a:spcPts val="1500"/>
              </a:spcBef>
              <a:buClr>
                <a:srgbClr val="7414DC"/>
              </a:buClr>
              <a:buSzPct val="100000"/>
              <a:buAutoNum type="arabicPeriod"/>
              <a:tabLst>
                <a:tab pos="523399" algn="l"/>
                <a:tab pos="523875" algn="l"/>
              </a:tabLst>
            </a:pPr>
            <a:r>
              <a:rPr lang="en-GB" sz="2200" b="1">
                <a:solidFill>
                  <a:srgbClr val="7414DC"/>
                </a:solidFill>
                <a:latin typeface="Nunito Sans"/>
                <a:cs typeface="Calibri"/>
              </a:rPr>
              <a:t>Timeline</a:t>
            </a:r>
          </a:p>
          <a:p>
            <a:pPr lvl="1" indent="-342900">
              <a:spcBef>
                <a:spcPts val="1500"/>
              </a:spcBef>
              <a:buClr>
                <a:srgbClr val="7414DC"/>
              </a:buClr>
              <a:buSzPct val="100000"/>
              <a:buAutoNum type="arabicPeriod"/>
              <a:tabLst>
                <a:tab pos="523399" algn="l"/>
                <a:tab pos="523875" algn="l"/>
              </a:tabLst>
            </a:pPr>
            <a:r>
              <a:rPr lang="en-GB" sz="2200" b="1">
                <a:solidFill>
                  <a:srgbClr val="7414DC"/>
                </a:solidFill>
                <a:latin typeface="Nunito Sans"/>
                <a:cs typeface="Calibri"/>
              </a:rPr>
              <a:t>Trustee Board Membership Changes</a:t>
            </a:r>
          </a:p>
          <a:p>
            <a:pPr lvl="1" indent="-342900">
              <a:spcBef>
                <a:spcPts val="1500"/>
              </a:spcBef>
              <a:buClr>
                <a:srgbClr val="7414DC"/>
              </a:buClr>
              <a:buSzPct val="100000"/>
              <a:buFont typeface="+mj-lt"/>
              <a:buAutoNum type="arabicPeriod" startAt="3"/>
              <a:tabLst>
                <a:tab pos="523399" algn="l"/>
                <a:tab pos="523875" algn="l"/>
              </a:tabLst>
            </a:pPr>
            <a:r>
              <a:rPr lang="en-GB" sz="2200" b="1">
                <a:solidFill>
                  <a:srgbClr val="7414DC"/>
                </a:solidFill>
                <a:latin typeface="Nunito Sans"/>
                <a:cs typeface="Calibri"/>
              </a:rPr>
              <a:t>County/Area/Region(Scotland) Readiness</a:t>
            </a:r>
          </a:p>
          <a:p>
            <a:pPr lvl="2" indent="-342900">
              <a:spcBef>
                <a:spcPts val="1500"/>
              </a:spcBef>
              <a:buClr>
                <a:srgbClr val="7414DC"/>
              </a:buClr>
              <a:buSzPct val="125000"/>
              <a:buFont typeface="Arial" panose="020B0604020202020204" pitchFamily="34" charset="0"/>
              <a:buChar char="•"/>
              <a:tabLst>
                <a:tab pos="523399" algn="l"/>
                <a:tab pos="523875" algn="l"/>
              </a:tabLst>
            </a:pPr>
            <a:r>
              <a:rPr lang="en-GB" sz="2200">
                <a:latin typeface="Nunito Sans"/>
                <a:cs typeface="Calibri"/>
              </a:rPr>
              <a:t>What can we be doing now? </a:t>
            </a:r>
          </a:p>
          <a:p>
            <a:pPr lvl="2" indent="-342900">
              <a:spcBef>
                <a:spcPts val="1500"/>
              </a:spcBef>
              <a:buClr>
                <a:srgbClr val="7414DC"/>
              </a:buClr>
              <a:buSzPct val="125000"/>
              <a:buFont typeface="Arial" panose="020B0604020202020204" pitchFamily="34" charset="0"/>
              <a:buChar char="•"/>
              <a:tabLst>
                <a:tab pos="523399" algn="l"/>
                <a:tab pos="523875" algn="l"/>
              </a:tabLst>
            </a:pPr>
            <a:r>
              <a:rPr lang="en-GB" sz="2200">
                <a:latin typeface="Nunito Sans"/>
                <a:cs typeface="Calibri"/>
              </a:rPr>
              <a:t>Readiness Checklists</a:t>
            </a:r>
          </a:p>
          <a:p>
            <a:pPr lvl="1" indent="-342900">
              <a:spcBef>
                <a:spcPts val="1500"/>
              </a:spcBef>
              <a:buClr>
                <a:srgbClr val="7414DC"/>
              </a:buClr>
              <a:buSzPct val="100000"/>
              <a:buFont typeface="+mj-lt"/>
              <a:buAutoNum type="arabicPeriod" startAt="3"/>
              <a:tabLst>
                <a:tab pos="523399" algn="l"/>
                <a:tab pos="523875" algn="l"/>
              </a:tabLst>
            </a:pPr>
            <a:r>
              <a:rPr lang="en-GB" sz="2200" b="1">
                <a:solidFill>
                  <a:srgbClr val="7414DC"/>
                </a:solidFill>
                <a:latin typeface="Nunito Sans"/>
                <a:cs typeface="Calibri"/>
              </a:rPr>
              <a:t>Transformation Lead Poll</a:t>
            </a:r>
          </a:p>
          <a:p>
            <a:pPr lvl="1" indent="-342900">
              <a:spcBef>
                <a:spcPts val="1500"/>
              </a:spcBef>
              <a:buClr>
                <a:srgbClr val="7414DC"/>
              </a:buClr>
              <a:buSzPct val="100000"/>
              <a:buFont typeface="+mj-lt"/>
              <a:buAutoNum type="arabicPeriod" startAt="3"/>
              <a:tabLst>
                <a:tab pos="523399" algn="l"/>
                <a:tab pos="523875" algn="l"/>
              </a:tabLst>
            </a:pPr>
            <a:r>
              <a:rPr lang="en-GB" sz="2200" b="1">
                <a:solidFill>
                  <a:srgbClr val="7414DC"/>
                </a:solidFill>
                <a:latin typeface="Nunito Sans"/>
                <a:cs typeface="Calibri"/>
              </a:rPr>
              <a:t>Transformation Information</a:t>
            </a:r>
          </a:p>
          <a:p>
            <a:pPr marL="671195" lvl="1" indent="-311150">
              <a:spcBef>
                <a:spcPts val="1200"/>
              </a:spcBef>
              <a:buClr>
                <a:srgbClr val="7414DC"/>
              </a:buClr>
              <a:buSzPct val="125000"/>
              <a:buFont typeface="Arial" panose="020B0604020202020204" pitchFamily="34" charset="0"/>
              <a:buChar char="•"/>
              <a:tabLst>
                <a:tab pos="522288" algn="l"/>
                <a:tab pos="523875" algn="l"/>
              </a:tabLst>
            </a:pPr>
            <a:r>
              <a:rPr lang="en-GB" sz="2200">
                <a:latin typeface="Nunito Sans"/>
                <a:cs typeface="Calibri"/>
              </a:rPr>
              <a:t>Early Adopter Update</a:t>
            </a:r>
          </a:p>
          <a:p>
            <a:pPr marL="671195" lvl="1" indent="-311150">
              <a:spcBef>
                <a:spcPts val="1200"/>
              </a:spcBef>
              <a:buClr>
                <a:srgbClr val="7414DC"/>
              </a:buClr>
              <a:buSzPct val="125000"/>
              <a:buFont typeface="Arial" panose="020B0604020202020204" pitchFamily="34" charset="0"/>
              <a:buChar char="•"/>
              <a:tabLst>
                <a:tab pos="522288" algn="l"/>
                <a:tab pos="523875" algn="l"/>
              </a:tabLst>
            </a:pPr>
            <a:r>
              <a:rPr lang="en-GB" sz="2200">
                <a:latin typeface="Nunito Sans"/>
                <a:cs typeface="Calibri"/>
              </a:rPr>
              <a:t>Next Steps</a:t>
            </a:r>
          </a:p>
        </p:txBody>
      </p:sp>
      <p:sp>
        <p:nvSpPr>
          <p:cNvPr id="8" name="TextBox 7">
            <a:extLst>
              <a:ext uri="{FF2B5EF4-FFF2-40B4-BE49-F238E27FC236}">
                <a16:creationId xmlns:a16="http://schemas.microsoft.com/office/drawing/2014/main" xmlns="" id="{EB01AC4D-5059-D568-699E-D21D3E8BC53A}"/>
              </a:ext>
            </a:extLst>
          </p:cNvPr>
          <p:cNvSpPr txBox="1"/>
          <p:nvPr/>
        </p:nvSpPr>
        <p:spPr>
          <a:xfrm>
            <a:off x="6498674" y="892445"/>
            <a:ext cx="4453509" cy="430887"/>
          </a:xfrm>
          <a:prstGeom prst="rect">
            <a:avLst/>
          </a:prstGeom>
          <a:noFill/>
        </p:spPr>
        <p:txBody>
          <a:bodyPr wrap="square" lIns="0" tIns="0" rIns="0" bIns="0" anchor="t">
            <a:spAutoFit/>
          </a:bodyPr>
          <a:lstStyle/>
          <a:p>
            <a:pPr marL="8890" marR="0" lvl="0" indent="0" algn="l" defTabSz="685800" rtl="0" eaLnBrk="1" fontAlgn="auto" latinLnBrk="0" hangingPunct="1">
              <a:lnSpc>
                <a:spcPct val="100000"/>
              </a:lnSpc>
              <a:spcBef>
                <a:spcPts val="1500"/>
              </a:spcBef>
              <a:spcAft>
                <a:spcPts val="0"/>
              </a:spcAft>
              <a:buClr>
                <a:srgbClr val="7030A0"/>
              </a:buClr>
              <a:buSzPct val="140625"/>
              <a:buFontTx/>
              <a:buNone/>
              <a:tabLst>
                <a:tab pos="523399" algn="l"/>
                <a:tab pos="523875" algn="l"/>
              </a:tabLst>
              <a:defRPr/>
            </a:pPr>
            <a:r>
              <a:rPr kumimoji="0" lang="en-GB" sz="2800" b="0" i="0" u="none" strike="noStrike" kern="1200" cap="none" spc="0" normalizeH="0" baseline="0" noProof="0">
                <a:ln>
                  <a:noFill/>
                </a:ln>
                <a:solidFill>
                  <a:srgbClr val="7413DC"/>
                </a:solidFill>
                <a:effectLst/>
                <a:uLnTx/>
                <a:uFillTx/>
                <a:latin typeface="Nunito Sans Black"/>
                <a:ea typeface="+mn-ea"/>
                <a:cs typeface="+mn-cs"/>
              </a:rPr>
              <a:t>What we’ll cover</a:t>
            </a:r>
            <a:endParaRPr kumimoji="0" lang="en-US" sz="2800" b="0" i="0" u="none" strike="noStrike" kern="1200" cap="none" spc="0" normalizeH="0" baseline="0" noProof="0">
              <a:ln>
                <a:noFill/>
              </a:ln>
              <a:solidFill>
                <a:srgbClr val="7413DC"/>
              </a:solidFill>
              <a:effectLst/>
              <a:uLnTx/>
              <a:uFillTx/>
              <a:latin typeface="Nunito Sans Black"/>
              <a:ea typeface="+mn-ea"/>
              <a:cs typeface="Calibri"/>
            </a:endParaRPr>
          </a:p>
        </p:txBody>
      </p:sp>
      <p:pic>
        <p:nvPicPr>
          <p:cNvPr id="9" name="Picture 8">
            <a:extLst>
              <a:ext uri="{FF2B5EF4-FFF2-40B4-BE49-F238E27FC236}">
                <a16:creationId xmlns:a16="http://schemas.microsoft.com/office/drawing/2014/main" xmlns="" id="{7CA8019B-74B8-65D5-5F51-8CC3EAF56F0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1337" y="892445"/>
            <a:ext cx="6498674" cy="5359268"/>
          </a:xfrm>
          <a:prstGeom prst="rect">
            <a:avLst/>
          </a:prstGeom>
        </p:spPr>
      </p:pic>
    </p:spTree>
    <p:extLst>
      <p:ext uri="{BB962C8B-B14F-4D97-AF65-F5344CB8AC3E}">
        <p14:creationId xmlns:p14="http://schemas.microsoft.com/office/powerpoint/2010/main" val="795480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9529763" cy="1217829"/>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lang="en-GB" sz="4000">
                <a:latin typeface="Nunito Sans Black"/>
              </a:rPr>
              <a:t>Go Live</a:t>
            </a:r>
            <a:r>
              <a:rPr kumimoji="0" lang="en-GB" sz="4000" b="0" i="0" u="none" strike="noStrike" kern="1200" cap="none" spc="-53" normalizeH="0" baseline="0" noProof="0">
                <a:ln>
                  <a:noFill/>
                </a:ln>
                <a:solidFill>
                  <a:srgbClr val="FFFFFF"/>
                </a:solidFill>
                <a:effectLst/>
                <a:uLnTx/>
                <a:uFillTx/>
                <a:latin typeface="Nunito Sans Black"/>
              </a:rPr>
              <a:t> Timeline Update</a:t>
            </a:r>
            <a:endParaRPr kumimoji="0" lang="en-US" sz="4000" b="0" i="0" u="none" strike="noStrike" kern="1200" cap="none" spc="-53" normalizeH="0" baseline="0" noProof="0">
              <a:ln>
                <a:noFill/>
              </a:ln>
              <a:solidFill>
                <a:srgbClr val="FFFFFF"/>
              </a:solidFill>
              <a:effectLst/>
              <a:uLnTx/>
              <a:uFillTx/>
              <a:latin typeface="Nunito Sans"/>
            </a:endParaRPr>
          </a:p>
        </p:txBody>
      </p:sp>
    </p:spTree>
    <p:extLst>
      <p:ext uri="{BB962C8B-B14F-4D97-AF65-F5344CB8AC3E}">
        <p14:creationId xmlns:p14="http://schemas.microsoft.com/office/powerpoint/2010/main" val="48888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C87C273-51ED-12B6-BDD7-7A28E31A4BF8}"/>
              </a:ext>
            </a:extLst>
          </p:cNvPr>
          <p:cNvSpPr txBox="1"/>
          <p:nvPr/>
        </p:nvSpPr>
        <p:spPr>
          <a:xfrm>
            <a:off x="6523630" y="1635407"/>
            <a:ext cx="5327104" cy="4655121"/>
          </a:xfrm>
          <a:prstGeom prst="rect">
            <a:avLst/>
          </a:prstGeom>
          <a:noFill/>
        </p:spPr>
        <p:txBody>
          <a:bodyPr wrap="square" lIns="68580" tIns="34290" rIns="68580" bIns="34290" rtlCol="0" anchor="t">
            <a:spAutoFit/>
          </a:bodyPr>
          <a:lstStyle/>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Nunito Sans"/>
                <a:ea typeface="Calibri"/>
              </a:rPr>
              <a:t>Self-service management of your membership profile</a:t>
            </a:r>
            <a:endParaRPr lang="en-GB" sz="1600" b="0" i="0" u="none" strike="noStrike" kern="1200" cap="none" spc="0" normalizeH="0" baseline="0" noProof="0">
              <a:ln>
                <a:noFill/>
              </a:ln>
              <a:solidFill>
                <a:srgbClr val="000000"/>
              </a:solidFill>
              <a:effectLst/>
              <a:uLnTx/>
              <a:uFillTx/>
              <a:latin typeface="Nunito Sans"/>
              <a:ea typeface="Calibri"/>
            </a:endParaRP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Nunito Sans"/>
                <a:ea typeface="Calibri"/>
              </a:rPr>
              <a:t>Greater visibility of other members and sections</a:t>
            </a:r>
            <a:endParaRPr lang="en-GB" sz="1600" b="0" i="0" u="none" strike="noStrike" kern="1200" cap="none" spc="0" normalizeH="0" baseline="0" noProof="0">
              <a:ln>
                <a:noFill/>
              </a:ln>
              <a:solidFill>
                <a:srgbClr val="000000"/>
              </a:solidFill>
              <a:effectLst/>
              <a:uLnTx/>
              <a:uFillTx/>
              <a:latin typeface="Nunito Sans"/>
              <a:ea typeface="Calibri"/>
            </a:endParaRP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Nunito Sans"/>
                <a:ea typeface="Calibri"/>
              </a:rPr>
              <a:t>Automated process for References</a:t>
            </a:r>
            <a:endParaRPr lang="en-GB" sz="1600" b="0" i="0" u="none" strike="noStrike" kern="1200" cap="none" spc="0" normalizeH="0" baseline="0" noProof="0">
              <a:ln>
                <a:noFill/>
              </a:ln>
              <a:solidFill>
                <a:srgbClr val="000000"/>
              </a:solidFill>
              <a:effectLst/>
              <a:uLnTx/>
              <a:uFillTx/>
              <a:latin typeface="Nunito Sans"/>
              <a:ea typeface="Calibri"/>
            </a:endParaRP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Nunito Sans"/>
                <a:ea typeface="Calibri"/>
              </a:rPr>
              <a:t>Nights away notifications</a:t>
            </a:r>
            <a:endParaRPr lang="en-GB" sz="1600" b="0" i="0" u="none" strike="noStrike" kern="1200" cap="none" spc="0" normalizeH="0" baseline="0" noProof="0">
              <a:ln>
                <a:noFill/>
              </a:ln>
              <a:solidFill>
                <a:srgbClr val="000000"/>
              </a:solidFill>
              <a:effectLst/>
              <a:uLnTx/>
              <a:uFillTx/>
              <a:latin typeface="Nunito Sans"/>
              <a:ea typeface="Calibri"/>
            </a:endParaRP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Nunito Sans"/>
                <a:ea typeface="Calibri"/>
              </a:rPr>
              <a:t>Automated compliance checking for awards, permits and nights away</a:t>
            </a:r>
            <a:endParaRPr lang="en-GB" sz="1600" b="0" i="0" u="none" strike="noStrike" kern="1200" cap="none" spc="0" normalizeH="0" baseline="0" noProof="0">
              <a:ln>
                <a:noFill/>
              </a:ln>
              <a:solidFill>
                <a:srgbClr val="000000"/>
              </a:solidFill>
              <a:effectLst/>
              <a:uLnTx/>
              <a:uFillTx/>
              <a:latin typeface="Nunito Sans"/>
              <a:ea typeface="Calibri"/>
            </a:endParaRP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Nunito Sans"/>
                <a:ea typeface="Calibri"/>
              </a:rPr>
              <a:t>An integrated Learning System</a:t>
            </a:r>
            <a:endParaRPr lang="en-GB" sz="1600" b="0" i="0" u="none" strike="noStrike" kern="1200" cap="none" spc="0" normalizeH="0" baseline="0" noProof="0">
              <a:ln>
                <a:noFill/>
              </a:ln>
              <a:solidFill>
                <a:srgbClr val="000000"/>
              </a:solidFill>
              <a:effectLst/>
              <a:uLnTx/>
              <a:uFillTx/>
              <a:latin typeface="Nunito Sans"/>
              <a:ea typeface="Calibri"/>
            </a:endParaRP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Nunito Sans"/>
                <a:ea typeface="Calibri"/>
              </a:rPr>
              <a:t>New interactive, engaging learning content</a:t>
            </a:r>
            <a:endParaRPr lang="en-GB" sz="1600" b="0" i="0" u="none" strike="noStrike" kern="1200" cap="none" spc="0" normalizeH="0" baseline="0" noProof="0">
              <a:ln>
                <a:noFill/>
              </a:ln>
              <a:solidFill>
                <a:srgbClr val="000000"/>
              </a:solidFill>
              <a:effectLst/>
              <a:uLnTx/>
              <a:uFillTx/>
              <a:latin typeface="Nunito Sans"/>
              <a:ea typeface="Calibri"/>
            </a:endParaRP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Nunito Sans"/>
                <a:ea typeface="Calibri"/>
              </a:rPr>
              <a:t>Single sign on for Atlantic Data - no smart sheets/paper for Nations</a:t>
            </a:r>
            <a:endParaRPr lang="en-GB" sz="1600" b="0" i="0" u="none" strike="noStrike" kern="1200" cap="none" spc="0" normalizeH="0" baseline="0" noProof="0">
              <a:ln>
                <a:noFill/>
              </a:ln>
              <a:solidFill>
                <a:srgbClr val="000000"/>
              </a:solidFill>
              <a:effectLst/>
              <a:uLnTx/>
              <a:uFillTx/>
              <a:latin typeface="Nunito Sans"/>
              <a:ea typeface="Calibri"/>
            </a:endParaRP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Nunito Sans"/>
                <a:ea typeface="Calibri"/>
              </a:rPr>
              <a:t>Permit applications online and assessors visible</a:t>
            </a:r>
            <a:endParaRPr lang="en-GB" sz="1600" b="0" i="0" u="none" strike="noStrike" kern="1200" cap="none" spc="0" normalizeH="0" baseline="0" noProof="0">
              <a:ln>
                <a:noFill/>
              </a:ln>
              <a:solidFill>
                <a:srgbClr val="000000"/>
              </a:solidFill>
              <a:effectLst/>
              <a:uLnTx/>
              <a:uFillTx/>
              <a:latin typeface="Nunito Sans"/>
              <a:ea typeface="Calibri"/>
            </a:endParaRP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Nunito Sans"/>
                <a:ea typeface="Calibri"/>
              </a:rPr>
              <a:t>Self-service reporting and dashboards</a:t>
            </a:r>
            <a:endParaRPr lang="en-US" sz="1600" b="0" i="0" u="none" strike="noStrike" kern="1200" cap="none" spc="0" normalizeH="0" baseline="0" noProof="0">
              <a:ln>
                <a:noFill/>
              </a:ln>
              <a:solidFill>
                <a:srgbClr val="000000"/>
              </a:solidFill>
              <a:effectLst/>
              <a:uLnTx/>
              <a:uFillTx/>
              <a:latin typeface="Nunito Sans"/>
              <a:ea typeface="Calibri"/>
            </a:endParaRPr>
          </a:p>
        </p:txBody>
      </p:sp>
      <p:sp>
        <p:nvSpPr>
          <p:cNvPr id="5" name="object 5">
            <a:extLst>
              <a:ext uri="{FF2B5EF4-FFF2-40B4-BE49-F238E27FC236}">
                <a16:creationId xmlns:a16="http://schemas.microsoft.com/office/drawing/2014/main" xmlns="" id="{52EBD7CB-CAB0-238B-96A4-71E2BBF45749}"/>
              </a:ext>
            </a:extLst>
          </p:cNvPr>
          <p:cNvSpPr txBox="1"/>
          <p:nvPr/>
        </p:nvSpPr>
        <p:spPr>
          <a:xfrm>
            <a:off x="6359166" y="1013536"/>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Completed Digital Features</a:t>
            </a:r>
            <a:endParaRPr kumimoji="0" lang="en-US" sz="1800" b="0" i="0" u="none" strike="noStrike" kern="1200" cap="none" spc="0" normalizeH="0" baseline="0" noProof="0">
              <a:ln>
                <a:noFill/>
              </a:ln>
              <a:solidFill>
                <a:srgbClr val="000000"/>
              </a:solidFill>
              <a:effectLst/>
              <a:uLnTx/>
              <a:uFillTx/>
              <a:latin typeface="Nunito Sans"/>
              <a:ea typeface="+mn-ea"/>
              <a:cs typeface="+mn-cs"/>
            </a:endParaRPr>
          </a:p>
        </p:txBody>
      </p:sp>
      <p:pic>
        <p:nvPicPr>
          <p:cNvPr id="2" name="Picture 1" descr="two-cubs-learning-digital-skills-jpg.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626761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data explorer&#10;&#10;Description automatically generated">
            <a:extLst>
              <a:ext uri="{FF2B5EF4-FFF2-40B4-BE49-F238E27FC236}">
                <a16:creationId xmlns:a16="http://schemas.microsoft.com/office/drawing/2014/main" xmlns="" id="{6EB3F467-6D84-2099-01B1-3635302F5E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0417" y="1025304"/>
            <a:ext cx="9651166" cy="5651987"/>
          </a:xfrm>
          <a:prstGeom prst="rect">
            <a:avLst/>
          </a:prstGeom>
        </p:spPr>
      </p:pic>
    </p:spTree>
    <p:extLst>
      <p:ext uri="{BB962C8B-B14F-4D97-AF65-F5344CB8AC3E}">
        <p14:creationId xmlns:p14="http://schemas.microsoft.com/office/powerpoint/2010/main" val="2225146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xmlns="" id="{A436F3C3-DBF4-2ADC-7CCF-51EAE20661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052" y="352605"/>
            <a:ext cx="7490084" cy="4047781"/>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xmlns="" id="{7A83BE85-8F64-D42C-27E8-2EC4AC3CBD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7556" y="4549857"/>
            <a:ext cx="6637590" cy="2308143"/>
          </a:xfrm>
          <a:prstGeom prst="rect">
            <a:avLst/>
          </a:prstGeom>
        </p:spPr>
      </p:pic>
      <p:grpSp>
        <p:nvGrpSpPr>
          <p:cNvPr id="7" name="Group 6">
            <a:extLst>
              <a:ext uri="{FF2B5EF4-FFF2-40B4-BE49-F238E27FC236}">
                <a16:creationId xmlns:a16="http://schemas.microsoft.com/office/drawing/2014/main" xmlns="" id="{42508894-1FE8-7D5C-E78B-78B1F728F9A8}"/>
              </a:ext>
            </a:extLst>
          </p:cNvPr>
          <p:cNvGrpSpPr/>
          <p:nvPr/>
        </p:nvGrpSpPr>
        <p:grpSpPr>
          <a:xfrm>
            <a:off x="8340486" y="1580295"/>
            <a:ext cx="3410415" cy="2454000"/>
            <a:chOff x="8269277" y="4160314"/>
            <a:chExt cx="6802242" cy="2592657"/>
          </a:xfrm>
        </p:grpSpPr>
        <p:sp>
          <p:nvSpPr>
            <p:cNvPr id="5" name="Rectangle: Rounded Corners 4">
              <a:extLst>
                <a:ext uri="{FF2B5EF4-FFF2-40B4-BE49-F238E27FC236}">
                  <a16:creationId xmlns:a16="http://schemas.microsoft.com/office/drawing/2014/main" xmlns="" id="{0C6F7A4C-8B65-9B49-1B82-F458F9445E4E}"/>
                </a:ext>
              </a:extLst>
            </p:cNvPr>
            <p:cNvSpPr/>
            <p:nvPr/>
          </p:nvSpPr>
          <p:spPr>
            <a:xfrm>
              <a:off x="8269277" y="4160314"/>
              <a:ext cx="6802242" cy="2592657"/>
            </a:xfrm>
            <a:prstGeom prst="roundRect">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6" name="TextBox 5">
              <a:extLst>
                <a:ext uri="{FF2B5EF4-FFF2-40B4-BE49-F238E27FC236}">
                  <a16:creationId xmlns:a16="http://schemas.microsoft.com/office/drawing/2014/main" xmlns="" id="{E43CFC97-F0E3-6042-D7D8-BA647FEA05FA}"/>
                </a:ext>
              </a:extLst>
            </p:cNvPr>
            <p:cNvSpPr txBox="1"/>
            <p:nvPr/>
          </p:nvSpPr>
          <p:spPr>
            <a:xfrm>
              <a:off x="8832211" y="4749405"/>
              <a:ext cx="5676373" cy="14144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Nunito Sans"/>
                  <a:ea typeface="+mn-ea"/>
                  <a:cs typeface="+mn-cs"/>
                </a:rPr>
                <a:t>Note: Our new digital systems are in the final stages of development, therefore things you see on these slides may still change, including the words used, the layout and the design. ​</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pSp>
    </p:spTree>
    <p:extLst>
      <p:ext uri="{BB962C8B-B14F-4D97-AF65-F5344CB8AC3E}">
        <p14:creationId xmlns:p14="http://schemas.microsoft.com/office/powerpoint/2010/main" val="925185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673D8573-3F82-3DB1-91E6-C2AAD476FD18}"/>
              </a:ext>
            </a:extLst>
          </p:cNvPr>
          <p:cNvGrpSpPr/>
          <p:nvPr/>
        </p:nvGrpSpPr>
        <p:grpSpPr>
          <a:xfrm>
            <a:off x="534206" y="872729"/>
            <a:ext cx="11425297" cy="5757946"/>
            <a:chOff x="699858" y="945616"/>
            <a:chExt cx="11425297" cy="5757946"/>
          </a:xfrm>
        </p:grpSpPr>
        <p:sp>
          <p:nvSpPr>
            <p:cNvPr id="42" name="Rectangle 41"/>
            <p:cNvSpPr/>
            <p:nvPr/>
          </p:nvSpPr>
          <p:spPr>
            <a:xfrm>
              <a:off x="6776110" y="5407754"/>
              <a:ext cx="3853193" cy="1295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4" name="Rectangle 3"/>
            <p:cNvSpPr/>
            <p:nvPr/>
          </p:nvSpPr>
          <p:spPr>
            <a:xfrm>
              <a:off x="699958" y="945616"/>
              <a:ext cx="10076326" cy="4792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Nunito Sans"/>
                  <a:ea typeface="+mn-ea"/>
                  <a:cs typeface="+mn-cs"/>
                </a:rPr>
                <a:t>Timeline to Early Adopter Go Live</a:t>
              </a:r>
            </a:p>
          </p:txBody>
        </p:sp>
        <p:cxnSp>
          <p:nvCxnSpPr>
            <p:cNvPr id="6" name="Straight Connector 5"/>
            <p:cNvCxnSpPr/>
            <p:nvPr/>
          </p:nvCxnSpPr>
          <p:spPr>
            <a:xfrm flipH="1">
              <a:off x="699858" y="1289340"/>
              <a:ext cx="0" cy="53475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0764291" y="1414263"/>
              <a:ext cx="0" cy="522723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2554" y="6641500"/>
              <a:ext cx="10064911"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727081" y="1540252"/>
              <a:ext cx="1467435" cy="18829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Membership Build</a:t>
              </a:r>
            </a:p>
          </p:txBody>
        </p:sp>
        <p:sp>
          <p:nvSpPr>
            <p:cNvPr id="26" name="Rounded Rectangle 25"/>
            <p:cNvSpPr/>
            <p:nvPr/>
          </p:nvSpPr>
          <p:spPr>
            <a:xfrm>
              <a:off x="2625437" y="4956389"/>
              <a:ext cx="1166230" cy="212583"/>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Welcome Testing</a:t>
              </a:r>
            </a:p>
          </p:txBody>
        </p:sp>
        <p:grpSp>
          <p:nvGrpSpPr>
            <p:cNvPr id="68" name="Group 67"/>
            <p:cNvGrpSpPr/>
            <p:nvPr/>
          </p:nvGrpSpPr>
          <p:grpSpPr>
            <a:xfrm>
              <a:off x="3526178" y="3516268"/>
              <a:ext cx="2114310" cy="378674"/>
              <a:chOff x="3495074" y="3029359"/>
              <a:chExt cx="3472483" cy="268195"/>
            </a:xfrm>
          </p:grpSpPr>
          <p:sp>
            <p:nvSpPr>
              <p:cNvPr id="27" name="Rounded Rectangle 26"/>
              <p:cNvSpPr/>
              <p:nvPr/>
            </p:nvSpPr>
            <p:spPr>
              <a:xfrm>
                <a:off x="3495074" y="3029359"/>
                <a:ext cx="3288694" cy="144762"/>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Joint System Integration Testing </a:t>
                </a:r>
              </a:p>
            </p:txBody>
          </p:sp>
          <p:sp>
            <p:nvSpPr>
              <p:cNvPr id="30" name="TextBox 29"/>
              <p:cNvSpPr txBox="1"/>
              <p:nvPr/>
            </p:nvSpPr>
            <p:spPr>
              <a:xfrm>
                <a:off x="6126878" y="3144966"/>
                <a:ext cx="840679" cy="15258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Nunito Sans"/>
                  <a:ea typeface="+mn-ea"/>
                  <a:cs typeface="+mn-cs"/>
                </a:endParaRPr>
              </a:p>
            </p:txBody>
          </p:sp>
        </p:grpSp>
        <p:sp>
          <p:nvSpPr>
            <p:cNvPr id="36" name="Rounded Rectangle 35"/>
            <p:cNvSpPr/>
            <p:nvPr/>
          </p:nvSpPr>
          <p:spPr>
            <a:xfrm>
              <a:off x="5767354" y="3372662"/>
              <a:ext cx="2087195" cy="31611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Volunteer End to End testing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srgbClr val="FFFFFF"/>
                </a:solidFill>
                <a:effectLst/>
                <a:uLnTx/>
                <a:uFillTx/>
                <a:latin typeface="Nunito Sans"/>
                <a:ea typeface="+mn-ea"/>
                <a:cs typeface="+mn-cs"/>
              </a:endParaRPr>
            </a:p>
          </p:txBody>
        </p:sp>
        <p:sp>
          <p:nvSpPr>
            <p:cNvPr id="50" name="Rounded Rectangle 49"/>
            <p:cNvSpPr/>
            <p:nvPr/>
          </p:nvSpPr>
          <p:spPr>
            <a:xfrm>
              <a:off x="850981" y="4596954"/>
              <a:ext cx="5890914" cy="19775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HQ Training and Testing</a:t>
              </a:r>
            </a:p>
          </p:txBody>
        </p:sp>
        <p:sp>
          <p:nvSpPr>
            <p:cNvPr id="53" name="Rounded Rectangle 52"/>
            <p:cNvSpPr/>
            <p:nvPr/>
          </p:nvSpPr>
          <p:spPr>
            <a:xfrm>
              <a:off x="5872319" y="3909005"/>
              <a:ext cx="1833033" cy="191761"/>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Volunteer Usability Testing</a:t>
              </a:r>
            </a:p>
          </p:txBody>
        </p:sp>
        <p:sp>
          <p:nvSpPr>
            <p:cNvPr id="56" name="Rounded Rectangle 55"/>
            <p:cNvSpPr/>
            <p:nvPr/>
          </p:nvSpPr>
          <p:spPr>
            <a:xfrm>
              <a:off x="5961922" y="5907317"/>
              <a:ext cx="1391656" cy="202830"/>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Security Test</a:t>
              </a:r>
            </a:p>
          </p:txBody>
        </p:sp>
        <p:sp>
          <p:nvSpPr>
            <p:cNvPr id="57" name="Rounded Rectangle 56"/>
            <p:cNvSpPr/>
            <p:nvPr/>
          </p:nvSpPr>
          <p:spPr>
            <a:xfrm>
              <a:off x="10827161" y="1576832"/>
              <a:ext cx="221631" cy="23715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Nunito Sans"/>
                <a:ea typeface="+mn-ea"/>
                <a:cs typeface="+mn-cs"/>
              </a:endParaRPr>
            </a:p>
          </p:txBody>
        </p:sp>
        <p:sp>
          <p:nvSpPr>
            <p:cNvPr id="58" name="TextBox 57"/>
            <p:cNvSpPr txBox="1"/>
            <p:nvPr/>
          </p:nvSpPr>
          <p:spPr>
            <a:xfrm>
              <a:off x="11116684" y="1583159"/>
              <a:ext cx="98484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Nunito Sans"/>
                  <a:ea typeface="+mn-ea"/>
                  <a:cs typeface="+mn-cs"/>
                </a:rPr>
                <a:t>Project Team</a:t>
              </a:r>
            </a:p>
          </p:txBody>
        </p:sp>
        <p:sp>
          <p:nvSpPr>
            <p:cNvPr id="59" name="Rounded Rectangle 58"/>
            <p:cNvSpPr/>
            <p:nvPr/>
          </p:nvSpPr>
          <p:spPr>
            <a:xfrm>
              <a:off x="10827161" y="1995755"/>
              <a:ext cx="221631" cy="237159"/>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Nunito Sans"/>
                <a:ea typeface="+mn-ea"/>
                <a:cs typeface="+mn-cs"/>
              </a:endParaRPr>
            </a:p>
          </p:txBody>
        </p:sp>
        <p:sp>
          <p:nvSpPr>
            <p:cNvPr id="60" name="TextBox 59"/>
            <p:cNvSpPr txBox="1"/>
            <p:nvPr/>
          </p:nvSpPr>
          <p:spPr>
            <a:xfrm>
              <a:off x="11116684" y="1998918"/>
              <a:ext cx="98484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Nunito Sans"/>
                  <a:ea typeface="+mn-ea"/>
                  <a:cs typeface="+mn-cs"/>
                </a:rPr>
                <a:t>Volunteers</a:t>
              </a:r>
            </a:p>
          </p:txBody>
        </p:sp>
        <p:sp>
          <p:nvSpPr>
            <p:cNvPr id="61" name="Rounded Rectangle 60"/>
            <p:cNvSpPr/>
            <p:nvPr/>
          </p:nvSpPr>
          <p:spPr>
            <a:xfrm>
              <a:off x="10829805" y="2413862"/>
              <a:ext cx="221631" cy="23715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Nunito Sans"/>
                <a:ea typeface="+mn-ea"/>
                <a:cs typeface="+mn-cs"/>
              </a:endParaRPr>
            </a:p>
          </p:txBody>
        </p:sp>
        <p:sp>
          <p:nvSpPr>
            <p:cNvPr id="62" name="TextBox 61"/>
            <p:cNvSpPr txBox="1"/>
            <p:nvPr/>
          </p:nvSpPr>
          <p:spPr>
            <a:xfrm>
              <a:off x="11140311" y="2438895"/>
              <a:ext cx="98484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Nunito Sans"/>
                  <a:ea typeface="+mn-ea"/>
                  <a:cs typeface="+mn-cs"/>
                </a:rPr>
                <a:t>HQ</a:t>
              </a:r>
            </a:p>
          </p:txBody>
        </p:sp>
        <p:sp>
          <p:nvSpPr>
            <p:cNvPr id="63" name="Rounded Rectangle 62"/>
            <p:cNvSpPr/>
            <p:nvPr/>
          </p:nvSpPr>
          <p:spPr>
            <a:xfrm>
              <a:off x="10838974" y="2831969"/>
              <a:ext cx="221631" cy="237159"/>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Nunito Sans"/>
                <a:ea typeface="+mn-ea"/>
                <a:cs typeface="+mn-cs"/>
              </a:endParaRPr>
            </a:p>
          </p:txBody>
        </p:sp>
        <p:sp>
          <p:nvSpPr>
            <p:cNvPr id="64" name="TextBox 63"/>
            <p:cNvSpPr txBox="1"/>
            <p:nvPr/>
          </p:nvSpPr>
          <p:spPr>
            <a:xfrm>
              <a:off x="11140311" y="2838407"/>
              <a:ext cx="98484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Nunito Sans"/>
                  <a:ea typeface="+mn-ea"/>
                  <a:cs typeface="+mn-cs"/>
                </a:rPr>
                <a:t>Supplier</a:t>
              </a:r>
            </a:p>
          </p:txBody>
        </p:sp>
        <p:sp>
          <p:nvSpPr>
            <p:cNvPr id="74" name="Rounded Rectangle 73"/>
            <p:cNvSpPr/>
            <p:nvPr/>
          </p:nvSpPr>
          <p:spPr>
            <a:xfrm>
              <a:off x="1326375" y="2220517"/>
              <a:ext cx="2511377" cy="196968"/>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Membership Business Acceptance Testing</a:t>
              </a:r>
            </a:p>
          </p:txBody>
        </p:sp>
        <p:sp>
          <p:nvSpPr>
            <p:cNvPr id="90" name="Rounded Rectangle 89"/>
            <p:cNvSpPr/>
            <p:nvPr/>
          </p:nvSpPr>
          <p:spPr>
            <a:xfrm>
              <a:off x="768607" y="3117237"/>
              <a:ext cx="962175" cy="21155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Pre-Prod</a:t>
              </a:r>
            </a:p>
          </p:txBody>
        </p:sp>
        <p:sp>
          <p:nvSpPr>
            <p:cNvPr id="93" name="Rounded Rectangle 92"/>
            <p:cNvSpPr/>
            <p:nvPr/>
          </p:nvSpPr>
          <p:spPr>
            <a:xfrm>
              <a:off x="901729" y="3516577"/>
              <a:ext cx="1243912" cy="34452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Nunito Sans"/>
                  <a:ea typeface="+mn-ea"/>
                  <a:cs typeface="+mn-cs"/>
                </a:rPr>
                <a:t>TSA Pre-Prod Prep</a:t>
              </a:r>
            </a:p>
          </p:txBody>
        </p:sp>
        <p:grpSp>
          <p:nvGrpSpPr>
            <p:cNvPr id="95" name="Group 94"/>
            <p:cNvGrpSpPr/>
            <p:nvPr/>
          </p:nvGrpSpPr>
          <p:grpSpPr>
            <a:xfrm>
              <a:off x="2198608" y="1537799"/>
              <a:ext cx="1363256" cy="405490"/>
              <a:chOff x="1855705" y="1491310"/>
              <a:chExt cx="1363256" cy="405490"/>
            </a:xfrm>
          </p:grpSpPr>
          <p:sp>
            <p:nvSpPr>
              <p:cNvPr id="96" name="Rounded Rectangle 95"/>
              <p:cNvSpPr/>
              <p:nvPr/>
            </p:nvSpPr>
            <p:spPr>
              <a:xfrm>
                <a:off x="1855705" y="1491310"/>
                <a:ext cx="1241982" cy="18880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Bugs sorting</a:t>
                </a:r>
              </a:p>
            </p:txBody>
          </p:sp>
          <p:sp>
            <p:nvSpPr>
              <p:cNvPr id="97" name="TextBox 96"/>
              <p:cNvSpPr txBox="1"/>
              <p:nvPr/>
            </p:nvSpPr>
            <p:spPr>
              <a:xfrm>
                <a:off x="2619633" y="1681356"/>
                <a:ext cx="599328" cy="21544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Nunito Sans"/>
                  <a:ea typeface="+mn-ea"/>
                  <a:cs typeface="+mn-cs"/>
                </a:endParaRPr>
              </a:p>
            </p:txBody>
          </p:sp>
        </p:grpSp>
        <p:sp>
          <p:nvSpPr>
            <p:cNvPr id="103" name="Rounded Rectangle 102"/>
            <p:cNvSpPr/>
            <p:nvPr/>
          </p:nvSpPr>
          <p:spPr>
            <a:xfrm>
              <a:off x="1753240" y="3111227"/>
              <a:ext cx="853093" cy="21043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Prod</a:t>
              </a:r>
            </a:p>
          </p:txBody>
        </p:sp>
        <p:sp>
          <p:nvSpPr>
            <p:cNvPr id="105" name="Rounded Rectangle 104"/>
            <p:cNvSpPr/>
            <p:nvPr/>
          </p:nvSpPr>
          <p:spPr>
            <a:xfrm>
              <a:off x="2171644" y="3516577"/>
              <a:ext cx="1218614" cy="34452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Nunito Sans"/>
                  <a:ea typeface="+mn-ea"/>
                  <a:cs typeface="+mn-cs"/>
                </a:rPr>
                <a:t>TSA Prod /Welcome Pre Production Prep</a:t>
              </a:r>
            </a:p>
          </p:txBody>
        </p:sp>
        <p:sp>
          <p:nvSpPr>
            <p:cNvPr id="109" name="Rounded Rectangle 108"/>
            <p:cNvSpPr/>
            <p:nvPr/>
          </p:nvSpPr>
          <p:spPr>
            <a:xfrm>
              <a:off x="2625242" y="2918964"/>
              <a:ext cx="912929" cy="43562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Welcome Pre Production</a:t>
              </a:r>
            </a:p>
          </p:txBody>
        </p:sp>
        <p:grpSp>
          <p:nvGrpSpPr>
            <p:cNvPr id="111" name="Group 110"/>
            <p:cNvGrpSpPr/>
            <p:nvPr/>
          </p:nvGrpSpPr>
          <p:grpSpPr>
            <a:xfrm>
              <a:off x="2181194" y="2630024"/>
              <a:ext cx="2449419" cy="389877"/>
              <a:chOff x="1839996" y="1553634"/>
              <a:chExt cx="1020756" cy="348744"/>
            </a:xfrm>
          </p:grpSpPr>
          <p:sp>
            <p:nvSpPr>
              <p:cNvPr id="112" name="Rounded Rectangle 111"/>
              <p:cNvSpPr/>
              <p:nvPr/>
            </p:nvSpPr>
            <p:spPr>
              <a:xfrm>
                <a:off x="1866744" y="1553634"/>
                <a:ext cx="994008" cy="16164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Welcome collaboration sprints </a:t>
                </a:r>
              </a:p>
            </p:txBody>
          </p:sp>
          <p:sp>
            <p:nvSpPr>
              <p:cNvPr id="113" name="TextBox 112"/>
              <p:cNvSpPr txBox="1"/>
              <p:nvPr/>
            </p:nvSpPr>
            <p:spPr>
              <a:xfrm>
                <a:off x="1839996" y="1686934"/>
                <a:ext cx="528103" cy="21544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Nunito Sans"/>
                  <a:ea typeface="+mn-ea"/>
                  <a:cs typeface="+mn-cs"/>
                </a:endParaRPr>
              </a:p>
            </p:txBody>
          </p:sp>
        </p:grpSp>
        <p:sp>
          <p:nvSpPr>
            <p:cNvPr id="116" name="Rounded Rectangle 115"/>
            <p:cNvSpPr/>
            <p:nvPr/>
          </p:nvSpPr>
          <p:spPr>
            <a:xfrm>
              <a:off x="6124843" y="4162864"/>
              <a:ext cx="1421998" cy="193654"/>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Accessibility Testing</a:t>
              </a:r>
            </a:p>
          </p:txBody>
        </p:sp>
        <p:sp>
          <p:nvSpPr>
            <p:cNvPr id="7" name="Diamond 6"/>
            <p:cNvSpPr/>
            <p:nvPr/>
          </p:nvSpPr>
          <p:spPr>
            <a:xfrm>
              <a:off x="5572431" y="3492345"/>
              <a:ext cx="151074" cy="196427"/>
            </a:xfrm>
            <a:prstGeom prst="diamond">
              <a:avLst/>
            </a:prstGeom>
            <a:solidFill>
              <a:schemeClr val="bg2">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121" name="TextBox 120"/>
            <p:cNvSpPr txBox="1"/>
            <p:nvPr/>
          </p:nvSpPr>
          <p:spPr>
            <a:xfrm>
              <a:off x="5062655" y="2998659"/>
              <a:ext cx="1112469"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Nunito Sans"/>
                  <a:ea typeface="+mn-ea"/>
                  <a:cs typeface="+mn-cs"/>
                </a:rPr>
                <a:t>Testing weekend</a:t>
              </a:r>
            </a:p>
          </p:txBody>
        </p:sp>
        <p:sp>
          <p:nvSpPr>
            <p:cNvPr id="123" name="Rounded Rectangle 122"/>
            <p:cNvSpPr/>
            <p:nvPr/>
          </p:nvSpPr>
          <p:spPr>
            <a:xfrm>
              <a:off x="2372997" y="4162864"/>
              <a:ext cx="1421998" cy="201520"/>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Accessibility Audit</a:t>
              </a:r>
            </a:p>
          </p:txBody>
        </p:sp>
        <p:sp>
          <p:nvSpPr>
            <p:cNvPr id="82" name="Rounded Rectangle 81"/>
            <p:cNvSpPr/>
            <p:nvPr/>
          </p:nvSpPr>
          <p:spPr>
            <a:xfrm>
              <a:off x="3575128" y="3069128"/>
              <a:ext cx="676108" cy="3035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Nunito Sans"/>
                  <a:ea typeface="+mn-ea"/>
                  <a:cs typeface="+mn-cs"/>
                </a:rPr>
                <a:t>Data Migration</a:t>
              </a:r>
            </a:p>
          </p:txBody>
        </p:sp>
        <p:sp>
          <p:nvSpPr>
            <p:cNvPr id="84" name="Rounded Rectangle 83"/>
            <p:cNvSpPr/>
            <p:nvPr/>
          </p:nvSpPr>
          <p:spPr>
            <a:xfrm>
              <a:off x="8989091" y="3071355"/>
              <a:ext cx="675111" cy="29365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Nunito Sans"/>
                  <a:ea typeface="+mn-ea"/>
                  <a:cs typeface="+mn-cs"/>
                </a:rPr>
                <a:t>Data Migration</a:t>
              </a:r>
            </a:p>
          </p:txBody>
        </p:sp>
        <p:grpSp>
          <p:nvGrpSpPr>
            <p:cNvPr id="85" name="Group 84"/>
            <p:cNvGrpSpPr/>
            <p:nvPr/>
          </p:nvGrpSpPr>
          <p:grpSpPr>
            <a:xfrm>
              <a:off x="8655553" y="3523965"/>
              <a:ext cx="854826" cy="449560"/>
              <a:chOff x="4256787" y="3109775"/>
              <a:chExt cx="3117197" cy="318400"/>
            </a:xfrm>
          </p:grpSpPr>
          <p:sp>
            <p:nvSpPr>
              <p:cNvPr id="86" name="Rounded Rectangle 85"/>
              <p:cNvSpPr/>
              <p:nvPr/>
            </p:nvSpPr>
            <p:spPr>
              <a:xfrm>
                <a:off x="4394584" y="3109775"/>
                <a:ext cx="2571174" cy="18579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Nunito Sans"/>
                    <a:ea typeface="+mn-ea"/>
                    <a:cs typeface="+mn-cs"/>
                  </a:rPr>
                  <a:t>Compass Freeze</a:t>
                </a:r>
              </a:p>
            </p:txBody>
          </p:sp>
          <p:sp>
            <p:nvSpPr>
              <p:cNvPr id="89" name="TextBox 88"/>
              <p:cNvSpPr txBox="1"/>
              <p:nvPr/>
            </p:nvSpPr>
            <p:spPr>
              <a:xfrm>
                <a:off x="4256787" y="3275587"/>
                <a:ext cx="3117197" cy="15258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Nunito Sans"/>
                  <a:ea typeface="+mn-ea"/>
                  <a:cs typeface="+mn-cs"/>
                </a:endParaRPr>
              </a:p>
            </p:txBody>
          </p:sp>
        </p:grpSp>
        <p:sp>
          <p:nvSpPr>
            <p:cNvPr id="2" name="5-Point Star 1"/>
            <p:cNvSpPr/>
            <p:nvPr/>
          </p:nvSpPr>
          <p:spPr>
            <a:xfrm>
              <a:off x="9755284" y="4079352"/>
              <a:ext cx="157177" cy="164648"/>
            </a:xfrm>
            <a:prstGeom prst="star5">
              <a:avLst/>
            </a:prstGeom>
            <a:solidFill>
              <a:schemeClr val="bg2">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99" name="TextBox 98"/>
            <p:cNvSpPr txBox="1"/>
            <p:nvPr/>
          </p:nvSpPr>
          <p:spPr>
            <a:xfrm>
              <a:off x="9424692" y="4256850"/>
              <a:ext cx="818359" cy="33855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Nunito Sans"/>
                  <a:ea typeface="+mn-ea"/>
                  <a:cs typeface="+mn-cs"/>
                </a:rPr>
                <a:t>Early Adopter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Nunito Sans"/>
                  <a:ea typeface="+mn-ea"/>
                  <a:cs typeface="+mn-cs"/>
                </a:rPr>
                <a:t>Go Live</a:t>
              </a:r>
            </a:p>
          </p:txBody>
        </p:sp>
        <p:sp>
          <p:nvSpPr>
            <p:cNvPr id="107" name="Rounded Rectangle 106"/>
            <p:cNvSpPr/>
            <p:nvPr/>
          </p:nvSpPr>
          <p:spPr>
            <a:xfrm>
              <a:off x="1707906" y="5515982"/>
              <a:ext cx="6169341" cy="197392"/>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Learning Content Beta Testing</a:t>
              </a:r>
            </a:p>
          </p:txBody>
        </p:sp>
        <p:sp>
          <p:nvSpPr>
            <p:cNvPr id="133" name="Rounded Rectangle 132"/>
            <p:cNvSpPr/>
            <p:nvPr/>
          </p:nvSpPr>
          <p:spPr>
            <a:xfrm>
              <a:off x="7987590" y="4603172"/>
              <a:ext cx="970362" cy="19154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Nunito Sans"/>
                  <a:ea typeface="+mn-ea"/>
                  <a:cs typeface="+mn-cs"/>
                </a:rPr>
                <a:t>EA Training </a:t>
              </a:r>
            </a:p>
          </p:txBody>
        </p:sp>
        <p:sp>
          <p:nvSpPr>
            <p:cNvPr id="135" name="TextBox 134"/>
            <p:cNvSpPr txBox="1"/>
            <p:nvPr/>
          </p:nvSpPr>
          <p:spPr>
            <a:xfrm>
              <a:off x="9945449" y="4725076"/>
              <a:ext cx="551844" cy="215444"/>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FF0000"/>
                </a:solidFill>
                <a:effectLst/>
                <a:highlight>
                  <a:srgbClr val="FFFF00"/>
                </a:highlight>
                <a:uLnTx/>
                <a:uFillTx/>
                <a:latin typeface="Nunito Sans"/>
                <a:ea typeface="+mn-ea"/>
                <a:cs typeface="+mn-cs"/>
              </a:endParaRPr>
            </a:p>
          </p:txBody>
        </p:sp>
        <p:sp>
          <p:nvSpPr>
            <p:cNvPr id="100" name="TextBox 99"/>
            <p:cNvSpPr txBox="1"/>
            <p:nvPr/>
          </p:nvSpPr>
          <p:spPr>
            <a:xfrm>
              <a:off x="10837037" y="3376928"/>
              <a:ext cx="1129839"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Nunito Sans"/>
                  <a:ea typeface="+mn-ea"/>
                  <a:cs typeface="+mn-cs"/>
                </a:rPr>
                <a:t>Factors that will impact timeline</a:t>
              </a:r>
            </a:p>
          </p:txBody>
        </p:sp>
        <p:sp>
          <p:nvSpPr>
            <p:cNvPr id="126" name="Rounded Rectangle 125"/>
            <p:cNvSpPr/>
            <p:nvPr/>
          </p:nvSpPr>
          <p:spPr>
            <a:xfrm>
              <a:off x="10924010" y="3829366"/>
              <a:ext cx="1042866" cy="224583"/>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Nunito Sans"/>
                  <a:ea typeface="+mn-ea"/>
                  <a:cs typeface="+mn-cs"/>
                </a:rPr>
                <a:t>Christmas</a:t>
              </a:r>
            </a:p>
          </p:txBody>
        </p:sp>
        <p:sp>
          <p:nvSpPr>
            <p:cNvPr id="137" name="Rounded Rectangle 136"/>
            <p:cNvSpPr/>
            <p:nvPr/>
          </p:nvSpPr>
          <p:spPr>
            <a:xfrm>
              <a:off x="10925112" y="4232664"/>
              <a:ext cx="1052360" cy="239503"/>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Nunito Sans"/>
                  <a:ea typeface="+mn-ea"/>
                  <a:cs typeface="+mn-cs"/>
                </a:rPr>
                <a:t>Census</a:t>
              </a:r>
            </a:p>
          </p:txBody>
        </p:sp>
        <p:sp>
          <p:nvSpPr>
            <p:cNvPr id="3" name="Rounded Rectangle 53">
              <a:extLst>
                <a:ext uri="{FF2B5EF4-FFF2-40B4-BE49-F238E27FC236}">
                  <a16:creationId xmlns:a16="http://schemas.microsoft.com/office/drawing/2014/main" xmlns="" id="{FD8D9DD6-BF01-BBD2-BA9D-7DD0D8F663ED}"/>
                </a:ext>
              </a:extLst>
            </p:cNvPr>
            <p:cNvSpPr/>
            <p:nvPr/>
          </p:nvSpPr>
          <p:spPr>
            <a:xfrm>
              <a:off x="6248937" y="6399262"/>
              <a:ext cx="910542" cy="202829"/>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t>Perf Test 2</a:t>
              </a:r>
            </a:p>
          </p:txBody>
        </p:sp>
        <p:sp>
          <p:nvSpPr>
            <p:cNvPr id="5" name="Rounded Rectangle 54">
              <a:extLst>
                <a:ext uri="{FF2B5EF4-FFF2-40B4-BE49-F238E27FC236}">
                  <a16:creationId xmlns:a16="http://schemas.microsoft.com/office/drawing/2014/main" xmlns="" id="{E8C9F62B-08BB-33B0-5CF8-21B8CB6CCE14}"/>
                </a:ext>
              </a:extLst>
            </p:cNvPr>
            <p:cNvSpPr/>
            <p:nvPr/>
          </p:nvSpPr>
          <p:spPr>
            <a:xfrm>
              <a:off x="6246763" y="6153335"/>
              <a:ext cx="926551" cy="20273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t>PEN Test 2</a:t>
              </a:r>
            </a:p>
          </p:txBody>
        </p:sp>
      </p:grpSp>
    </p:spTree>
    <p:extLst>
      <p:ext uri="{BB962C8B-B14F-4D97-AF65-F5344CB8AC3E}">
        <p14:creationId xmlns:p14="http://schemas.microsoft.com/office/powerpoint/2010/main" val="7837951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4.xml><?xml version="1.0" encoding="utf-8"?>
<a:theme xmlns:a="http://schemas.openxmlformats.org/drawingml/2006/main" name="3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5.xml><?xml version="1.0" encoding="utf-8"?>
<a:theme xmlns:a="http://schemas.openxmlformats.org/drawingml/2006/main" name="1_Office Theme">
  <a:themeElements>
    <a:clrScheme name="Scouts 1">
      <a:dk1>
        <a:srgbClr val="000000"/>
      </a:dk1>
      <a:lt1>
        <a:srgbClr val="FFFFFF"/>
      </a:lt1>
      <a:dk2>
        <a:srgbClr val="7414DC"/>
      </a:dk2>
      <a:lt2>
        <a:srgbClr val="00B8A4"/>
      </a:lt2>
      <a:accent1>
        <a:srgbClr val="ED4024"/>
      </a:accent1>
      <a:accent2>
        <a:srgbClr val="26B756"/>
      </a:accent2>
      <a:accent3>
        <a:srgbClr val="006EE0"/>
      </a:accent3>
      <a:accent4>
        <a:srgbClr val="FFB4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8400BDC-67A0-AF49-B9C2-67D615AF437B}" vid="{C062638D-C780-0447-8D86-9CE5781B54A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4" ma:contentTypeDescription="Create a new document." ma:contentTypeScope="" ma:versionID="177f52ba95b4449ef0e9968a8077f0f6">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bc903d8bf9c00d2cdcb2e53dcb157166"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Jack Caine</DisplayName>
        <AccountId>18</AccountId>
        <AccountType/>
      </UserInfo>
      <UserInfo>
        <DisplayName>SharingLinks.d6a74b5a-3c96-445a-a656-a9dbc586c100.OrganizationEdit.10f8d3b4-2420-4024-a109-0a08da5f7c84</DisplayName>
        <AccountId>56</AccountId>
        <AccountType/>
      </UserInfo>
      <UserInfo>
        <DisplayName>Jaimee Taylor</DisplayName>
        <AccountId>146</AccountId>
        <AccountType/>
      </UserInfo>
      <UserInfo>
        <DisplayName>SharingLinks.a343a228-a234-46c6-ac1d-cab5d109751f.OrganizationEdit.9c343d70-b905-4fd9-82d5-e0623f9d6a8a</DisplayName>
        <AccountId>192</AccountId>
        <AccountType/>
      </UserInfo>
      <UserInfo>
        <DisplayName>Ruth Adeniyi</DisplayName>
        <AccountId>72</AccountId>
        <AccountType/>
      </UserInfo>
      <UserInfo>
        <DisplayName>Anders Wulff</DisplayName>
        <AccountId>74</AccountId>
        <AccountType/>
      </UserInfo>
      <UserInfo>
        <DisplayName>Matthew Cobble</DisplayName>
        <AccountId>19</AccountId>
        <AccountType/>
      </UserInfo>
      <UserInfo>
        <DisplayName>Robert Groves</DisplayName>
        <AccountId>10</AccountId>
        <AccountType/>
      </UserInfo>
      <UserInfo>
        <DisplayName>Bebbe Hron</DisplayName>
        <AccountId>125</AccountId>
        <AccountType/>
      </UserInfo>
      <UserInfo>
        <DisplayName>Craig Turpie</DisplayName>
        <AccountId>178</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Susan Wallace</DisplayName>
        <AccountId>26</AccountId>
        <AccountType/>
      </UserInfo>
      <UserInfo>
        <DisplayName>Kirsty Waugh</DisplayName>
        <AccountId>25</AccountId>
        <AccountType/>
      </UserInfo>
      <UserInfo>
        <DisplayName>James Booker</DisplayName>
        <AccountId>15</AccountId>
        <AccountType/>
      </UserInfo>
      <UserInfo>
        <DisplayName>Lauren Golding</DisplayName>
        <AccountId>159</AccountId>
        <AccountType/>
      </UserInfo>
      <UserInfo>
        <DisplayName>Hamish Stout</DisplayName>
        <AccountId>30</AccountId>
        <AccountType/>
      </UserInfo>
      <UserInfo>
        <DisplayName>Pete Jeffreys</DisplayName>
        <AccountId>101</AccountId>
        <AccountType/>
      </UserInfo>
      <UserInfo>
        <DisplayName>Elizabeth Stormfield</DisplayName>
        <AccountId>229</AccountId>
        <AccountType/>
      </UserInfo>
      <UserInfo>
        <DisplayName>Heather Smith</DisplayName>
        <AccountId>116</AccountId>
        <AccountType/>
      </UserInfo>
      <UserInfo>
        <DisplayName>Gordon Weston</DisplayName>
        <AccountId>241</AccountId>
        <AccountType/>
      </UserInfo>
      <UserInfo>
        <DisplayName>Hermione Clulow</DisplayName>
        <AccountId>52</AccountId>
        <AccountType/>
      </UserInfo>
      <UserInfo>
        <DisplayName>Rebecca Young</DisplayName>
        <AccountId>16</AccountId>
        <AccountType/>
      </UserInfo>
    </SharedWithUsers>
    <TaxCatchAll xmlns="f4847a80-7f8c-4933-831b-56854e27fa84" xsi:nil="true"/>
    <lcf76f155ced4ddcb4097134ff3c332f xmlns="ec4b7ab6-7d60-435b-a181-f014eb7edb3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3F8706-4772-4721-A89E-FC95F0D255FD}">
  <ds:schemaRefs>
    <ds:schemaRef ds:uri="ec4b7ab6-7d60-435b-a181-f014eb7edb36"/>
    <ds:schemaRef ds:uri="f4847a80-7f8c-4933-831b-56854e27fa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3F7C96-A926-416F-8489-B53183D70031}">
  <ds:schemaRefs>
    <ds:schemaRef ds:uri="http://schemas.microsoft.com/office/2006/documentManagement/types"/>
    <ds:schemaRef ds:uri="f4847a80-7f8c-4933-831b-56854e27fa84"/>
    <ds:schemaRef ds:uri="http://purl.org/dc/elements/1.1/"/>
    <ds:schemaRef ds:uri="http://schemas.microsoft.com/office/2006/metadata/properties"/>
    <ds:schemaRef ds:uri="ec4b7ab6-7d60-435b-a181-f014eb7edb36"/>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FC12B90-76D4-46D2-9FB0-4A1733A9F4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4</TotalTime>
  <Words>1109</Words>
  <Application>Microsoft Office PowerPoint</Application>
  <PresentationFormat>Widescreen</PresentationFormat>
  <Paragraphs>289</Paragraphs>
  <Slides>36</Slides>
  <Notes>28</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36</vt:i4>
      </vt:variant>
    </vt:vector>
  </HeadingPairs>
  <TitlesOfParts>
    <vt:vector size="50" baseType="lpstr">
      <vt:lpstr>Calibri</vt:lpstr>
      <vt:lpstr>Segoe UI</vt:lpstr>
      <vt:lpstr>Mangal</vt:lpstr>
      <vt:lpstr>Nunito Sans Black</vt:lpstr>
      <vt:lpstr>Nunito Sans</vt:lpstr>
      <vt:lpstr>Arial</vt:lpstr>
      <vt:lpstr>Courier New</vt:lpstr>
      <vt:lpstr>Nunito Sans ExtraBold</vt:lpstr>
      <vt:lpstr>Office Theme</vt:lpstr>
      <vt:lpstr>Office Theme</vt:lpstr>
      <vt:lpstr>2_Office Theme</vt:lpstr>
      <vt:lpstr>3_Office Theme</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Jaimee Taylor</cp:lastModifiedBy>
  <cp:revision>12</cp:revision>
  <dcterms:created xsi:type="dcterms:W3CDTF">2019-10-08T08:48:13Z</dcterms:created>
  <dcterms:modified xsi:type="dcterms:W3CDTF">2023-09-27T14:21:29Z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0x0101002CB3A5D27B9C2A44BF036FAD366BF02E</vt:lpwstr>
  </property>
  <property fmtid="{D5CDD505-2E9C-101B-9397-08002B2CF9AE}" pid="6" name="xd_ProgID">
    <vt:lpwstr/>
  </property>
  <property fmtid="{D5CDD505-2E9C-101B-9397-08002B2CF9AE}" pid="7" name="MediaServiceImageTags">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bool>false</vt:bool>
  </property>
</Properties>
</file>