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bookmarkIdSeed="3">
  <p:sldMasterIdLst>
    <p:sldMasterId id="2147483834" r:id="rId1"/>
  </p:sldMasterIdLst>
  <p:notesMasterIdLst>
    <p:notesMasterId r:id="rId33"/>
  </p:notesMasterIdLst>
  <p:sldIdLst>
    <p:sldId id="320" r:id="rId2"/>
    <p:sldId id="329" r:id="rId3"/>
    <p:sldId id="733" r:id="rId4"/>
    <p:sldId id="896" r:id="rId5"/>
    <p:sldId id="1091" r:id="rId6"/>
    <p:sldId id="918" r:id="rId7"/>
    <p:sldId id="920" r:id="rId8"/>
    <p:sldId id="1025" r:id="rId9"/>
    <p:sldId id="1030" r:id="rId10"/>
    <p:sldId id="1040" r:id="rId11"/>
    <p:sldId id="1031" r:id="rId12"/>
    <p:sldId id="1090" r:id="rId13"/>
    <p:sldId id="504" r:id="rId14"/>
    <p:sldId id="503" r:id="rId15"/>
    <p:sldId id="505" r:id="rId16"/>
    <p:sldId id="507" r:id="rId17"/>
    <p:sldId id="510" r:id="rId18"/>
    <p:sldId id="506" r:id="rId19"/>
    <p:sldId id="508" r:id="rId20"/>
    <p:sldId id="509" r:id="rId21"/>
    <p:sldId id="512" r:id="rId22"/>
    <p:sldId id="1084" r:id="rId23"/>
    <p:sldId id="1077" r:id="rId24"/>
    <p:sldId id="1078" r:id="rId25"/>
    <p:sldId id="1060" r:id="rId26"/>
    <p:sldId id="1011" r:id="rId27"/>
    <p:sldId id="1038" r:id="rId28"/>
    <p:sldId id="1055" r:id="rId29"/>
    <p:sldId id="1068" r:id="rId30"/>
    <p:sldId id="1061" r:id="rId31"/>
    <p:sldId id="1066" r:id="rId32"/>
  </p:sldIdLst>
  <p:sldSz cx="12192000" cy="6858000"/>
  <p:notesSz cx="16256000" cy="9144000"/>
  <p:embeddedFontLst>
    <p:embeddedFont>
      <p:font typeface="Nunito Sans" panose="00000500000000000000" pitchFamily="2" charset="0"/>
      <p:regular r:id="rId34"/>
      <p:bold r:id="rId35"/>
      <p:italic r:id="rId36"/>
      <p:boldItalic r:id="rId37"/>
    </p:embeddedFont>
    <p:embeddedFont>
      <p:font typeface="Nunito Sans Black" panose="00000A00000000000000" pitchFamily="2" charset="0"/>
      <p:bold r:id="rId38"/>
      <p:boldItalic r:id="rId39"/>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6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8486"/>
    <a:srgbClr val="FF912A"/>
    <a:srgbClr val="FFFFFF"/>
    <a:srgbClr val="00A794"/>
    <a:srgbClr val="7414DC"/>
    <a:srgbClr val="00A793"/>
    <a:srgbClr val="006DDF"/>
    <a:srgbClr val="FFB4E5"/>
    <a:srgbClr val="205A41"/>
    <a:srgbClr val="23A9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111287-CD5A-4ED3-9449-3DDEABCD7EB8}" v="168" dt="2024-07-23T11:56:18.373"/>
    <p1510:client id="{812288BD-4EDA-F171-0B3D-BE72E897F8B7}" v="4" dt="2024-07-23T09:27:42.837"/>
    <p1510:client id="{B5D1D368-EFE2-FDD7-9A9D-70A98753BCFA}" v="3" dt="2024-07-23T17:52:07.106"/>
    <p1510:client id="{BB8EE7A2-9A4D-1379-A9D4-AE987A7A7D71}" v="11" dt="2024-07-23T13:50:34.469"/>
    <p1510:client id="{CC3A7359-17FE-4083-8F56-1D2BF94400D1}" v="4" dt="2024-07-23T15:33:43.919"/>
    <p1510:client id="{E32A5CD3-8EE2-41F0-ADBD-7D2BC2695F92}" v="12" dt="2024-07-23T13:02:59.32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guide orient="horz" pos="2160"/>
        <p:guide pos="16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atin typeface="Nunito Sans" panose="00000500000000000000" pitchFamily="2" charset="0"/>
              </a:defRPr>
            </a:lvl1pPr>
          </a:lstStyle>
          <a:p>
            <a:endParaRPr lang="en-GB"/>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atin typeface="Nunito Sans" panose="00000500000000000000" pitchFamily="2" charset="0"/>
              </a:defRPr>
            </a:lvl1pPr>
          </a:lstStyle>
          <a:p>
            <a:fld id="{255396BA-BA0B-E646-B112-BDB6D130FD61}" type="datetimeFigureOut">
              <a:rPr lang="en-GB" smtClean="0"/>
              <a:pPr/>
              <a:t>24/07/2024</a:t>
            </a:fld>
            <a:endParaRPr lang="en-GB"/>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atin typeface="Nunito Sans" panose="00000500000000000000" pitchFamily="2" charset="0"/>
              </a:defRPr>
            </a:lvl1pPr>
          </a:lstStyle>
          <a:p>
            <a:endParaRPr lang="en-GB"/>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atin typeface="Nunito Sans" panose="00000500000000000000" pitchFamily="2" charset="0"/>
              </a:defRPr>
            </a:lvl1pPr>
          </a:lstStyle>
          <a:p>
            <a:fld id="{DC81CCE8-8669-844C-8A1E-83EDDE9464AC}" type="slidenum">
              <a:rPr lang="en-GB" smtClean="0"/>
              <a:pPr/>
              <a:t>‹#›</a:t>
            </a:fld>
            <a:endParaRPr lang="en-GB"/>
          </a:p>
        </p:txBody>
      </p:sp>
    </p:spTree>
    <p:extLst>
      <p:ext uri="{BB962C8B-B14F-4D97-AF65-F5344CB8AC3E}">
        <p14:creationId xmlns:p14="http://schemas.microsoft.com/office/powerpoint/2010/main" val="361657018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Nunito Sans" panose="00000500000000000000" pitchFamily="2" charset="0"/>
        <a:ea typeface="+mn-ea"/>
        <a:cs typeface="+mn-cs"/>
      </a:defRPr>
    </a:lvl1pPr>
    <a:lvl2pPr marL="342900" algn="l" defTabSz="685800" rtl="0" eaLnBrk="1" latinLnBrk="0" hangingPunct="1">
      <a:defRPr sz="900" kern="1200">
        <a:solidFill>
          <a:schemeClr val="tx1"/>
        </a:solidFill>
        <a:latin typeface="Nunito Sans" panose="00000500000000000000" pitchFamily="2" charset="0"/>
        <a:ea typeface="+mn-ea"/>
        <a:cs typeface="+mn-cs"/>
      </a:defRPr>
    </a:lvl2pPr>
    <a:lvl3pPr marL="685800" algn="l" defTabSz="685800" rtl="0" eaLnBrk="1" latinLnBrk="0" hangingPunct="1">
      <a:defRPr sz="900" kern="1200">
        <a:solidFill>
          <a:schemeClr val="tx1"/>
        </a:solidFill>
        <a:latin typeface="Nunito Sans" panose="00000500000000000000" pitchFamily="2" charset="0"/>
        <a:ea typeface="+mn-ea"/>
        <a:cs typeface="+mn-cs"/>
      </a:defRPr>
    </a:lvl3pPr>
    <a:lvl4pPr marL="1028700" algn="l" defTabSz="685800" rtl="0" eaLnBrk="1" latinLnBrk="0" hangingPunct="1">
      <a:defRPr sz="900" kern="1200">
        <a:solidFill>
          <a:schemeClr val="tx1"/>
        </a:solidFill>
        <a:latin typeface="Nunito Sans" panose="00000500000000000000" pitchFamily="2" charset="0"/>
        <a:ea typeface="+mn-ea"/>
        <a:cs typeface="+mn-cs"/>
      </a:defRPr>
    </a:lvl4pPr>
    <a:lvl5pPr marL="1371600" algn="l" defTabSz="685800" rtl="0" eaLnBrk="1" latinLnBrk="0" hangingPunct="1">
      <a:defRPr sz="900" kern="1200">
        <a:solidFill>
          <a:schemeClr val="tx1"/>
        </a:solidFill>
        <a:latin typeface="Nunito Sans" panose="00000500000000000000" pitchFamily="2"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1</a:t>
            </a:fld>
            <a:endParaRPr lang="en-GB"/>
          </a:p>
        </p:txBody>
      </p:sp>
    </p:spTree>
    <p:extLst>
      <p:ext uri="{BB962C8B-B14F-4D97-AF65-F5344CB8AC3E}">
        <p14:creationId xmlns:p14="http://schemas.microsoft.com/office/powerpoint/2010/main" val="446269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4D930-CCC0-1A13-36DC-25B0C73A1E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6D72BB-959A-38F5-319C-A573C449A7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1C0D6-79BF-2480-4CE6-E76A4A5E04B3}"/>
              </a:ext>
            </a:extLst>
          </p:cNvPr>
          <p:cNvSpPr>
            <a:spLocks noGrp="1"/>
          </p:cNvSpPr>
          <p:nvPr>
            <p:ph type="body" idx="1"/>
          </p:nvPr>
        </p:nvSpPr>
        <p:spPr/>
        <p:txBody>
          <a:bodyPr/>
          <a:lstStyle/>
          <a:p>
            <a:pPr fontAlgn="base"/>
            <a:endParaRPr lang="en-US"/>
          </a:p>
        </p:txBody>
      </p:sp>
      <p:sp>
        <p:nvSpPr>
          <p:cNvPr id="4" name="Slide Number Placeholder 3">
            <a:extLst>
              <a:ext uri="{FF2B5EF4-FFF2-40B4-BE49-F238E27FC236}">
                <a16:creationId xmlns:a16="http://schemas.microsoft.com/office/drawing/2014/main" id="{6B63B9DB-284F-1162-5C32-48CDAB5569AC}"/>
              </a:ext>
            </a:extLst>
          </p:cNvPr>
          <p:cNvSpPr>
            <a:spLocks noGrp="1"/>
          </p:cNvSpPr>
          <p:nvPr>
            <p:ph type="sldNum" sz="quarter" idx="5"/>
          </p:nvPr>
        </p:nvSpPr>
        <p:spPr/>
        <p:txBody>
          <a:bodyPr/>
          <a:lstStyle/>
          <a:p>
            <a:fld id="{DC81CCE8-8669-844C-8A1E-83EDDE9464AC}" type="slidenum">
              <a:rPr lang="en-GB" smtClean="0"/>
              <a:pPr/>
              <a:t>10</a:t>
            </a:fld>
            <a:endParaRPr lang="en-GB"/>
          </a:p>
        </p:txBody>
      </p:sp>
    </p:spTree>
    <p:extLst>
      <p:ext uri="{BB962C8B-B14F-4D97-AF65-F5344CB8AC3E}">
        <p14:creationId xmlns:p14="http://schemas.microsoft.com/office/powerpoint/2010/main" val="3480394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4D930-CCC0-1A13-36DC-25B0C73A1E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6D72BB-959A-38F5-319C-A573C449A7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1C0D6-79BF-2480-4CE6-E76A4A5E04B3}"/>
              </a:ext>
            </a:extLst>
          </p:cNvPr>
          <p:cNvSpPr>
            <a:spLocks noGrp="1"/>
          </p:cNvSpPr>
          <p:nvPr>
            <p:ph type="body" idx="1"/>
          </p:nvPr>
        </p:nvSpPr>
        <p:spPr/>
        <p:txBody>
          <a:bodyPr/>
          <a:lstStyle/>
          <a:p>
            <a:pPr fontAlgn="base"/>
            <a:endParaRPr lang="en-US"/>
          </a:p>
        </p:txBody>
      </p:sp>
      <p:sp>
        <p:nvSpPr>
          <p:cNvPr id="4" name="Slide Number Placeholder 3">
            <a:extLst>
              <a:ext uri="{FF2B5EF4-FFF2-40B4-BE49-F238E27FC236}">
                <a16:creationId xmlns:a16="http://schemas.microsoft.com/office/drawing/2014/main" id="{6B63B9DB-284F-1162-5C32-48CDAB5569AC}"/>
              </a:ext>
            </a:extLst>
          </p:cNvPr>
          <p:cNvSpPr>
            <a:spLocks noGrp="1"/>
          </p:cNvSpPr>
          <p:nvPr>
            <p:ph type="sldNum" sz="quarter" idx="5"/>
          </p:nvPr>
        </p:nvSpPr>
        <p:spPr/>
        <p:txBody>
          <a:bodyPr/>
          <a:lstStyle/>
          <a:p>
            <a:fld id="{DC81CCE8-8669-844C-8A1E-83EDDE9464AC}" type="slidenum">
              <a:rPr lang="en-GB" smtClean="0"/>
              <a:pPr/>
              <a:t>11</a:t>
            </a:fld>
            <a:endParaRPr lang="en-GB"/>
          </a:p>
        </p:txBody>
      </p:sp>
    </p:spTree>
    <p:extLst>
      <p:ext uri="{BB962C8B-B14F-4D97-AF65-F5344CB8AC3E}">
        <p14:creationId xmlns:p14="http://schemas.microsoft.com/office/powerpoint/2010/main" val="29276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12</a:t>
            </a:fld>
            <a:endParaRPr lang="en-GB"/>
          </a:p>
        </p:txBody>
      </p:sp>
    </p:spTree>
    <p:extLst>
      <p:ext uri="{BB962C8B-B14F-4D97-AF65-F5344CB8AC3E}">
        <p14:creationId xmlns:p14="http://schemas.microsoft.com/office/powerpoint/2010/main" val="846029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13</a:t>
            </a:fld>
            <a:endParaRPr lang="en-GB"/>
          </a:p>
        </p:txBody>
      </p:sp>
    </p:spTree>
    <p:extLst>
      <p:ext uri="{BB962C8B-B14F-4D97-AF65-F5344CB8AC3E}">
        <p14:creationId xmlns:p14="http://schemas.microsoft.com/office/powerpoint/2010/main" val="3273393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14</a:t>
            </a:fld>
            <a:endParaRPr lang="en-GB"/>
          </a:p>
        </p:txBody>
      </p:sp>
    </p:spTree>
    <p:extLst>
      <p:ext uri="{BB962C8B-B14F-4D97-AF65-F5344CB8AC3E}">
        <p14:creationId xmlns:p14="http://schemas.microsoft.com/office/powerpoint/2010/main" val="2443045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15</a:t>
            </a:fld>
            <a:endParaRPr lang="en-GB"/>
          </a:p>
        </p:txBody>
      </p:sp>
    </p:spTree>
    <p:extLst>
      <p:ext uri="{BB962C8B-B14F-4D97-AF65-F5344CB8AC3E}">
        <p14:creationId xmlns:p14="http://schemas.microsoft.com/office/powerpoint/2010/main" val="841895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16</a:t>
            </a:fld>
            <a:endParaRPr lang="en-GB"/>
          </a:p>
        </p:txBody>
      </p:sp>
    </p:spTree>
    <p:extLst>
      <p:ext uri="{BB962C8B-B14F-4D97-AF65-F5344CB8AC3E}">
        <p14:creationId xmlns:p14="http://schemas.microsoft.com/office/powerpoint/2010/main" val="3692255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17</a:t>
            </a:fld>
            <a:endParaRPr lang="en-GB"/>
          </a:p>
        </p:txBody>
      </p:sp>
    </p:spTree>
    <p:extLst>
      <p:ext uri="{BB962C8B-B14F-4D97-AF65-F5344CB8AC3E}">
        <p14:creationId xmlns:p14="http://schemas.microsoft.com/office/powerpoint/2010/main" val="284274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18</a:t>
            </a:fld>
            <a:endParaRPr lang="en-GB"/>
          </a:p>
        </p:txBody>
      </p:sp>
    </p:spTree>
    <p:extLst>
      <p:ext uri="{BB962C8B-B14F-4D97-AF65-F5344CB8AC3E}">
        <p14:creationId xmlns:p14="http://schemas.microsoft.com/office/powerpoint/2010/main" val="4256405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19</a:t>
            </a:fld>
            <a:endParaRPr lang="en-GB"/>
          </a:p>
        </p:txBody>
      </p:sp>
    </p:spTree>
    <p:extLst>
      <p:ext uri="{BB962C8B-B14F-4D97-AF65-F5344CB8AC3E}">
        <p14:creationId xmlns:p14="http://schemas.microsoft.com/office/powerpoint/2010/main" val="4030028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2</a:t>
            </a:fld>
            <a:endParaRPr lang="en-GB"/>
          </a:p>
        </p:txBody>
      </p:sp>
    </p:spTree>
    <p:extLst>
      <p:ext uri="{BB962C8B-B14F-4D97-AF65-F5344CB8AC3E}">
        <p14:creationId xmlns:p14="http://schemas.microsoft.com/office/powerpoint/2010/main" val="2996331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20</a:t>
            </a:fld>
            <a:endParaRPr lang="en-GB"/>
          </a:p>
        </p:txBody>
      </p:sp>
    </p:spTree>
    <p:extLst>
      <p:ext uri="{BB962C8B-B14F-4D97-AF65-F5344CB8AC3E}">
        <p14:creationId xmlns:p14="http://schemas.microsoft.com/office/powerpoint/2010/main" val="96620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21</a:t>
            </a:fld>
            <a:endParaRPr lang="en-GB"/>
          </a:p>
        </p:txBody>
      </p:sp>
    </p:spTree>
    <p:extLst>
      <p:ext uri="{BB962C8B-B14F-4D97-AF65-F5344CB8AC3E}">
        <p14:creationId xmlns:p14="http://schemas.microsoft.com/office/powerpoint/2010/main" val="891877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22</a:t>
            </a:fld>
            <a:endParaRPr lang="en-GB"/>
          </a:p>
        </p:txBody>
      </p:sp>
    </p:spTree>
    <p:extLst>
      <p:ext uri="{BB962C8B-B14F-4D97-AF65-F5344CB8AC3E}">
        <p14:creationId xmlns:p14="http://schemas.microsoft.com/office/powerpoint/2010/main" val="3625657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23</a:t>
            </a:fld>
            <a:endParaRPr lang="en-GB"/>
          </a:p>
        </p:txBody>
      </p:sp>
    </p:spTree>
    <p:extLst>
      <p:ext uri="{BB962C8B-B14F-4D97-AF65-F5344CB8AC3E}">
        <p14:creationId xmlns:p14="http://schemas.microsoft.com/office/powerpoint/2010/main" val="3127766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24</a:t>
            </a:fld>
            <a:endParaRPr lang="en-GB"/>
          </a:p>
        </p:txBody>
      </p:sp>
    </p:spTree>
    <p:extLst>
      <p:ext uri="{BB962C8B-B14F-4D97-AF65-F5344CB8AC3E}">
        <p14:creationId xmlns:p14="http://schemas.microsoft.com/office/powerpoint/2010/main" val="1650757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25</a:t>
            </a:fld>
            <a:endParaRPr lang="en-GB"/>
          </a:p>
        </p:txBody>
      </p:sp>
    </p:spTree>
    <p:extLst>
      <p:ext uri="{BB962C8B-B14F-4D97-AF65-F5344CB8AC3E}">
        <p14:creationId xmlns:p14="http://schemas.microsoft.com/office/powerpoint/2010/main" val="3280540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4F89B-1A88-87E6-BE4B-C27998B92D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FDC04C-0259-ACF1-6BFC-6EBE51489D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2C52E2-7CC9-7468-B3B7-522D449A1A2D}"/>
              </a:ext>
            </a:extLst>
          </p:cNvPr>
          <p:cNvSpPr>
            <a:spLocks noGrp="1"/>
          </p:cNvSpPr>
          <p:nvPr>
            <p:ph type="body" idx="1"/>
          </p:nvPr>
        </p:nvSpPr>
        <p:spPr/>
        <p:txBody>
          <a:bodyPr/>
          <a:lstStyle/>
          <a:p>
            <a:pPr marL="0" marR="0" lvl="0" indent="0" algn="l" defTabSz="685800" rtl="0" eaLnBrk="1" fontAlgn="base"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123292F0-A768-174E-467E-834E4E353095}"/>
              </a:ext>
            </a:extLst>
          </p:cNvPr>
          <p:cNvSpPr>
            <a:spLocks noGrp="1"/>
          </p:cNvSpPr>
          <p:nvPr>
            <p:ph type="sldNum" sz="quarter" idx="5"/>
          </p:nvPr>
        </p:nvSpPr>
        <p:spPr/>
        <p:txBody>
          <a:bodyPr/>
          <a:lstStyle/>
          <a:p>
            <a:fld id="{DC81CCE8-8669-844C-8A1E-83EDDE9464AC}" type="slidenum">
              <a:rPr lang="en-GB" smtClean="0"/>
              <a:pPr/>
              <a:t>26</a:t>
            </a:fld>
            <a:endParaRPr lang="en-GB"/>
          </a:p>
        </p:txBody>
      </p:sp>
    </p:spTree>
    <p:extLst>
      <p:ext uri="{BB962C8B-B14F-4D97-AF65-F5344CB8AC3E}">
        <p14:creationId xmlns:p14="http://schemas.microsoft.com/office/powerpoint/2010/main" val="2699617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8D074-28D4-5F26-5CC3-43540C324A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72029B-4CBA-9791-FB5E-A93295763A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BC644D-1422-E0BD-69C3-F43E20D0DB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58CB061-1947-AA6B-AAB5-D3E865C3F4CB}"/>
              </a:ext>
            </a:extLst>
          </p:cNvPr>
          <p:cNvSpPr>
            <a:spLocks noGrp="1"/>
          </p:cNvSpPr>
          <p:nvPr>
            <p:ph type="sldNum" sz="quarter" idx="5"/>
          </p:nvPr>
        </p:nvSpPr>
        <p:spPr/>
        <p:txBody>
          <a:bodyPr/>
          <a:lstStyle/>
          <a:p>
            <a:fld id="{DC81CCE8-8669-844C-8A1E-83EDDE9464AC}" type="slidenum">
              <a:rPr lang="en-GB" smtClean="0"/>
              <a:pPr/>
              <a:t>27</a:t>
            </a:fld>
            <a:endParaRPr lang="en-GB"/>
          </a:p>
        </p:txBody>
      </p:sp>
    </p:spTree>
    <p:extLst>
      <p:ext uri="{BB962C8B-B14F-4D97-AF65-F5344CB8AC3E}">
        <p14:creationId xmlns:p14="http://schemas.microsoft.com/office/powerpoint/2010/main" val="807908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4D930-CCC0-1A13-36DC-25B0C73A1E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6D72BB-959A-38F5-319C-A573C449A7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1C0D6-79BF-2480-4CE6-E76A4A5E04B3}"/>
              </a:ext>
            </a:extLst>
          </p:cNvPr>
          <p:cNvSpPr>
            <a:spLocks noGrp="1"/>
          </p:cNvSpPr>
          <p:nvPr>
            <p:ph type="body" idx="1"/>
          </p:nvPr>
        </p:nvSpPr>
        <p:spPr/>
        <p:txBody>
          <a:bodyPr/>
          <a:lstStyle/>
          <a:p>
            <a:pPr fontAlgn="base"/>
            <a:endParaRPr lang="en-US"/>
          </a:p>
        </p:txBody>
      </p:sp>
      <p:sp>
        <p:nvSpPr>
          <p:cNvPr id="4" name="Slide Number Placeholder 3">
            <a:extLst>
              <a:ext uri="{FF2B5EF4-FFF2-40B4-BE49-F238E27FC236}">
                <a16:creationId xmlns:a16="http://schemas.microsoft.com/office/drawing/2014/main" id="{6B63B9DB-284F-1162-5C32-48CDAB5569AC}"/>
              </a:ext>
            </a:extLst>
          </p:cNvPr>
          <p:cNvSpPr>
            <a:spLocks noGrp="1"/>
          </p:cNvSpPr>
          <p:nvPr>
            <p:ph type="sldNum" sz="quarter" idx="5"/>
          </p:nvPr>
        </p:nvSpPr>
        <p:spPr/>
        <p:txBody>
          <a:bodyPr/>
          <a:lstStyle/>
          <a:p>
            <a:fld id="{DC81CCE8-8669-844C-8A1E-83EDDE9464AC}" type="slidenum">
              <a:rPr lang="en-GB" smtClean="0"/>
              <a:pPr/>
              <a:t>28</a:t>
            </a:fld>
            <a:endParaRPr lang="en-GB"/>
          </a:p>
        </p:txBody>
      </p:sp>
    </p:spTree>
    <p:extLst>
      <p:ext uri="{BB962C8B-B14F-4D97-AF65-F5344CB8AC3E}">
        <p14:creationId xmlns:p14="http://schemas.microsoft.com/office/powerpoint/2010/main" val="16301772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4F89B-1A88-87E6-BE4B-C27998B92D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FDC04C-0259-ACF1-6BFC-6EBE51489D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2C52E2-7CC9-7468-B3B7-522D449A1A2D}"/>
              </a:ext>
            </a:extLst>
          </p:cNvPr>
          <p:cNvSpPr>
            <a:spLocks noGrp="1"/>
          </p:cNvSpPr>
          <p:nvPr>
            <p:ph type="body" idx="1"/>
          </p:nvPr>
        </p:nvSpPr>
        <p:spPr/>
        <p:txBody>
          <a:bodyPr/>
          <a:lstStyle/>
          <a:p>
            <a:pPr fontAlgn="base"/>
            <a:endParaRPr lang="en-US"/>
          </a:p>
        </p:txBody>
      </p:sp>
      <p:sp>
        <p:nvSpPr>
          <p:cNvPr id="4" name="Slide Number Placeholder 3">
            <a:extLst>
              <a:ext uri="{FF2B5EF4-FFF2-40B4-BE49-F238E27FC236}">
                <a16:creationId xmlns:a16="http://schemas.microsoft.com/office/drawing/2014/main" id="{123292F0-A768-174E-467E-834E4E353095}"/>
              </a:ext>
            </a:extLst>
          </p:cNvPr>
          <p:cNvSpPr>
            <a:spLocks noGrp="1"/>
          </p:cNvSpPr>
          <p:nvPr>
            <p:ph type="sldNum" sz="quarter" idx="5"/>
          </p:nvPr>
        </p:nvSpPr>
        <p:spPr/>
        <p:txBody>
          <a:bodyPr/>
          <a:lstStyle/>
          <a:p>
            <a:fld id="{DC81CCE8-8669-844C-8A1E-83EDDE9464AC}" type="slidenum">
              <a:rPr lang="en-GB" smtClean="0"/>
              <a:pPr/>
              <a:t>29</a:t>
            </a:fld>
            <a:endParaRPr lang="en-GB"/>
          </a:p>
        </p:txBody>
      </p:sp>
    </p:spTree>
    <p:extLst>
      <p:ext uri="{BB962C8B-B14F-4D97-AF65-F5344CB8AC3E}">
        <p14:creationId xmlns:p14="http://schemas.microsoft.com/office/powerpoint/2010/main" val="2703915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3</a:t>
            </a:fld>
            <a:endParaRPr lang="en-GB"/>
          </a:p>
        </p:txBody>
      </p:sp>
    </p:spTree>
    <p:extLst>
      <p:ext uri="{BB962C8B-B14F-4D97-AF65-F5344CB8AC3E}">
        <p14:creationId xmlns:p14="http://schemas.microsoft.com/office/powerpoint/2010/main" val="39284671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30</a:t>
            </a:fld>
            <a:endParaRPr lang="en-GB"/>
          </a:p>
        </p:txBody>
      </p:sp>
    </p:spTree>
    <p:extLst>
      <p:ext uri="{BB962C8B-B14F-4D97-AF65-F5344CB8AC3E}">
        <p14:creationId xmlns:p14="http://schemas.microsoft.com/office/powerpoint/2010/main" val="729305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4</a:t>
            </a:fld>
            <a:endParaRPr lang="en-GB"/>
          </a:p>
        </p:txBody>
      </p:sp>
    </p:spTree>
    <p:extLst>
      <p:ext uri="{BB962C8B-B14F-4D97-AF65-F5344CB8AC3E}">
        <p14:creationId xmlns:p14="http://schemas.microsoft.com/office/powerpoint/2010/main" val="1172737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5</a:t>
            </a:fld>
            <a:endParaRPr lang="en-GB"/>
          </a:p>
        </p:txBody>
      </p:sp>
    </p:spTree>
    <p:extLst>
      <p:ext uri="{BB962C8B-B14F-4D97-AF65-F5344CB8AC3E}">
        <p14:creationId xmlns:p14="http://schemas.microsoft.com/office/powerpoint/2010/main" val="783647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6</a:t>
            </a:fld>
            <a:endParaRPr lang="en-GB"/>
          </a:p>
        </p:txBody>
      </p:sp>
    </p:spTree>
    <p:extLst>
      <p:ext uri="{BB962C8B-B14F-4D97-AF65-F5344CB8AC3E}">
        <p14:creationId xmlns:p14="http://schemas.microsoft.com/office/powerpoint/2010/main" val="2885110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357C0-2F8D-D534-3E87-49DCF2B283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243913-B73F-93B6-9363-F62EF55F8B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0ACDD4-50D5-D5AA-39A3-9DD41F18065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18E4606-9DCB-8B39-AFED-C529869634F2}"/>
              </a:ext>
            </a:extLst>
          </p:cNvPr>
          <p:cNvSpPr>
            <a:spLocks noGrp="1"/>
          </p:cNvSpPr>
          <p:nvPr>
            <p:ph type="sldNum" sz="quarter" idx="5"/>
          </p:nvPr>
        </p:nvSpPr>
        <p:spPr/>
        <p:txBody>
          <a:bodyPr/>
          <a:lstStyle/>
          <a:p>
            <a:fld id="{DC81CCE8-8669-844C-8A1E-83EDDE9464AC}" type="slidenum">
              <a:rPr lang="en-GB" smtClean="0"/>
              <a:pPr/>
              <a:t>7</a:t>
            </a:fld>
            <a:endParaRPr lang="en-GB"/>
          </a:p>
        </p:txBody>
      </p:sp>
    </p:spTree>
    <p:extLst>
      <p:ext uri="{BB962C8B-B14F-4D97-AF65-F5344CB8AC3E}">
        <p14:creationId xmlns:p14="http://schemas.microsoft.com/office/powerpoint/2010/main" val="3457011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8D074-28D4-5F26-5CC3-43540C324A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72029B-4CBA-9791-FB5E-A93295763A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BC644D-1422-E0BD-69C3-F43E20D0DB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58CB061-1947-AA6B-AAB5-D3E865C3F4CB}"/>
              </a:ext>
            </a:extLst>
          </p:cNvPr>
          <p:cNvSpPr>
            <a:spLocks noGrp="1"/>
          </p:cNvSpPr>
          <p:nvPr>
            <p:ph type="sldNum" sz="quarter" idx="5"/>
          </p:nvPr>
        </p:nvSpPr>
        <p:spPr/>
        <p:txBody>
          <a:bodyPr/>
          <a:lstStyle/>
          <a:p>
            <a:fld id="{DC81CCE8-8669-844C-8A1E-83EDDE9464AC}" type="slidenum">
              <a:rPr lang="en-GB" smtClean="0"/>
              <a:pPr/>
              <a:t>8</a:t>
            </a:fld>
            <a:endParaRPr lang="en-GB"/>
          </a:p>
        </p:txBody>
      </p:sp>
    </p:spTree>
    <p:extLst>
      <p:ext uri="{BB962C8B-B14F-4D97-AF65-F5344CB8AC3E}">
        <p14:creationId xmlns:p14="http://schemas.microsoft.com/office/powerpoint/2010/main" val="3888663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8D074-28D4-5F26-5CC3-43540C324A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72029B-4CBA-9791-FB5E-A93295763A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BC644D-1422-E0BD-69C3-F43E20D0DB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58CB061-1947-AA6B-AAB5-D3E865C3F4CB}"/>
              </a:ext>
            </a:extLst>
          </p:cNvPr>
          <p:cNvSpPr>
            <a:spLocks noGrp="1"/>
          </p:cNvSpPr>
          <p:nvPr>
            <p:ph type="sldNum" sz="quarter" idx="5"/>
          </p:nvPr>
        </p:nvSpPr>
        <p:spPr/>
        <p:txBody>
          <a:bodyPr/>
          <a:lstStyle/>
          <a:p>
            <a:fld id="{DC81CCE8-8669-844C-8A1E-83EDDE9464AC}" type="slidenum">
              <a:rPr lang="en-GB" smtClean="0"/>
              <a:pPr/>
              <a:t>9</a:t>
            </a:fld>
            <a:endParaRPr lang="en-GB"/>
          </a:p>
        </p:txBody>
      </p:sp>
    </p:spTree>
    <p:extLst>
      <p:ext uri="{BB962C8B-B14F-4D97-AF65-F5344CB8AC3E}">
        <p14:creationId xmlns:p14="http://schemas.microsoft.com/office/powerpoint/2010/main" val="21514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3.jpg"/><Relationship Id="rId4" Type="http://schemas.openxmlformats.org/officeDocument/2006/relationships/image" Target="../media/image12.jp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8869" y="1586678"/>
            <a:ext cx="4834262" cy="353056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resentation by white">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tx1"/>
                </a:solidFill>
              </a:defRPr>
            </a:lvl1pPr>
          </a:lstStyle>
          <a:p>
            <a:r>
              <a:rPr lang="en-GB"/>
              <a:t>18/02/2018</a:t>
            </a:r>
            <a:endParaRPr lang="mr-IN"/>
          </a:p>
        </p:txBody>
      </p:sp>
      <p:sp>
        <p:nvSpPr>
          <p:cNvPr id="23" name="Title 10">
            <a:extLst>
              <a:ext uri="{FF2B5EF4-FFF2-40B4-BE49-F238E27FC236}">
                <a16:creationId xmlns:a16="http://schemas.microsoft.com/office/drawing/2014/main" id="{FA61C894-DE54-A347-B550-E8736DB232A2}"/>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tx1"/>
                </a:solidFill>
                <a:latin typeface="Nunito Sans Black" charset="0"/>
                <a:ea typeface="Nunito Sans Black" charset="0"/>
                <a:cs typeface="Nunito Sans Black" charset="0"/>
              </a:defRPr>
            </a:lvl1pPr>
          </a:lstStyle>
          <a:p>
            <a:r>
              <a:rPr lang="en-US"/>
              <a:t>Name Surname</a:t>
            </a:r>
          </a:p>
        </p:txBody>
      </p:sp>
      <p:sp>
        <p:nvSpPr>
          <p:cNvPr id="24" name="Text Placeholder 27">
            <a:extLst>
              <a:ext uri="{FF2B5EF4-FFF2-40B4-BE49-F238E27FC236}">
                <a16:creationId xmlns:a16="http://schemas.microsoft.com/office/drawing/2014/main" id="{151A4A86-DF9E-E04F-B5A9-25426172538D}"/>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5" name="Text Placeholder 2">
            <a:extLst>
              <a:ext uri="{FF2B5EF4-FFF2-40B4-BE49-F238E27FC236}">
                <a16:creationId xmlns:a16="http://schemas.microsoft.com/office/drawing/2014/main" id="{858EA145-0FC2-1D43-9549-82788FFD1840}"/>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tx2"/>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4" y="5454243"/>
            <a:ext cx="3695984" cy="1042284"/>
          </a:xfrm>
          <a:prstGeom prst="rect">
            <a:avLst/>
          </a:prstGeom>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Font typeface="Arial" panose="020B0604020202020204" pitchFamily="34" charset="0"/>
              <a:buChar char="•"/>
              <a:tabLst/>
              <a:defRPr/>
            </a:lvl1pPr>
            <a:lvl2pPr marL="133200" indent="-122400">
              <a:lnSpc>
                <a:spcPts val="1500"/>
              </a:lnSpc>
              <a:buFont typeface="Arial" panose="020B0604020202020204" pitchFamily="34" charset="0"/>
              <a:buChar char="•"/>
              <a:tabLst/>
              <a:defRPr sz="1350" b="0" i="0">
                <a:latin typeface="Nunito Sans" pitchFamily="2" charset="77"/>
              </a:defRPr>
            </a:lvl2pPr>
            <a:lvl3pPr marL="133200" indent="-122400">
              <a:lnSpc>
                <a:spcPts val="1500"/>
              </a:lnSpc>
              <a:buFont typeface="Arial" panose="020B0604020202020204" pitchFamily="34" charset="0"/>
              <a:buChar char="•"/>
              <a:tabLst/>
              <a:defRPr sz="1350"/>
            </a:lvl3pPr>
            <a:lvl4pPr marL="133200" indent="-122400">
              <a:buFont typeface="Arial" panose="020B0604020202020204" pitchFamily="34" charset="0"/>
              <a:buChar char="•"/>
              <a:tabLst/>
              <a:defRPr b="1" i="0">
                <a:latin typeface="Nunito Sans" pitchFamily="2" charset="77"/>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A94F44C7-F913-747C-CC1F-29A512CF5005}"/>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6854556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Quote pag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tx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tx2"/>
                </a:solidFill>
                <a:latin typeface="+mj-lt"/>
              </a:defRPr>
            </a:lvl1pPr>
            <a:lvl2pPr marL="0" indent="0">
              <a:lnSpc>
                <a:spcPct val="100000"/>
              </a:lnSpc>
              <a:spcBef>
                <a:spcPts val="0"/>
              </a:spcBef>
              <a:buFont typeface="Arial" panose="020B0604020202020204" pitchFamily="34" charset="0"/>
              <a:buNone/>
              <a:tabLst/>
              <a:defRPr sz="1800" b="1" i="0">
                <a:solidFill>
                  <a:schemeClr val="tx2"/>
                </a:solidFill>
                <a:latin typeface="+mj-lt"/>
              </a:defRPr>
            </a:lvl2pPr>
            <a:lvl3pPr marL="0" indent="0">
              <a:lnSpc>
                <a:spcPct val="100000"/>
              </a:lnSpc>
              <a:spcBef>
                <a:spcPts val="0"/>
              </a:spcBef>
              <a:buFont typeface="Arial" panose="020B0604020202020204" pitchFamily="34" charset="0"/>
              <a:buNone/>
              <a:tabLst/>
              <a:defRPr sz="1800" b="1">
                <a:solidFill>
                  <a:schemeClr val="tx2"/>
                </a:solidFill>
                <a:latin typeface="+mj-lt"/>
              </a:defRPr>
            </a:lvl3pPr>
            <a:lvl4pPr marL="0" indent="0">
              <a:spcBef>
                <a:spcPts val="0"/>
              </a:spcBef>
              <a:buFont typeface="Arial" panose="020B0604020202020204" pitchFamily="34" charset="0"/>
              <a:buNone/>
              <a:tabLst/>
              <a:defRPr sz="1800" b="1" i="0">
                <a:solidFill>
                  <a:schemeClr val="tx2"/>
                </a:solidFill>
                <a:latin typeface="+mj-lt"/>
              </a:defRPr>
            </a:lvl4pPr>
            <a:lvl5pPr marL="0" indent="0">
              <a:spcBef>
                <a:spcPts val="0"/>
              </a:spcBef>
              <a:buFont typeface="Arial" panose="020B0604020202020204" pitchFamily="34" charset="0"/>
              <a:buNone/>
              <a:tabLst/>
              <a:defRPr sz="1800" b="1">
                <a:solidFill>
                  <a:schemeClr val="tx2"/>
                </a:solidFill>
                <a:latin typeface="+mj-lt"/>
              </a:defRPr>
            </a:lvl5pPr>
          </a:lstStyle>
          <a:p>
            <a:pPr lvl="0"/>
            <a:r>
              <a:rPr lang="en-US"/>
              <a:t>Click to edit Master text styles</a:t>
            </a:r>
          </a:p>
        </p:txBody>
      </p:sp>
      <p:cxnSp>
        <p:nvCxnSpPr>
          <p:cNvPr id="7" name="Straight Connector 6"/>
          <p:cNvCxnSpPr/>
          <p:nvPr userDrawn="1"/>
        </p:nvCxnSpPr>
        <p:spPr>
          <a:xfrm>
            <a:off x="2293949" y="1801909"/>
            <a:ext cx="759538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bk object 16">
            <a:extLst>
              <a:ext uri="{FF2B5EF4-FFF2-40B4-BE49-F238E27FC236}">
                <a16:creationId xmlns:a16="http://schemas.microsoft.com/office/drawing/2014/main" id="{ABC8B010-0BF7-170A-306A-AE0E8BBBAF30}"/>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0985458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Purple Quote pag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bg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bg1"/>
                </a:solidFill>
                <a:latin typeface="+mj-lt"/>
              </a:defRPr>
            </a:lvl1pPr>
            <a:lvl2pPr marL="0" indent="0">
              <a:lnSpc>
                <a:spcPct val="100000"/>
              </a:lnSpc>
              <a:spcBef>
                <a:spcPts val="0"/>
              </a:spcBef>
              <a:buFont typeface="Arial" panose="020B0604020202020204" pitchFamily="34" charset="0"/>
              <a:buNone/>
              <a:tabLst/>
              <a:defRPr sz="1800" b="1" i="0">
                <a:solidFill>
                  <a:schemeClr val="bg1"/>
                </a:solidFill>
                <a:latin typeface="+mj-lt"/>
              </a:defRPr>
            </a:lvl2pPr>
            <a:lvl3pPr marL="0" indent="0">
              <a:lnSpc>
                <a:spcPct val="100000"/>
              </a:lnSpc>
              <a:spcBef>
                <a:spcPts val="0"/>
              </a:spcBef>
              <a:buFont typeface="Arial" panose="020B0604020202020204" pitchFamily="34" charset="0"/>
              <a:buNone/>
              <a:tabLst/>
              <a:defRPr sz="1800" b="1">
                <a:solidFill>
                  <a:schemeClr val="bg1"/>
                </a:solidFill>
                <a:latin typeface="+mj-lt"/>
              </a:defRPr>
            </a:lvl3pPr>
            <a:lvl4pPr marL="0" indent="0">
              <a:spcBef>
                <a:spcPts val="0"/>
              </a:spcBef>
              <a:buFont typeface="Arial" panose="020B0604020202020204" pitchFamily="34" charset="0"/>
              <a:buNone/>
              <a:tabLst/>
              <a:defRPr sz="1800" b="1" i="0">
                <a:solidFill>
                  <a:schemeClr val="bg1"/>
                </a:solidFill>
                <a:latin typeface="+mj-lt"/>
              </a:defRPr>
            </a:lvl4pPr>
            <a:lvl5pPr marL="0" indent="0">
              <a:spcBef>
                <a:spcPts val="0"/>
              </a:spcBef>
              <a:buFont typeface="Arial" panose="020B0604020202020204" pitchFamily="34" charset="0"/>
              <a:buNone/>
              <a:tabLst/>
              <a:defRPr sz="1800" b="1">
                <a:solidFill>
                  <a:schemeClr val="bg1"/>
                </a:solidFill>
                <a:latin typeface="+mj-lt"/>
              </a:defRPr>
            </a:lvl5pPr>
          </a:lstStyle>
          <a:p>
            <a:pPr lvl="0"/>
            <a:r>
              <a:rPr lang="en-US"/>
              <a:t>Click to edit Master text styles</a:t>
            </a:r>
          </a:p>
        </p:txBody>
      </p:sp>
      <p:cxnSp>
        <p:nvCxnSpPr>
          <p:cNvPr id="7" name="Straight Connector 6"/>
          <p:cNvCxnSpPr/>
          <p:nvPr userDrawn="1"/>
        </p:nvCxnSpPr>
        <p:spPr>
          <a:xfrm>
            <a:off x="2293949" y="1801909"/>
            <a:ext cx="759538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text, clipart&#10;&#10;Description automatically generated">
            <a:extLst>
              <a:ext uri="{FF2B5EF4-FFF2-40B4-BE49-F238E27FC236}">
                <a16:creationId xmlns:a16="http://schemas.microsoft.com/office/drawing/2014/main" id="{A8DD76FE-99CC-21D1-31B3-9BD8058CF4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69608894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Clr>
                <a:schemeClr val="bg1"/>
              </a:buClr>
              <a:buFont typeface="Arial" panose="020B0604020202020204" pitchFamily="34" charset="0"/>
              <a:buNone/>
              <a:tabLst/>
              <a:defRPr>
                <a:solidFill>
                  <a:schemeClr val="bg1"/>
                </a:solidFill>
              </a:defRPr>
            </a:lvl1pPr>
            <a:lvl2pPr marL="10800" indent="0">
              <a:lnSpc>
                <a:spcPts val="1500"/>
              </a:lnSpc>
              <a:buClr>
                <a:schemeClr val="bg1"/>
              </a:buClr>
              <a:buFont typeface="Arial" panose="020B0604020202020204" pitchFamily="34" charset="0"/>
              <a:buNone/>
              <a:tabLst/>
              <a:defRPr sz="1350" b="0" i="0">
                <a:solidFill>
                  <a:schemeClr val="bg1"/>
                </a:solidFill>
                <a:latin typeface="Nunito Sans" pitchFamily="2" charset="77"/>
              </a:defRPr>
            </a:lvl2pPr>
            <a:lvl3pPr marL="10800" indent="0">
              <a:lnSpc>
                <a:spcPts val="1500"/>
              </a:lnSpc>
              <a:buClr>
                <a:schemeClr val="bg1"/>
              </a:buClr>
              <a:buFont typeface="Arial" panose="020B0604020202020204" pitchFamily="34" charset="0"/>
              <a:buNone/>
              <a:tabLst/>
              <a:defRPr sz="1350">
                <a:solidFill>
                  <a:schemeClr val="bg1"/>
                </a:solidFill>
              </a:defRPr>
            </a:lvl3pPr>
            <a:lvl4pPr marL="10800" indent="0">
              <a:buClr>
                <a:schemeClr val="bg1"/>
              </a:buClr>
              <a:buFont typeface="Arial" panose="020B0604020202020204" pitchFamily="34" charset="0"/>
              <a:buNone/>
              <a:tabLst/>
              <a:defRPr b="1" i="0">
                <a:solidFill>
                  <a:schemeClr val="bg1"/>
                </a:solidFill>
                <a:latin typeface="Nunito Sans" pitchFamily="2" charset="77"/>
              </a:defRPr>
            </a:lvl4pPr>
            <a:lvl5pPr marL="10800" indent="0">
              <a:buClr>
                <a:schemeClr val="bg1"/>
              </a:buClr>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EF52E34B-502E-D3C3-6197-80AB05CA21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11624518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Clr>
                <a:schemeClr val="bg1"/>
              </a:buClr>
              <a:buFont typeface="Arial" panose="020B0604020202020204" pitchFamily="34" charset="0"/>
              <a:buChar char="•"/>
              <a:tabLst/>
              <a:defRPr>
                <a:solidFill>
                  <a:schemeClr val="bg1"/>
                </a:solidFill>
              </a:defRPr>
            </a:lvl1pPr>
            <a:lvl2pPr marL="133200" indent="-122400">
              <a:lnSpc>
                <a:spcPts val="1500"/>
              </a:lnSpc>
              <a:buClr>
                <a:schemeClr val="bg1"/>
              </a:buClr>
              <a:buFont typeface="Arial" panose="020B0604020202020204" pitchFamily="34" charset="0"/>
              <a:buChar char="•"/>
              <a:tabLst/>
              <a:defRPr sz="1350" b="0" i="0">
                <a:solidFill>
                  <a:schemeClr val="bg1"/>
                </a:solidFill>
                <a:latin typeface="Nunito Sans" pitchFamily="2" charset="77"/>
              </a:defRPr>
            </a:lvl2pPr>
            <a:lvl3pPr marL="133200" indent="-122400">
              <a:lnSpc>
                <a:spcPts val="1500"/>
              </a:lnSpc>
              <a:buClr>
                <a:schemeClr val="bg1"/>
              </a:buClr>
              <a:buFont typeface="Arial" panose="020B0604020202020204" pitchFamily="34" charset="0"/>
              <a:buChar char="•"/>
              <a:tabLst/>
              <a:defRPr sz="1350">
                <a:solidFill>
                  <a:schemeClr val="bg1"/>
                </a:solidFill>
              </a:defRPr>
            </a:lvl3pPr>
            <a:lvl4pPr marL="133200" indent="-122400">
              <a:buClr>
                <a:schemeClr val="bg1"/>
              </a:buClr>
              <a:buFont typeface="Arial" panose="020B0604020202020204" pitchFamily="34" charset="0"/>
              <a:buChar char="•"/>
              <a:tabLst/>
              <a:defRPr b="1" i="0">
                <a:solidFill>
                  <a:schemeClr val="bg1"/>
                </a:solidFill>
                <a:latin typeface="Nunito Sans" pitchFamily="2" charset="77"/>
              </a:defRPr>
            </a:lvl4pPr>
            <a:lvl5pPr marL="133200" indent="-122400">
              <a:buClr>
                <a:schemeClr val="bg1"/>
              </a:buClr>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61CE8824-540D-DFBA-31D3-900593369C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42654173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bg1"/>
                </a:solidFill>
              </a:defRPr>
            </a:lvl1pPr>
          </a:lstStyle>
          <a:p>
            <a:r>
              <a:rPr lang="en-GB"/>
              <a:t>Click to add media</a:t>
            </a:r>
          </a:p>
        </p:txBody>
      </p:sp>
      <p:pic>
        <p:nvPicPr>
          <p:cNvPr id="4" name="Picture 3" descr="A picture containing text, clipart&#10;&#10;Description automatically generated">
            <a:extLst>
              <a:ext uri="{FF2B5EF4-FFF2-40B4-BE49-F238E27FC236}">
                <a16:creationId xmlns:a16="http://schemas.microsoft.com/office/drawing/2014/main" id="{527B2328-A2F8-BF70-040E-6FE14398A0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28494331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tx1"/>
                </a:solidFill>
              </a:defRPr>
            </a:lvl1pPr>
          </a:lstStyle>
          <a:p>
            <a:r>
              <a:rPr lang="en-GB"/>
              <a:t>Click to add media</a:t>
            </a:r>
          </a:p>
        </p:txBody>
      </p:sp>
      <p:sp>
        <p:nvSpPr>
          <p:cNvPr id="4" name="bk object 16">
            <a:extLst>
              <a:ext uri="{FF2B5EF4-FFF2-40B4-BE49-F238E27FC236}">
                <a16:creationId xmlns:a16="http://schemas.microsoft.com/office/drawing/2014/main" id="{7C4633AF-C8C5-975A-1DC2-0BF423A76DFA}"/>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4050095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Bio 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Dwayne Fields</a:t>
            </a:r>
          </a:p>
          <a:p>
            <a:pPr lvl="0"/>
            <a:r>
              <a:rPr lang="en-US"/>
              <a:t>Scout Ambassador</a:t>
            </a:r>
          </a:p>
          <a:p>
            <a:pPr lvl="1"/>
            <a:r>
              <a:rPr lang="en-US"/>
              <a:t>Dwayne is a polar explorer and speaker. He is the first black Briton to reach the North Pole, and only the second black man in the world to achieve this feat. Born in Jamaica, he grew up in Hackney, London.</a:t>
            </a:r>
          </a:p>
        </p:txBody>
      </p:sp>
      <p:pic>
        <p:nvPicPr>
          <p:cNvPr id="33" name="Picture 32">
            <a:extLst>
              <a:ext uri="{FF2B5EF4-FFF2-40B4-BE49-F238E27FC236}">
                <a16:creationId xmlns:a16="http://schemas.microsoft.com/office/drawing/2014/main" id="{397BA9CF-B7BA-1C48-BA57-1847D2222F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92641" y="1800225"/>
            <a:ext cx="1524000" cy="1171575"/>
          </a:xfrm>
          <a:prstGeom prst="rect">
            <a:avLst/>
          </a:prstGeom>
        </p:spPr>
      </p:pic>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Helen Glover</a:t>
            </a:r>
          </a:p>
          <a:p>
            <a:pPr lvl="0"/>
            <a:r>
              <a:rPr lang="en-US"/>
              <a:t>Scout Ambassador</a:t>
            </a:r>
          </a:p>
          <a:p>
            <a:pPr lvl="1"/>
            <a:r>
              <a:rPr lang="en-US"/>
              <a:t>Helen is a two-time Olympic champion and triple World Champion, winning British women’s rowing’s first ever gold medal at London 2012.</a:t>
            </a:r>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Tim Peake</a:t>
            </a:r>
          </a:p>
          <a:p>
            <a:pPr lvl="0"/>
            <a:r>
              <a:rPr lang="en-US"/>
              <a:t>Scout Ambassador </a:t>
            </a:r>
          </a:p>
          <a:p>
            <a:pPr lvl="1"/>
            <a:r>
              <a:rPr lang="en-US"/>
              <a:t>ESA Astronaut Major Tim Peake is also a former Cub Scout and an advocate of the power of Scouting to help young people develop skills for life.</a:t>
            </a:r>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Bear </a:t>
            </a:r>
            <a:r>
              <a:rPr lang="en-US" err="1"/>
              <a:t>Grylls</a:t>
            </a:r>
            <a:r>
              <a:rPr lang="en-US"/>
              <a:t> </a:t>
            </a:r>
          </a:p>
          <a:p>
            <a:pPr lvl="0"/>
            <a:r>
              <a:rPr lang="en-US"/>
              <a:t>Chief Scout </a:t>
            </a:r>
          </a:p>
          <a:p>
            <a:pPr lvl="1"/>
            <a:r>
              <a:rPr lang="en-US"/>
              <a:t>Bear was appointed in 2009 as the youngest ever Chief Scout of the United Kingdom. He has inspired hundreds of thousands of young people with his positivity, passion for adventure, courage and leadership. </a:t>
            </a:r>
          </a:p>
        </p:txBody>
      </p:sp>
      <p:sp>
        <p:nvSpPr>
          <p:cNvPr id="38" name="object 18">
            <a:extLst>
              <a:ext uri="{FF2B5EF4-FFF2-40B4-BE49-F238E27FC236}">
                <a16:creationId xmlns:a16="http://schemas.microsoft.com/office/drawing/2014/main" id="{B8A11A06-AD5C-3A46-B01B-ADFE26DCC3A7}"/>
              </a:ext>
            </a:extLst>
          </p:cNvPr>
          <p:cNvSpPr/>
          <p:nvPr userDrawn="1"/>
        </p:nvSpPr>
        <p:spPr>
          <a:xfrm>
            <a:off x="2447019" y="1809750"/>
            <a:ext cx="1523996" cy="11620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1" name="object 19">
            <a:extLst>
              <a:ext uri="{FF2B5EF4-FFF2-40B4-BE49-F238E27FC236}">
                <a16:creationId xmlns:a16="http://schemas.microsoft.com/office/drawing/2014/main" id="{E9DE9629-A022-FB4C-B643-21A4E670FD25}"/>
              </a:ext>
            </a:extLst>
          </p:cNvPr>
          <p:cNvSpPr/>
          <p:nvPr userDrawn="1"/>
        </p:nvSpPr>
        <p:spPr>
          <a:xfrm>
            <a:off x="4357957" y="1809750"/>
            <a:ext cx="1523990" cy="11620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2" name="object 21">
            <a:extLst>
              <a:ext uri="{FF2B5EF4-FFF2-40B4-BE49-F238E27FC236}">
                <a16:creationId xmlns:a16="http://schemas.microsoft.com/office/drawing/2014/main" id="{4A5F8DA1-C550-1A4A-BE4B-E2591CFF944A}"/>
              </a:ext>
            </a:extLst>
          </p:cNvPr>
          <p:cNvSpPr/>
          <p:nvPr userDrawn="1"/>
        </p:nvSpPr>
        <p:spPr>
          <a:xfrm>
            <a:off x="8198892" y="1809750"/>
            <a:ext cx="1524000" cy="11620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 name="bk object 16">
            <a:extLst>
              <a:ext uri="{FF2B5EF4-FFF2-40B4-BE49-F238E27FC236}">
                <a16:creationId xmlns:a16="http://schemas.microsoft.com/office/drawing/2014/main" id="{07D06058-67AE-0C33-827D-D4CEB61ABED4}"/>
              </a:ext>
            </a:extLst>
          </p:cNvPr>
          <p:cNvSpPr/>
          <p:nvPr userDrawn="1"/>
        </p:nvSpPr>
        <p:spPr>
          <a:xfrm>
            <a:off x="10084689" y="360617"/>
            <a:ext cx="1745932" cy="492061"/>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0476294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Bio templa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8" name="Picture Placeholder 5">
            <a:extLst>
              <a:ext uri="{FF2B5EF4-FFF2-40B4-BE49-F238E27FC236}">
                <a16:creationId xmlns:a16="http://schemas.microsoft.com/office/drawing/2014/main" id="{89C03A36-4CFB-5C47-9A67-BBF62C6EC655}"/>
              </a:ext>
            </a:extLst>
          </p:cNvPr>
          <p:cNvSpPr>
            <a:spLocks noGrp="1"/>
          </p:cNvSpPr>
          <p:nvPr>
            <p:ph type="pic" sz="quarter" idx="24" hasCustomPrompt="1"/>
          </p:nvPr>
        </p:nvSpPr>
        <p:spPr>
          <a:xfrm>
            <a:off x="2458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1" name="Picture Placeholder 5">
            <a:extLst>
              <a:ext uri="{FF2B5EF4-FFF2-40B4-BE49-F238E27FC236}">
                <a16:creationId xmlns:a16="http://schemas.microsoft.com/office/drawing/2014/main" id="{3F932ACE-377C-D547-A933-DB1A45FABE58}"/>
              </a:ext>
            </a:extLst>
          </p:cNvPr>
          <p:cNvSpPr>
            <a:spLocks noGrp="1"/>
          </p:cNvSpPr>
          <p:nvPr>
            <p:ph type="pic" sz="quarter" idx="25" hasCustomPrompt="1"/>
          </p:nvPr>
        </p:nvSpPr>
        <p:spPr>
          <a:xfrm>
            <a:off x="4375356"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2" name="Picture Placeholder 5">
            <a:extLst>
              <a:ext uri="{FF2B5EF4-FFF2-40B4-BE49-F238E27FC236}">
                <a16:creationId xmlns:a16="http://schemas.microsoft.com/office/drawing/2014/main" id="{24BCBACA-9B0E-464E-B58C-8DF5F332759E}"/>
              </a:ext>
            </a:extLst>
          </p:cNvPr>
          <p:cNvSpPr>
            <a:spLocks noGrp="1"/>
          </p:cNvSpPr>
          <p:nvPr>
            <p:ph type="pic" sz="quarter" idx="26" hasCustomPrompt="1"/>
          </p:nvPr>
        </p:nvSpPr>
        <p:spPr>
          <a:xfrm>
            <a:off x="6292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4" name="Picture Placeholder 5">
            <a:extLst>
              <a:ext uri="{FF2B5EF4-FFF2-40B4-BE49-F238E27FC236}">
                <a16:creationId xmlns:a16="http://schemas.microsoft.com/office/drawing/2014/main" id="{B2A63DBB-8B0B-2842-9A88-CA9E76CFDF7F}"/>
              </a:ext>
            </a:extLst>
          </p:cNvPr>
          <p:cNvSpPr>
            <a:spLocks noGrp="1"/>
          </p:cNvSpPr>
          <p:nvPr>
            <p:ph type="pic" sz="quarter" idx="27" hasCustomPrompt="1"/>
          </p:nvPr>
        </p:nvSpPr>
        <p:spPr>
          <a:xfrm>
            <a:off x="8209927"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 name="bk object 16">
            <a:extLst>
              <a:ext uri="{FF2B5EF4-FFF2-40B4-BE49-F238E27FC236}">
                <a16:creationId xmlns:a16="http://schemas.microsoft.com/office/drawing/2014/main" id="{6DF035AD-312B-6056-E925-E62F9BE2678E}"/>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4528733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694290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resentation by purple">
    <p:bg>
      <p:bgPr>
        <a:solidFill>
          <a:schemeClr val="tx2"/>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23" name="Title 10">
            <a:extLst>
              <a:ext uri="{FF2B5EF4-FFF2-40B4-BE49-F238E27FC236}">
                <a16:creationId xmlns:a16="http://schemas.microsoft.com/office/drawing/2014/main" id="{55952E06-538E-3847-8E39-0DF2E6C154C6}"/>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5" name="Text Placeholder 27">
            <a:extLst>
              <a:ext uri="{FF2B5EF4-FFF2-40B4-BE49-F238E27FC236}">
                <a16:creationId xmlns:a16="http://schemas.microsoft.com/office/drawing/2014/main" id="{678492E3-6289-7F4A-AB70-D84688E2F8D7}"/>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6" name="Text Placeholder 2">
            <a:extLst>
              <a:ext uri="{FF2B5EF4-FFF2-40B4-BE49-F238E27FC236}">
                <a16:creationId xmlns:a16="http://schemas.microsoft.com/office/drawing/2014/main" id="{2058389D-8FFE-594B-9577-7643880F3793}"/>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90606269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781859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Font typeface="Arial" panose="020B0604020202020204" pitchFamily="34" charset="0"/>
              <a:buNone/>
              <a:tabLst/>
              <a:defRPr sz="2550"/>
            </a:lvl1pPr>
            <a:lvl2pPr marL="18000" indent="0">
              <a:lnSpc>
                <a:spcPts val="2700"/>
              </a:lnSpc>
              <a:buFont typeface="Arial" panose="020B0604020202020204" pitchFamily="34" charset="0"/>
              <a:buNone/>
              <a:tabLst/>
              <a:defRPr sz="2550"/>
            </a:lvl2pPr>
            <a:lvl3pPr marL="18000" indent="0">
              <a:lnSpc>
                <a:spcPts val="2700"/>
              </a:lnSpc>
              <a:buFont typeface="Arial" panose="020B0604020202020204" pitchFamily="34" charset="0"/>
              <a:buNone/>
              <a:tabLst/>
              <a:defRPr sz="2550"/>
            </a:lvl3pPr>
            <a:lvl4pPr marL="18000" indent="0">
              <a:lnSpc>
                <a:spcPts val="2700"/>
              </a:lnSpc>
              <a:buFont typeface="Arial" panose="020B0604020202020204" pitchFamily="34" charset="0"/>
              <a:buNone/>
              <a:tabLst/>
              <a:defRPr sz="2550"/>
            </a:lvl4pPr>
            <a:lvl5pPr marL="180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076330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69875">
              <a:lnSpc>
                <a:spcPts val="2700"/>
              </a:lnSpc>
              <a:buFont typeface="Arial" panose="020B0604020202020204" pitchFamily="34" charset="0"/>
              <a:buChar char="•"/>
              <a:tabLst/>
              <a:defRPr sz="2550"/>
            </a:lvl1pPr>
            <a:lvl2pPr marL="270000" indent="-269875">
              <a:lnSpc>
                <a:spcPts val="2700"/>
              </a:lnSpc>
              <a:buFont typeface="Arial" panose="020B0604020202020204" pitchFamily="34" charset="0"/>
              <a:buChar char="•"/>
              <a:tabLst/>
              <a:defRPr sz="2550"/>
            </a:lvl2pPr>
            <a:lvl3pPr marL="270000" indent="-269875">
              <a:lnSpc>
                <a:spcPts val="2700"/>
              </a:lnSpc>
              <a:buFont typeface="Arial" panose="020B0604020202020204" pitchFamily="34" charset="0"/>
              <a:buChar char="•"/>
              <a:tabLst/>
              <a:defRPr sz="2550"/>
            </a:lvl3pPr>
            <a:lvl4pPr marL="270000" indent="-269875">
              <a:lnSpc>
                <a:spcPts val="2700"/>
              </a:lnSpc>
              <a:buFont typeface="Arial" panose="020B0604020202020204" pitchFamily="34" charset="0"/>
              <a:buChar char="•"/>
              <a:tabLst/>
              <a:defRPr sz="2550"/>
            </a:lvl4pPr>
            <a:lvl5pPr marL="270000" indent="-269875">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35450871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Clr>
                <a:schemeClr val="bg1"/>
              </a:buClr>
              <a:buFont typeface="Arial" panose="020B0604020202020204" pitchFamily="34" charset="0"/>
              <a:buNone/>
              <a:tabLst/>
              <a:defRPr sz="2550">
                <a:solidFill>
                  <a:schemeClr val="bg1"/>
                </a:solidFill>
              </a:defRPr>
            </a:lvl1pPr>
            <a:lvl2pPr marL="18000" indent="0">
              <a:lnSpc>
                <a:spcPts val="2700"/>
              </a:lnSpc>
              <a:buClr>
                <a:schemeClr val="bg1"/>
              </a:buClr>
              <a:buFont typeface="Arial" panose="020B0604020202020204" pitchFamily="34" charset="0"/>
              <a:buNone/>
              <a:tabLst/>
              <a:defRPr sz="2550">
                <a:solidFill>
                  <a:schemeClr val="bg1"/>
                </a:solidFill>
              </a:defRPr>
            </a:lvl2pPr>
            <a:lvl3pPr marL="18000" indent="0">
              <a:lnSpc>
                <a:spcPts val="2700"/>
              </a:lnSpc>
              <a:buClr>
                <a:schemeClr val="bg1"/>
              </a:buClr>
              <a:buFont typeface="Arial" panose="020B0604020202020204" pitchFamily="34" charset="0"/>
              <a:buNone/>
              <a:tabLst/>
              <a:defRPr sz="2550">
                <a:solidFill>
                  <a:schemeClr val="bg1"/>
                </a:solidFill>
              </a:defRPr>
            </a:lvl3pPr>
            <a:lvl4pPr marL="18000" indent="0">
              <a:lnSpc>
                <a:spcPts val="2700"/>
              </a:lnSpc>
              <a:buClr>
                <a:schemeClr val="bg1"/>
              </a:buClr>
              <a:buFont typeface="Arial" panose="020B0604020202020204" pitchFamily="34" charset="0"/>
              <a:buNone/>
              <a:tabLst/>
              <a:defRPr sz="2550">
                <a:solidFill>
                  <a:schemeClr val="bg1"/>
                </a:solidFill>
              </a:defRPr>
            </a:lvl4pPr>
            <a:lvl5pPr marL="18000" indent="0">
              <a:lnSpc>
                <a:spcPts val="2700"/>
              </a:lnSpc>
              <a:buClr>
                <a:schemeClr val="bg1"/>
              </a:buClr>
              <a:buFont typeface="Arial" panose="020B0604020202020204" pitchFamily="34" charset="0"/>
              <a:buNone/>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2574168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70000">
              <a:lnSpc>
                <a:spcPts val="2700"/>
              </a:lnSpc>
              <a:buClr>
                <a:schemeClr val="bg1"/>
              </a:buClr>
              <a:buFont typeface="Arial" panose="020B0604020202020204" pitchFamily="34" charset="0"/>
              <a:buChar char="•"/>
              <a:tabLst/>
              <a:defRPr sz="2550">
                <a:solidFill>
                  <a:schemeClr val="bg1"/>
                </a:solidFill>
              </a:defRPr>
            </a:lvl1pPr>
            <a:lvl2pPr marL="270000" indent="-270000">
              <a:lnSpc>
                <a:spcPts val="2700"/>
              </a:lnSpc>
              <a:buClr>
                <a:schemeClr val="bg1"/>
              </a:buClr>
              <a:buFont typeface="Arial" panose="020B0604020202020204" pitchFamily="34" charset="0"/>
              <a:buChar char="•"/>
              <a:tabLst/>
              <a:defRPr sz="2550">
                <a:solidFill>
                  <a:schemeClr val="bg1"/>
                </a:solidFill>
              </a:defRPr>
            </a:lvl2pPr>
            <a:lvl3pPr marL="270000" indent="-270000">
              <a:lnSpc>
                <a:spcPts val="2700"/>
              </a:lnSpc>
              <a:buClr>
                <a:schemeClr val="bg1"/>
              </a:buClr>
              <a:buFont typeface="Arial" panose="020B0604020202020204" pitchFamily="34" charset="0"/>
              <a:buChar char="•"/>
              <a:tabLst/>
              <a:defRPr sz="2550">
                <a:solidFill>
                  <a:schemeClr val="bg1"/>
                </a:solidFill>
              </a:defRPr>
            </a:lvl3pPr>
            <a:lvl4pPr marL="270000" indent="-270000">
              <a:lnSpc>
                <a:spcPts val="2700"/>
              </a:lnSpc>
              <a:buClr>
                <a:schemeClr val="bg1"/>
              </a:buClr>
              <a:buFont typeface="Arial" panose="020B0604020202020204" pitchFamily="34" charset="0"/>
              <a:buChar char="•"/>
              <a:tabLst/>
              <a:defRPr sz="2550">
                <a:solidFill>
                  <a:schemeClr val="bg1"/>
                </a:solidFill>
              </a:defRPr>
            </a:lvl4pPr>
            <a:lvl5pPr marL="270000" indent="-270000">
              <a:lnSpc>
                <a:spcPts val="2700"/>
              </a:lnSpc>
              <a:buClr>
                <a:schemeClr val="bg1"/>
              </a:buClr>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6663376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0800" indent="0">
              <a:lnSpc>
                <a:spcPts val="2700"/>
              </a:lnSpc>
              <a:buFont typeface="Arial" panose="020B0604020202020204" pitchFamily="34" charset="0"/>
              <a:buNone/>
              <a:tabLst/>
              <a:defRPr sz="2550"/>
            </a:lvl1pPr>
            <a:lvl2pPr marL="15875" indent="0">
              <a:lnSpc>
                <a:spcPts val="5100"/>
              </a:lnSpc>
              <a:buFont typeface="Arial" panose="020B0604020202020204" pitchFamily="34" charset="0"/>
              <a:buNone/>
              <a:tabLst/>
              <a:defRPr sz="4800"/>
            </a:lvl2pPr>
            <a:lvl3pPr marL="10800" indent="0">
              <a:lnSpc>
                <a:spcPts val="2700"/>
              </a:lnSpc>
              <a:buFont typeface="Arial" panose="020B0604020202020204" pitchFamily="34" charset="0"/>
              <a:buNone/>
              <a:tabLst/>
              <a:defRPr sz="2550"/>
            </a:lvl3pPr>
            <a:lvl4pPr marL="18000" indent="0">
              <a:lnSpc>
                <a:spcPts val="5100"/>
              </a:lnSpc>
              <a:buFont typeface="Arial" panose="020B0604020202020204" pitchFamily="34" charset="0"/>
              <a:buNone/>
              <a:tabLst/>
              <a:defRPr sz="4800"/>
            </a:lvl4pPr>
            <a:lvl5pPr marL="108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103040203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Font typeface="Arial" panose="020B0604020202020204" pitchFamily="34" charset="0"/>
              <a:buChar char="•"/>
              <a:tabLst/>
              <a:defRPr sz="2550"/>
            </a:lvl1pPr>
            <a:lvl2pPr marL="358775" indent="-360000">
              <a:lnSpc>
                <a:spcPts val="5100"/>
              </a:lnSpc>
              <a:buFont typeface="Arial" panose="020B0604020202020204" pitchFamily="34" charset="0"/>
              <a:buChar char="•"/>
              <a:tabLst/>
              <a:defRPr sz="4800"/>
            </a:lvl2pPr>
            <a:lvl3pPr marL="360000" indent="-342000">
              <a:lnSpc>
                <a:spcPts val="2700"/>
              </a:lnSpc>
              <a:buFont typeface="Arial" panose="020B0604020202020204" pitchFamily="34" charset="0"/>
              <a:buChar char="•"/>
              <a:tabLst/>
              <a:defRPr sz="2550"/>
            </a:lvl3pPr>
            <a:lvl4pPr marL="358775" indent="-360000">
              <a:lnSpc>
                <a:spcPts val="5100"/>
              </a:lnSpc>
              <a:buFont typeface="Arial" panose="020B0604020202020204" pitchFamily="34" charset="0"/>
              <a:buChar char="•"/>
              <a:tabLst/>
              <a:defRPr sz="4800"/>
            </a:lvl4pPr>
            <a:lvl5pPr marL="360000" indent="-342000">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34051003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3500" indent="0">
              <a:lnSpc>
                <a:spcPts val="2700"/>
              </a:lnSpc>
              <a:buFont typeface="Arial" panose="020B0604020202020204" pitchFamily="34" charset="0"/>
              <a:buNone/>
              <a:defRPr sz="2550">
                <a:solidFill>
                  <a:schemeClr val="bg1"/>
                </a:solidFill>
              </a:defRPr>
            </a:lvl1pPr>
            <a:lvl2pPr marL="13500" indent="0">
              <a:lnSpc>
                <a:spcPts val="5100"/>
              </a:lnSpc>
              <a:buFont typeface="Arial" panose="020B0604020202020204" pitchFamily="34" charset="0"/>
              <a:buNone/>
              <a:defRPr sz="4800">
                <a:solidFill>
                  <a:schemeClr val="bg1"/>
                </a:solidFill>
              </a:defRPr>
            </a:lvl2pPr>
            <a:lvl3pPr marL="13500" indent="0">
              <a:lnSpc>
                <a:spcPts val="2700"/>
              </a:lnSpc>
              <a:buFont typeface="Arial" panose="020B0604020202020204" pitchFamily="34" charset="0"/>
              <a:buNone/>
              <a:defRPr sz="2550">
                <a:solidFill>
                  <a:schemeClr val="bg1"/>
                </a:solidFill>
              </a:defRPr>
            </a:lvl3pPr>
            <a:lvl4pPr marL="13500" indent="0">
              <a:lnSpc>
                <a:spcPts val="5100"/>
              </a:lnSpc>
              <a:buFont typeface="Arial" panose="020B0604020202020204" pitchFamily="34" charset="0"/>
              <a:buNone/>
              <a:defRPr sz="4800">
                <a:solidFill>
                  <a:schemeClr val="bg1"/>
                </a:solidFill>
              </a:defRPr>
            </a:lvl4pPr>
            <a:lvl5pPr marL="13500" indent="0">
              <a:lnSpc>
                <a:spcPts val="2700"/>
              </a:lnSpc>
              <a:buFont typeface="Arial" panose="020B0604020202020204" pitchFamily="34" charset="0"/>
              <a:buNone/>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26972553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ClrTx/>
              <a:buFont typeface="Arial" panose="020B0604020202020204" pitchFamily="34" charset="0"/>
              <a:buChar char="•"/>
              <a:tabLst/>
              <a:defRPr sz="2550">
                <a:solidFill>
                  <a:schemeClr val="bg1"/>
                </a:solidFill>
              </a:defRPr>
            </a:lvl1pPr>
            <a:lvl2pPr marL="358775" indent="-360000">
              <a:lnSpc>
                <a:spcPts val="5100"/>
              </a:lnSpc>
              <a:buClrTx/>
              <a:buFont typeface="Arial" panose="020B0604020202020204" pitchFamily="34" charset="0"/>
              <a:buChar char="•"/>
              <a:tabLst/>
              <a:defRPr sz="4800">
                <a:solidFill>
                  <a:schemeClr val="bg1"/>
                </a:solidFill>
              </a:defRPr>
            </a:lvl2pPr>
            <a:lvl3pPr marL="360000" indent="-342000">
              <a:lnSpc>
                <a:spcPts val="2700"/>
              </a:lnSpc>
              <a:buClrTx/>
              <a:buFont typeface="Arial" panose="020B0604020202020204" pitchFamily="34" charset="0"/>
              <a:buChar char="•"/>
              <a:tabLst/>
              <a:defRPr sz="2550">
                <a:solidFill>
                  <a:schemeClr val="bg1"/>
                </a:solidFill>
              </a:defRPr>
            </a:lvl3pPr>
            <a:lvl4pPr marL="358775" indent="-360000">
              <a:lnSpc>
                <a:spcPts val="5100"/>
              </a:lnSpc>
              <a:buClrTx/>
              <a:buFont typeface="Arial" panose="020B0604020202020204" pitchFamily="34" charset="0"/>
              <a:buChar char="•"/>
              <a:tabLst/>
              <a:defRPr sz="4800">
                <a:solidFill>
                  <a:schemeClr val="bg1"/>
                </a:solidFill>
              </a:defRPr>
            </a:lvl4pPr>
            <a:lvl5pPr marL="360000" indent="-342000">
              <a:lnSpc>
                <a:spcPts val="2700"/>
              </a:lnSpc>
              <a:buClrTx/>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34898962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1941680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esentation by Image 2">
    <p:bg>
      <p:bgPr>
        <a:solidFill>
          <a:schemeClr val="bg1">
            <a:lumMod val="7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551C55C-2611-FF4E-8F35-A2C9B3FCEEEC}"/>
              </a:ext>
            </a:extLst>
          </p:cNvPr>
          <p:cNvSpPr>
            <a:spLocks noGrp="1"/>
          </p:cNvSpPr>
          <p:nvPr>
            <p:ph type="pic" sz="quarter" idx="11" hasCustomPrompt="1"/>
          </p:nvPr>
        </p:nvSpPr>
        <p:spPr>
          <a:xfrm>
            <a:off x="0" y="0"/>
            <a:ext cx="12192000" cy="6858000"/>
          </a:xfrm>
        </p:spPr>
        <p:txBody>
          <a:bodyPr anchor="ctr"/>
          <a:lstStyle>
            <a:lvl1pPr marL="10800" indent="0" algn="ctr">
              <a:buNone/>
              <a:defRPr baseline="0"/>
            </a:lvl1pPr>
          </a:lstStyle>
          <a:p>
            <a:r>
              <a:rPr lang="en-GB"/>
              <a:t>Click to insert image</a:t>
            </a:r>
          </a:p>
          <a:p>
            <a:r>
              <a:rPr lang="en-GB"/>
              <a:t>The optimum image size is 1280 x 720 pixels at 96 dpi</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11" name="Title 10"/>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2" name="Text Placeholder 2">
            <a:extLst>
              <a:ext uri="{FF2B5EF4-FFF2-40B4-BE49-F238E27FC236}">
                <a16:creationId xmlns:a16="http://schemas.microsoft.com/office/drawing/2014/main" id="{C13EEE70-AD17-5442-A93D-1F009D5C7135}"/>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sp>
        <p:nvSpPr>
          <p:cNvPr id="28" name="Text Placeholder 27">
            <a:extLst>
              <a:ext uri="{FF2B5EF4-FFF2-40B4-BE49-F238E27FC236}">
                <a16:creationId xmlns:a16="http://schemas.microsoft.com/office/drawing/2014/main" id="{9D6C8741-5B1A-7A41-BC67-34065FEE5BC0}"/>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81708701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342277942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ClrTx/>
              <a:buFont typeface="Arial" panose="020B0604020202020204" pitchFamily="34" charset="0"/>
              <a:buNone/>
              <a:tabLst/>
              <a:defRPr>
                <a:solidFill>
                  <a:schemeClr val="bg1"/>
                </a:solidFill>
              </a:defRPr>
            </a:lvl1pPr>
            <a:lvl2pPr marL="10800" indent="0">
              <a:buClrTx/>
              <a:buFont typeface="Arial" panose="020B0604020202020204" pitchFamily="34" charset="0"/>
              <a:buNone/>
              <a:tabLst/>
              <a:defRPr>
                <a:solidFill>
                  <a:schemeClr val="bg1"/>
                </a:solidFill>
              </a:defRPr>
            </a:lvl2pPr>
            <a:lvl3pPr marL="10800" indent="0">
              <a:buClrTx/>
              <a:buFont typeface="Arial" panose="020B0604020202020204" pitchFamily="34" charset="0"/>
              <a:buNone/>
              <a:tabLst/>
              <a:defRPr>
                <a:solidFill>
                  <a:schemeClr val="bg1"/>
                </a:solidFill>
              </a:defRPr>
            </a:lvl3pPr>
            <a:lvl4pPr marL="10800" indent="0">
              <a:buClrTx/>
              <a:buFont typeface="Arial" panose="020B0604020202020204" pitchFamily="34" charset="0"/>
              <a:buNone/>
              <a:tabLst/>
              <a:defRPr>
                <a:solidFill>
                  <a:schemeClr val="bg1"/>
                </a:solidFill>
              </a:defRPr>
            </a:lvl4pPr>
            <a:lvl5pPr marL="10800" indent="0">
              <a:buClrTx/>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49929022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ClrTx/>
              <a:buFont typeface="Arial" panose="020B0604020202020204" pitchFamily="34" charset="0"/>
              <a:buChar char="•"/>
              <a:tabLst/>
              <a:defRPr>
                <a:solidFill>
                  <a:schemeClr val="bg1"/>
                </a:solidFill>
              </a:defRPr>
            </a:lvl1pPr>
            <a:lvl2pPr marL="133200" indent="-122400">
              <a:buClrTx/>
              <a:buFont typeface="Arial" panose="020B0604020202020204" pitchFamily="34" charset="0"/>
              <a:buChar char="•"/>
              <a:tabLst/>
              <a:defRPr>
                <a:solidFill>
                  <a:schemeClr val="bg1"/>
                </a:solidFill>
              </a:defRPr>
            </a:lvl2pPr>
            <a:lvl3pPr marL="133200" indent="-122400">
              <a:buClrTx/>
              <a:buFont typeface="Arial" panose="020B0604020202020204" pitchFamily="34" charset="0"/>
              <a:buChar char="•"/>
              <a:tabLst/>
              <a:defRPr>
                <a:solidFill>
                  <a:schemeClr val="bg1"/>
                </a:solidFill>
              </a:defRPr>
            </a:lvl3pPr>
            <a:lvl4pPr marL="133200" indent="-122400">
              <a:buClrTx/>
              <a:buFont typeface="Arial" panose="020B0604020202020204" pitchFamily="34" charset="0"/>
              <a:buChar char="•"/>
              <a:tabLst/>
              <a:defRPr>
                <a:solidFill>
                  <a:schemeClr val="bg1"/>
                </a:solidFill>
              </a:defRPr>
            </a:lvl4pPr>
            <a:lvl5pPr marL="133200" indent="-122400">
              <a:buClrTx/>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94019943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Font typeface="Arial" panose="020B0604020202020204" pitchFamily="34" charset="0"/>
              <a:buNone/>
              <a:tabLst/>
              <a:defRPr/>
            </a:lvl1pPr>
            <a:lvl2pPr marL="10800" indent="0">
              <a:lnSpc>
                <a:spcPts val="1500"/>
              </a:lnSpc>
              <a:buFont typeface="Arial" panose="020B0604020202020204" pitchFamily="34" charset="0"/>
              <a:buNone/>
              <a:tabLst/>
              <a:defRPr sz="1350" b="0" i="0">
                <a:latin typeface="Nunito Sans" pitchFamily="2" charset="77"/>
              </a:defRPr>
            </a:lvl2pPr>
            <a:lvl3pPr marL="10800" indent="0">
              <a:lnSpc>
                <a:spcPts val="1500"/>
              </a:lnSpc>
              <a:buFont typeface="Arial" panose="020B0604020202020204" pitchFamily="34" charset="0"/>
              <a:buNone/>
              <a:tabLst/>
              <a:defRPr sz="1350"/>
            </a:lvl3pPr>
            <a:lvl4pPr marL="10800" indent="0">
              <a:buFont typeface="Arial" panose="020B0604020202020204" pitchFamily="34" charset="0"/>
              <a:buNone/>
              <a:tabLst/>
              <a:defRPr b="1" i="0">
                <a:latin typeface="Nunito Sans" pitchFamily="2" charset="77"/>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7078382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Font typeface="Arial" panose="020B0604020202020204" pitchFamily="34" charset="0"/>
              <a:buChar char="•"/>
              <a:tabLst/>
              <a:defRPr/>
            </a:lvl1pPr>
            <a:lvl2pPr marL="133200" indent="-122400">
              <a:lnSpc>
                <a:spcPts val="1500"/>
              </a:lnSpc>
              <a:buFont typeface="Arial" panose="020B0604020202020204" pitchFamily="34" charset="0"/>
              <a:buChar char="•"/>
              <a:tabLst/>
              <a:defRPr sz="1350" b="0" i="0">
                <a:latin typeface="Nunito Sans" pitchFamily="2" charset="77"/>
              </a:defRPr>
            </a:lvl2pPr>
            <a:lvl3pPr marL="133200" indent="-122400">
              <a:lnSpc>
                <a:spcPts val="1500"/>
              </a:lnSpc>
              <a:buFont typeface="Arial" panose="020B0604020202020204" pitchFamily="34" charset="0"/>
              <a:buChar char="•"/>
              <a:tabLst/>
              <a:defRPr sz="1350"/>
            </a:lvl3pPr>
            <a:lvl4pPr marL="133200" indent="-122400">
              <a:buFont typeface="Arial" panose="020B0604020202020204" pitchFamily="34" charset="0"/>
              <a:buChar char="•"/>
              <a:tabLst/>
              <a:defRPr b="1" i="0">
                <a:latin typeface="Nunito Sans" pitchFamily="2" charset="77"/>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6854556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Quote pag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tx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tx2"/>
                </a:solidFill>
                <a:latin typeface="+mj-lt"/>
              </a:defRPr>
            </a:lvl1pPr>
            <a:lvl2pPr marL="0" indent="0">
              <a:lnSpc>
                <a:spcPct val="100000"/>
              </a:lnSpc>
              <a:spcBef>
                <a:spcPts val="0"/>
              </a:spcBef>
              <a:buFont typeface="Arial" panose="020B0604020202020204" pitchFamily="34" charset="0"/>
              <a:buNone/>
              <a:tabLst/>
              <a:defRPr sz="1800" b="1" i="0">
                <a:solidFill>
                  <a:schemeClr val="tx2"/>
                </a:solidFill>
                <a:latin typeface="+mj-lt"/>
              </a:defRPr>
            </a:lvl2pPr>
            <a:lvl3pPr marL="0" indent="0">
              <a:lnSpc>
                <a:spcPct val="100000"/>
              </a:lnSpc>
              <a:spcBef>
                <a:spcPts val="0"/>
              </a:spcBef>
              <a:buFont typeface="Arial" panose="020B0604020202020204" pitchFamily="34" charset="0"/>
              <a:buNone/>
              <a:tabLst/>
              <a:defRPr sz="1800" b="1">
                <a:solidFill>
                  <a:schemeClr val="tx2"/>
                </a:solidFill>
                <a:latin typeface="+mj-lt"/>
              </a:defRPr>
            </a:lvl3pPr>
            <a:lvl4pPr marL="0" indent="0">
              <a:spcBef>
                <a:spcPts val="0"/>
              </a:spcBef>
              <a:buFont typeface="Arial" panose="020B0604020202020204" pitchFamily="34" charset="0"/>
              <a:buNone/>
              <a:tabLst/>
              <a:defRPr sz="1800" b="1" i="0">
                <a:solidFill>
                  <a:schemeClr val="tx2"/>
                </a:solidFill>
                <a:latin typeface="+mj-lt"/>
              </a:defRPr>
            </a:lvl4pPr>
            <a:lvl5pPr marL="0" indent="0">
              <a:spcBef>
                <a:spcPts val="0"/>
              </a:spcBef>
              <a:buFont typeface="Arial" panose="020B0604020202020204" pitchFamily="34" charset="0"/>
              <a:buNone/>
              <a:tabLst/>
              <a:defRPr sz="1800" b="1">
                <a:solidFill>
                  <a:schemeClr val="tx2"/>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1"/>
          </a:xfrm>
          <a:prstGeom prst="rect">
            <a:avLst/>
          </a:prstGeom>
        </p:spPr>
      </p:pic>
      <p:cxnSp>
        <p:nvCxnSpPr>
          <p:cNvPr id="7" name="Straight Connector 6"/>
          <p:cNvCxnSpPr/>
          <p:nvPr userDrawn="1"/>
        </p:nvCxnSpPr>
        <p:spPr>
          <a:xfrm>
            <a:off x="2293949" y="1801909"/>
            <a:ext cx="759538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4589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Purple Quote pag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bg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bg1"/>
                </a:solidFill>
                <a:latin typeface="+mj-lt"/>
              </a:defRPr>
            </a:lvl1pPr>
            <a:lvl2pPr marL="0" indent="0">
              <a:lnSpc>
                <a:spcPct val="100000"/>
              </a:lnSpc>
              <a:spcBef>
                <a:spcPts val="0"/>
              </a:spcBef>
              <a:buFont typeface="Arial" panose="020B0604020202020204" pitchFamily="34" charset="0"/>
              <a:buNone/>
              <a:tabLst/>
              <a:defRPr sz="1800" b="1" i="0">
                <a:solidFill>
                  <a:schemeClr val="bg1"/>
                </a:solidFill>
                <a:latin typeface="+mj-lt"/>
              </a:defRPr>
            </a:lvl2pPr>
            <a:lvl3pPr marL="0" indent="0">
              <a:lnSpc>
                <a:spcPct val="100000"/>
              </a:lnSpc>
              <a:spcBef>
                <a:spcPts val="0"/>
              </a:spcBef>
              <a:buFont typeface="Arial" panose="020B0604020202020204" pitchFamily="34" charset="0"/>
              <a:buNone/>
              <a:tabLst/>
              <a:defRPr sz="1800" b="1">
                <a:solidFill>
                  <a:schemeClr val="bg1"/>
                </a:solidFill>
                <a:latin typeface="+mj-lt"/>
              </a:defRPr>
            </a:lvl3pPr>
            <a:lvl4pPr marL="0" indent="0">
              <a:spcBef>
                <a:spcPts val="0"/>
              </a:spcBef>
              <a:buFont typeface="Arial" panose="020B0604020202020204" pitchFamily="34" charset="0"/>
              <a:buNone/>
              <a:tabLst/>
              <a:defRPr sz="1800" b="1" i="0">
                <a:solidFill>
                  <a:schemeClr val="bg1"/>
                </a:solidFill>
                <a:latin typeface="+mj-lt"/>
              </a:defRPr>
            </a:lvl4pPr>
            <a:lvl5pPr marL="0" indent="0">
              <a:spcBef>
                <a:spcPts val="0"/>
              </a:spcBef>
              <a:buFont typeface="Arial" panose="020B0604020202020204" pitchFamily="34" charset="0"/>
              <a:buNone/>
              <a:tabLst/>
              <a:defRPr sz="1800" b="1">
                <a:solidFill>
                  <a:schemeClr val="bg1"/>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cxnSp>
        <p:nvCxnSpPr>
          <p:cNvPr id="7" name="Straight Connector 6"/>
          <p:cNvCxnSpPr/>
          <p:nvPr userDrawn="1"/>
        </p:nvCxnSpPr>
        <p:spPr>
          <a:xfrm>
            <a:off x="2293949" y="1801909"/>
            <a:ext cx="759538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0889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Clr>
                <a:schemeClr val="bg1"/>
              </a:buClr>
              <a:buFont typeface="Arial" panose="020B0604020202020204" pitchFamily="34" charset="0"/>
              <a:buNone/>
              <a:tabLst/>
              <a:defRPr>
                <a:solidFill>
                  <a:schemeClr val="bg1"/>
                </a:solidFill>
              </a:defRPr>
            </a:lvl1pPr>
            <a:lvl2pPr marL="10800" indent="0">
              <a:lnSpc>
                <a:spcPts val="1500"/>
              </a:lnSpc>
              <a:buClr>
                <a:schemeClr val="bg1"/>
              </a:buClr>
              <a:buFont typeface="Arial" panose="020B0604020202020204" pitchFamily="34" charset="0"/>
              <a:buNone/>
              <a:tabLst/>
              <a:defRPr sz="1350" b="0" i="0">
                <a:solidFill>
                  <a:schemeClr val="bg1"/>
                </a:solidFill>
                <a:latin typeface="Nunito Sans" pitchFamily="2" charset="77"/>
              </a:defRPr>
            </a:lvl2pPr>
            <a:lvl3pPr marL="10800" indent="0">
              <a:lnSpc>
                <a:spcPts val="1500"/>
              </a:lnSpc>
              <a:buClr>
                <a:schemeClr val="bg1"/>
              </a:buClr>
              <a:buFont typeface="Arial" panose="020B0604020202020204" pitchFamily="34" charset="0"/>
              <a:buNone/>
              <a:tabLst/>
              <a:defRPr sz="1350">
                <a:solidFill>
                  <a:schemeClr val="bg1"/>
                </a:solidFill>
              </a:defRPr>
            </a:lvl3pPr>
            <a:lvl4pPr marL="10800" indent="0">
              <a:buClr>
                <a:schemeClr val="bg1"/>
              </a:buClr>
              <a:buFont typeface="Arial" panose="020B0604020202020204" pitchFamily="34" charset="0"/>
              <a:buNone/>
              <a:tabLst/>
              <a:defRPr b="1" i="0">
                <a:solidFill>
                  <a:schemeClr val="bg1"/>
                </a:solidFill>
                <a:latin typeface="Nunito Sans" pitchFamily="2" charset="77"/>
              </a:defRPr>
            </a:lvl4pPr>
            <a:lvl5pPr marL="10800" indent="0">
              <a:buClr>
                <a:schemeClr val="bg1"/>
              </a:buClr>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11624518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Clr>
                <a:schemeClr val="bg1"/>
              </a:buClr>
              <a:buFont typeface="Arial" panose="020B0604020202020204" pitchFamily="34" charset="0"/>
              <a:buChar char="•"/>
              <a:tabLst/>
              <a:defRPr>
                <a:solidFill>
                  <a:schemeClr val="bg1"/>
                </a:solidFill>
              </a:defRPr>
            </a:lvl1pPr>
            <a:lvl2pPr marL="133200" indent="-122400">
              <a:lnSpc>
                <a:spcPts val="1500"/>
              </a:lnSpc>
              <a:buClr>
                <a:schemeClr val="bg1"/>
              </a:buClr>
              <a:buFont typeface="Arial" panose="020B0604020202020204" pitchFamily="34" charset="0"/>
              <a:buChar char="•"/>
              <a:tabLst/>
              <a:defRPr sz="1350" b="0" i="0">
                <a:solidFill>
                  <a:schemeClr val="bg1"/>
                </a:solidFill>
                <a:latin typeface="Nunito Sans" pitchFamily="2" charset="77"/>
              </a:defRPr>
            </a:lvl2pPr>
            <a:lvl3pPr marL="133200" indent="-122400">
              <a:lnSpc>
                <a:spcPts val="1500"/>
              </a:lnSpc>
              <a:buClr>
                <a:schemeClr val="bg1"/>
              </a:buClr>
              <a:buFont typeface="Arial" panose="020B0604020202020204" pitchFamily="34" charset="0"/>
              <a:buChar char="•"/>
              <a:tabLst/>
              <a:defRPr sz="1350">
                <a:solidFill>
                  <a:schemeClr val="bg1"/>
                </a:solidFill>
              </a:defRPr>
            </a:lvl3pPr>
            <a:lvl4pPr marL="133200" indent="-122400">
              <a:buClr>
                <a:schemeClr val="bg1"/>
              </a:buClr>
              <a:buFont typeface="Arial" panose="020B0604020202020204" pitchFamily="34" charset="0"/>
              <a:buChar char="•"/>
              <a:tabLst/>
              <a:defRPr b="1" i="0">
                <a:solidFill>
                  <a:schemeClr val="bg1"/>
                </a:solidFill>
                <a:latin typeface="Nunito Sans" pitchFamily="2" charset="77"/>
              </a:defRPr>
            </a:lvl4pPr>
            <a:lvl5pPr marL="133200" indent="-122400">
              <a:buClr>
                <a:schemeClr val="bg1"/>
              </a:buClr>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426541739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bg1"/>
                </a:solidFill>
              </a:defRPr>
            </a:lvl1pPr>
          </a:lstStyle>
          <a:p>
            <a:r>
              <a:rPr lang="en-GB"/>
              <a:t>Click to add media</a:t>
            </a: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2849433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Aqua">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rgbClr val="FFFFFF"/>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172657D-AA9B-4F4D-B5B6-BA102684D61C}"/>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AE94C7A1-806F-144B-BF92-4D4C2152B63E}"/>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41E4F6EB-B07B-464D-9FC5-4CC0A003BC6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44770663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tx1"/>
                </a:solidFill>
              </a:defRPr>
            </a:lvl1pPr>
          </a:lstStyle>
          <a:p>
            <a:r>
              <a:rPr lang="en-GB"/>
              <a:t>Click to add media</a:t>
            </a: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0500952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Bio 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Dwayne Fields</a:t>
            </a:r>
          </a:p>
          <a:p>
            <a:pPr lvl="0"/>
            <a:r>
              <a:rPr lang="en-US"/>
              <a:t>Scout Ambassador</a:t>
            </a:r>
          </a:p>
          <a:p>
            <a:pPr lvl="1"/>
            <a:r>
              <a:rPr lang="en-US"/>
              <a:t>Dwayne is a polar explorer and speaker. He is the first black Briton to reach the North Pole, and only the second black man in the world to achieve this feat. Born in Jamaica, he grew up in Hackney, London.</a:t>
            </a:r>
          </a:p>
        </p:txBody>
      </p:sp>
      <p:pic>
        <p:nvPicPr>
          <p:cNvPr id="33" name="Picture 32">
            <a:extLst>
              <a:ext uri="{FF2B5EF4-FFF2-40B4-BE49-F238E27FC236}">
                <a16:creationId xmlns:a16="http://schemas.microsoft.com/office/drawing/2014/main" id="{397BA9CF-B7BA-1C48-BA57-1847D2222F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92641" y="1800225"/>
            <a:ext cx="1524000" cy="1171575"/>
          </a:xfrm>
          <a:prstGeom prst="rect">
            <a:avLst/>
          </a:prstGeom>
        </p:spPr>
      </p:pic>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Helen Glover</a:t>
            </a:r>
          </a:p>
          <a:p>
            <a:pPr lvl="0"/>
            <a:r>
              <a:rPr lang="en-US"/>
              <a:t>Scout Ambassador</a:t>
            </a:r>
          </a:p>
          <a:p>
            <a:pPr lvl="1"/>
            <a:r>
              <a:rPr lang="en-US"/>
              <a:t>Helen is a two-time Olympic champion and triple World Champion, winning British women’s rowing’s first ever gold medal at London 2012.</a:t>
            </a:r>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Tim Peake</a:t>
            </a:r>
          </a:p>
          <a:p>
            <a:pPr lvl="0"/>
            <a:r>
              <a:rPr lang="en-US"/>
              <a:t>Scout Ambassador </a:t>
            </a:r>
          </a:p>
          <a:p>
            <a:pPr lvl="1"/>
            <a:r>
              <a:rPr lang="en-US"/>
              <a:t>ESA Astronaut Major Tim Peake is also a former Cub Scout and an advocate of the power of Scouting to help young people develop skills for life.</a:t>
            </a:r>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Bear </a:t>
            </a:r>
            <a:r>
              <a:rPr lang="en-US" err="1"/>
              <a:t>Grylls</a:t>
            </a:r>
            <a:r>
              <a:rPr lang="en-US"/>
              <a:t> </a:t>
            </a:r>
          </a:p>
          <a:p>
            <a:pPr lvl="0"/>
            <a:r>
              <a:rPr lang="en-US"/>
              <a:t>Chief Scout </a:t>
            </a:r>
          </a:p>
          <a:p>
            <a:pPr lvl="1"/>
            <a:r>
              <a:rPr lang="en-US"/>
              <a:t>Bear was appointed in 2009 as the youngest ever Chief Scout of the United Kingdom. He has inspired hundreds of thousands of young people with his positivity, passion for adventure, courage and leadership. </a:t>
            </a:r>
          </a:p>
        </p:txBody>
      </p:sp>
      <p:sp>
        <p:nvSpPr>
          <p:cNvPr id="38" name="object 18">
            <a:extLst>
              <a:ext uri="{FF2B5EF4-FFF2-40B4-BE49-F238E27FC236}">
                <a16:creationId xmlns:a16="http://schemas.microsoft.com/office/drawing/2014/main" id="{B8A11A06-AD5C-3A46-B01B-ADFE26DCC3A7}"/>
              </a:ext>
            </a:extLst>
          </p:cNvPr>
          <p:cNvSpPr/>
          <p:nvPr userDrawn="1"/>
        </p:nvSpPr>
        <p:spPr>
          <a:xfrm>
            <a:off x="2447019" y="1809750"/>
            <a:ext cx="1523996" cy="11620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1" name="object 19">
            <a:extLst>
              <a:ext uri="{FF2B5EF4-FFF2-40B4-BE49-F238E27FC236}">
                <a16:creationId xmlns:a16="http://schemas.microsoft.com/office/drawing/2014/main" id="{E9DE9629-A022-FB4C-B643-21A4E670FD25}"/>
              </a:ext>
            </a:extLst>
          </p:cNvPr>
          <p:cNvSpPr/>
          <p:nvPr userDrawn="1"/>
        </p:nvSpPr>
        <p:spPr>
          <a:xfrm>
            <a:off x="4357957" y="1809750"/>
            <a:ext cx="1523990" cy="11620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2" name="object 21">
            <a:extLst>
              <a:ext uri="{FF2B5EF4-FFF2-40B4-BE49-F238E27FC236}">
                <a16:creationId xmlns:a16="http://schemas.microsoft.com/office/drawing/2014/main" id="{4A5F8DA1-C550-1A4A-BE4B-E2591CFF944A}"/>
              </a:ext>
            </a:extLst>
          </p:cNvPr>
          <p:cNvSpPr/>
          <p:nvPr userDrawn="1"/>
        </p:nvSpPr>
        <p:spPr>
          <a:xfrm>
            <a:off x="8198892" y="1809750"/>
            <a:ext cx="1524000" cy="11620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pic>
        <p:nvPicPr>
          <p:cNvPr id="36" name="Picture 3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104762943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Bio templa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8" name="Picture Placeholder 5">
            <a:extLst>
              <a:ext uri="{FF2B5EF4-FFF2-40B4-BE49-F238E27FC236}">
                <a16:creationId xmlns:a16="http://schemas.microsoft.com/office/drawing/2014/main" id="{89C03A36-4CFB-5C47-9A67-BBF62C6EC655}"/>
              </a:ext>
            </a:extLst>
          </p:cNvPr>
          <p:cNvSpPr>
            <a:spLocks noGrp="1"/>
          </p:cNvSpPr>
          <p:nvPr>
            <p:ph type="pic" sz="quarter" idx="24" hasCustomPrompt="1"/>
          </p:nvPr>
        </p:nvSpPr>
        <p:spPr>
          <a:xfrm>
            <a:off x="2458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1" name="Picture Placeholder 5">
            <a:extLst>
              <a:ext uri="{FF2B5EF4-FFF2-40B4-BE49-F238E27FC236}">
                <a16:creationId xmlns:a16="http://schemas.microsoft.com/office/drawing/2014/main" id="{3F932ACE-377C-D547-A933-DB1A45FABE58}"/>
              </a:ext>
            </a:extLst>
          </p:cNvPr>
          <p:cNvSpPr>
            <a:spLocks noGrp="1"/>
          </p:cNvSpPr>
          <p:nvPr>
            <p:ph type="pic" sz="quarter" idx="25" hasCustomPrompt="1"/>
          </p:nvPr>
        </p:nvSpPr>
        <p:spPr>
          <a:xfrm>
            <a:off x="4375356"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2" name="Picture Placeholder 5">
            <a:extLst>
              <a:ext uri="{FF2B5EF4-FFF2-40B4-BE49-F238E27FC236}">
                <a16:creationId xmlns:a16="http://schemas.microsoft.com/office/drawing/2014/main" id="{24BCBACA-9B0E-464E-B58C-8DF5F332759E}"/>
              </a:ext>
            </a:extLst>
          </p:cNvPr>
          <p:cNvSpPr>
            <a:spLocks noGrp="1"/>
          </p:cNvSpPr>
          <p:nvPr>
            <p:ph type="pic" sz="quarter" idx="26" hasCustomPrompt="1"/>
          </p:nvPr>
        </p:nvSpPr>
        <p:spPr>
          <a:xfrm>
            <a:off x="6292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4" name="Picture Placeholder 5">
            <a:extLst>
              <a:ext uri="{FF2B5EF4-FFF2-40B4-BE49-F238E27FC236}">
                <a16:creationId xmlns:a16="http://schemas.microsoft.com/office/drawing/2014/main" id="{B2A63DBB-8B0B-2842-9A88-CA9E76CFDF7F}"/>
              </a:ext>
            </a:extLst>
          </p:cNvPr>
          <p:cNvSpPr>
            <a:spLocks noGrp="1"/>
          </p:cNvSpPr>
          <p:nvPr>
            <p:ph type="pic" sz="quarter" idx="27" hasCustomPrompt="1"/>
          </p:nvPr>
        </p:nvSpPr>
        <p:spPr>
          <a:xfrm>
            <a:off x="8209927"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5287338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hank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4085906"/>
            <a:ext cx="7595382" cy="1914189"/>
          </a:xfrm>
        </p:spPr>
        <p:txBody>
          <a:bodyPr numCol="1" spcCol="252000">
            <a:noAutofit/>
          </a:bodyPr>
          <a:lstStyle>
            <a:lvl1pPr marL="10800" indent="0">
              <a:lnSpc>
                <a:spcPts val="4800"/>
              </a:lnSpc>
              <a:spcBef>
                <a:spcPts val="0"/>
              </a:spcBef>
              <a:buNone/>
              <a:defRPr sz="4050">
                <a:solidFill>
                  <a:schemeClr val="bg1"/>
                </a:solidFill>
              </a:defRPr>
            </a:lvl1pPr>
            <a:lvl2pPr marL="0" indent="0">
              <a:lnSpc>
                <a:spcPts val="4800"/>
              </a:lnSpc>
              <a:spcBef>
                <a:spcPts val="0"/>
              </a:spcBef>
              <a:buNone/>
              <a:defRPr sz="4050" b="0" i="0">
                <a:solidFill>
                  <a:schemeClr val="bg1"/>
                </a:solidFill>
                <a:latin typeface="Nunito Sans Black" pitchFamily="2" charset="77"/>
              </a:defRPr>
            </a:lvl2pPr>
            <a:lvl3pPr marL="0">
              <a:lnSpc>
                <a:spcPts val="4800"/>
              </a:lnSpc>
              <a:spcBef>
                <a:spcPts val="0"/>
              </a:spcBef>
              <a:defRPr sz="4050">
                <a:solidFill>
                  <a:schemeClr val="bg1"/>
                </a:solidFill>
              </a:defRPr>
            </a:lvl3pPr>
            <a:lvl4pPr>
              <a:lnSpc>
                <a:spcPts val="4800"/>
              </a:lnSpc>
              <a:spcBef>
                <a:spcPts val="0"/>
              </a:spcBef>
              <a:defRPr sz="4050" b="1" i="0">
                <a:solidFill>
                  <a:schemeClr val="bg1"/>
                </a:solidFill>
                <a:latin typeface="Nunito Sans" pitchFamily="2" charset="77"/>
              </a:defRPr>
            </a:lvl4pPr>
            <a:lvl5pPr>
              <a:lnSpc>
                <a:spcPts val="4800"/>
              </a:lnSpc>
              <a:spcBef>
                <a:spcPts val="0"/>
              </a:spcBef>
              <a:defRPr sz="4050">
                <a:solidFill>
                  <a:schemeClr val="bg1"/>
                </a:solidFill>
              </a:defRPr>
            </a:lvl5pPr>
          </a:lstStyle>
          <a:p>
            <a:pPr lvl="0"/>
            <a:r>
              <a:rPr lang="en-US"/>
              <a:t>Click to edit Master text styles</a:t>
            </a:r>
          </a:p>
          <a:p>
            <a:pPr lvl="1"/>
            <a:r>
              <a:rPr lang="en-US"/>
              <a:t>Second level</a:t>
            </a: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47676670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Blank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Tree>
    <p:extLst>
      <p:ext uri="{BB962C8B-B14F-4D97-AF65-F5344CB8AC3E}">
        <p14:creationId xmlns:p14="http://schemas.microsoft.com/office/powerpoint/2010/main" val="108574178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Blank whi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Tree>
    <p:extLst>
      <p:ext uri="{BB962C8B-B14F-4D97-AF65-F5344CB8AC3E}">
        <p14:creationId xmlns:p14="http://schemas.microsoft.com/office/powerpoint/2010/main" val="370853880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980BB6D-08D0-4C35-91CC-B48B79209B42}" type="datetime1">
              <a:rPr lang="en-US" smtClean="0"/>
              <a:t>7/24/2024</a:t>
            </a:fld>
            <a:endParaRPr lang="en-US"/>
          </a:p>
        </p:txBody>
      </p:sp>
      <p:sp>
        <p:nvSpPr>
          <p:cNvPr id="4" name="Holder 4"/>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extLst>
      <p:ext uri="{BB962C8B-B14F-4D97-AF65-F5344CB8AC3E}">
        <p14:creationId xmlns:p14="http://schemas.microsoft.com/office/powerpoint/2010/main" val="294466192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980BB6D-08D0-4C35-91CC-B48B79209B42}" type="datetime1">
              <a:rPr lang="en-US" smtClean="0"/>
              <a:t>7/24/2024</a:t>
            </a:fld>
            <a:endParaRPr lang="en-US"/>
          </a:p>
        </p:txBody>
      </p:sp>
      <p:sp>
        <p:nvSpPr>
          <p:cNvPr id="4" name="Holder 4"/>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
        <p:nvSpPr>
          <p:cNvPr id="5" name="bk object 16">
            <a:extLst>
              <a:ext uri="{FF2B5EF4-FFF2-40B4-BE49-F238E27FC236}">
                <a16:creationId xmlns:a16="http://schemas.microsoft.com/office/drawing/2014/main" id="{9973E9CF-844F-FFF6-A27C-71FF428B66DA}"/>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294466192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084689" y="360617"/>
            <a:ext cx="1745932" cy="49206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980BB6D-08D0-4C35-91CC-B48B79209B42}" type="datetime1">
              <a:rPr lang="en-US" smtClean="0"/>
              <a:t>7/24/2024</a:t>
            </a:fld>
            <a:endParaRPr lang="en-US"/>
          </a:p>
        </p:txBody>
      </p:sp>
      <p:sp>
        <p:nvSpPr>
          <p:cNvPr id="4" name="Holder 4"/>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extLst>
      <p:ext uri="{BB962C8B-B14F-4D97-AF65-F5344CB8AC3E}">
        <p14:creationId xmlns:p14="http://schemas.microsoft.com/office/powerpoint/2010/main" val="294466192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00B93-D5A9-C64C-B9E3-99F0DE57CF2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925826E-1172-9040-B965-877B3DAB4DF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9FCB17-8BA5-D243-ABFF-5AD120C4A2C3}"/>
              </a:ext>
            </a:extLst>
          </p:cNvPr>
          <p:cNvSpPr>
            <a:spLocks noGrp="1"/>
          </p:cNvSpPr>
          <p:nvPr>
            <p:ph type="dt" sz="half" idx="10"/>
          </p:nvPr>
        </p:nvSpPr>
        <p:spPr/>
        <p:txBody>
          <a:bodyPr/>
          <a:lstStyle/>
          <a:p>
            <a:fld id="{A45B43EB-0F14-8440-952E-EC24169DF45A}"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DB9A1EF-0CBD-5246-A34E-CF7D2486DA0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3EC30AC-82E2-F74F-872A-AA11E96816F0}"/>
              </a:ext>
            </a:extLst>
          </p:cNvPr>
          <p:cNvSpPr>
            <a:spLocks noGrp="1"/>
          </p:cNvSpPr>
          <p:nvPr>
            <p:ph type="sldNum" sz="quarter" idx="12"/>
          </p:nvPr>
        </p:nvSpPr>
        <p:spPr/>
        <p:txBody>
          <a:bodyPr/>
          <a:lstStyle/>
          <a:p>
            <a:fld id="{B41D449C-94DD-4940-9A2C-8439EE4FA5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833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Red">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4"/>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50248021-CDB1-884B-8922-522C04F9E99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571B3383-73CD-FF4D-93FF-23B2819EC422}"/>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A10898E6-1861-574C-B65E-C3DD19793F8C}"/>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80558827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3AE4D-6B07-D827-3FF2-A6531701FD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3A8E686-0706-8432-A431-BD68EB25F9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1AE5F8-DF20-DF48-C7F6-8B826D699B5A}"/>
              </a:ext>
            </a:extLst>
          </p:cNvPr>
          <p:cNvSpPr>
            <a:spLocks noGrp="1"/>
          </p:cNvSpPr>
          <p:nvPr>
            <p:ph type="dt" sz="half" idx="10"/>
          </p:nvPr>
        </p:nvSpPr>
        <p:spPr/>
        <p:txBody>
          <a:bodyPr/>
          <a:lstStyle/>
          <a:p>
            <a:fld id="{93F8A453-9656-46B6-9853-6BA8E18B3AD2}" type="datetimeFigureOut">
              <a:rPr lang="en-GB" smtClean="0"/>
              <a:t>24/07/2024</a:t>
            </a:fld>
            <a:endParaRPr lang="en-GB"/>
          </a:p>
        </p:txBody>
      </p:sp>
      <p:sp>
        <p:nvSpPr>
          <p:cNvPr id="5" name="Footer Placeholder 4">
            <a:extLst>
              <a:ext uri="{FF2B5EF4-FFF2-40B4-BE49-F238E27FC236}">
                <a16:creationId xmlns:a16="http://schemas.microsoft.com/office/drawing/2014/main" id="{7BAAA13C-4139-CF11-B502-FACB03A1FB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BA710F-0FA5-6E4A-0BB5-5968E9142B4F}"/>
              </a:ext>
            </a:extLst>
          </p:cNvPr>
          <p:cNvSpPr>
            <a:spLocks noGrp="1"/>
          </p:cNvSpPr>
          <p:nvPr>
            <p:ph type="sldNum" sz="quarter" idx="12"/>
          </p:nvPr>
        </p:nvSpPr>
        <p:spPr/>
        <p:txBody>
          <a:bodyPr/>
          <a:lstStyle/>
          <a:p>
            <a:fld id="{1A752BB4-3315-41AD-9BD1-A96594056D31}" type="slidenum">
              <a:rPr lang="en-GB" smtClean="0"/>
              <a:t>‹#›</a:t>
            </a:fld>
            <a:endParaRPr lang="en-GB"/>
          </a:p>
        </p:txBody>
      </p:sp>
    </p:spTree>
    <p:extLst>
      <p:ext uri="{BB962C8B-B14F-4D97-AF65-F5344CB8AC3E}">
        <p14:creationId xmlns:p14="http://schemas.microsoft.com/office/powerpoint/2010/main" val="351446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3"/>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4C8E871-E152-F649-9F9E-174AD7C348F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860517BC-BCE9-E04C-A6C2-1E9E9DEEE18B}"/>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5D9FDE76-F466-AC40-8464-C208D90957B2}"/>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314524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7" name="Footer Placeholder 6"/>
          <p:cNvSpPr>
            <a:spLocks noGrp="1"/>
          </p:cNvSpPr>
          <p:nvPr>
            <p:ph type="ftr" sz="quarter" idx="10"/>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6"/>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284864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1691067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2186407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algn="ctr">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693228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nam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8" name="Text Placeholder 7">
            <a:extLst>
              <a:ext uri="{FF2B5EF4-FFF2-40B4-BE49-F238E27FC236}">
                <a16:creationId xmlns:a16="http://schemas.microsoft.com/office/drawing/2014/main" id="{B9BF7824-4379-834E-86BB-B51DDD0B2DAC}"/>
              </a:ext>
            </a:extLst>
          </p:cNvPr>
          <p:cNvSpPr>
            <a:spLocks noGrp="1"/>
          </p:cNvSpPr>
          <p:nvPr>
            <p:ph type="body" sz="quarter" idx="10" hasCustomPrompt="1"/>
          </p:nvPr>
        </p:nvSpPr>
        <p:spPr>
          <a:xfrm>
            <a:off x="1981338" y="4569517"/>
            <a:ext cx="8229325" cy="1019175"/>
          </a:xfrm>
        </p:spPr>
        <p:txBody>
          <a:bodyPr>
            <a:noAutofit/>
          </a:bodyPr>
          <a:lstStyle>
            <a:lvl1pPr marL="0" indent="0" algn="ctr" defTabSz="685800" rtl="0" eaLnBrk="1" latinLnBrk="0" hangingPunct="1">
              <a:buNone/>
              <a:defRPr lang="en-US" sz="4050" b="0" kern="1200" dirty="0" smtClean="0">
                <a:solidFill>
                  <a:schemeClr val="bg1"/>
                </a:solidFill>
                <a:latin typeface="Nunito Sans Black" panose="00000A00000000000000" pitchFamily="2" charset="0"/>
                <a:ea typeface="+mn-ea"/>
                <a:cs typeface="+mn-cs"/>
              </a:defRPr>
            </a:lvl1pPr>
          </a:lstStyle>
          <a:p>
            <a:pPr lvl="0"/>
            <a:r>
              <a:rPr lang="en-US"/>
              <a:t>Insert name here</a:t>
            </a:r>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02191" y="1581152"/>
            <a:ext cx="3787619" cy="2766176"/>
          </a:xfrm>
          <a:prstGeom prst="rect">
            <a:avLst/>
          </a:prstGeom>
        </p:spPr>
      </p:pic>
    </p:spTree>
    <p:extLst>
      <p:ext uri="{BB962C8B-B14F-4D97-AF65-F5344CB8AC3E}">
        <p14:creationId xmlns:p14="http://schemas.microsoft.com/office/powerpoint/2010/main" val="609452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1763" marR="3810" indent="-122238"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3830166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862481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526127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607579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942875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7" name="Picture 26">
            <a:extLst>
              <a:ext uri="{FF2B5EF4-FFF2-40B4-BE49-F238E27FC236}">
                <a16:creationId xmlns:a16="http://schemas.microsoft.com/office/drawing/2014/main" id="{41C61C70-6A4D-439C-8A89-8538802DC9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2096947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2096947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0F57CD9A-2D1D-7A4C-BF76-1884EF4102F3}"/>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hasCustomPrompt="1"/>
          </p:nvPr>
        </p:nvSpPr>
        <p:spPr>
          <a:xfrm>
            <a:off x="1158000" y="1620000"/>
            <a:ext cx="3780000" cy="4502943"/>
          </a:xfrm>
          <a:prstGeom prst="rect">
            <a:avLst/>
          </a:prstGeom>
        </p:spPr>
        <p:txBody>
          <a:bodyPr>
            <a:noAutofit/>
          </a:bodyPr>
          <a:lstStyle>
            <a:lvl1pPr marL="133200" marR="3810" indent="-122400" algn="l" defTabSz="685800" rtl="0" eaLnBrk="1" latinLnBrk="0" hangingPunct="1">
              <a:lnSpc>
                <a:spcPts val="1950"/>
              </a:lnSpc>
              <a:spcBef>
                <a:spcPts val="315"/>
              </a:spcBef>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Set the bullets</a:t>
            </a: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1336806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694290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78185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78869" y="1586678"/>
            <a:ext cx="4834262" cy="3530562"/>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Font typeface="Arial" panose="020B0604020202020204" pitchFamily="34" charset="0"/>
              <a:buNone/>
              <a:tabLst/>
              <a:defRPr sz="2550"/>
            </a:lvl1pPr>
            <a:lvl2pPr marL="18000" indent="0">
              <a:lnSpc>
                <a:spcPts val="2700"/>
              </a:lnSpc>
              <a:buFont typeface="Arial" panose="020B0604020202020204" pitchFamily="34" charset="0"/>
              <a:buNone/>
              <a:tabLst/>
              <a:defRPr sz="2550"/>
            </a:lvl2pPr>
            <a:lvl3pPr marL="18000" indent="0">
              <a:lnSpc>
                <a:spcPts val="2700"/>
              </a:lnSpc>
              <a:buFont typeface="Arial" panose="020B0604020202020204" pitchFamily="34" charset="0"/>
              <a:buNone/>
              <a:tabLst/>
              <a:defRPr sz="2550"/>
            </a:lvl3pPr>
            <a:lvl4pPr marL="18000" indent="0">
              <a:lnSpc>
                <a:spcPts val="2700"/>
              </a:lnSpc>
              <a:buFont typeface="Arial" panose="020B0604020202020204" pitchFamily="34" charset="0"/>
              <a:buNone/>
              <a:tabLst/>
              <a:defRPr sz="2550"/>
            </a:lvl4pPr>
            <a:lvl5pPr marL="180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076330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69875">
              <a:lnSpc>
                <a:spcPts val="2700"/>
              </a:lnSpc>
              <a:buFont typeface="Arial" panose="020B0604020202020204" pitchFamily="34" charset="0"/>
              <a:buChar char="•"/>
              <a:tabLst/>
              <a:defRPr sz="2550"/>
            </a:lvl1pPr>
            <a:lvl2pPr marL="270000" indent="-269875">
              <a:lnSpc>
                <a:spcPts val="2700"/>
              </a:lnSpc>
              <a:buFont typeface="Arial" panose="020B0604020202020204" pitchFamily="34" charset="0"/>
              <a:buChar char="•"/>
              <a:tabLst/>
              <a:defRPr sz="2550"/>
            </a:lvl2pPr>
            <a:lvl3pPr marL="270000" indent="-269875">
              <a:lnSpc>
                <a:spcPts val="2700"/>
              </a:lnSpc>
              <a:buFont typeface="Arial" panose="020B0604020202020204" pitchFamily="34" charset="0"/>
              <a:buChar char="•"/>
              <a:tabLst/>
              <a:defRPr sz="2550"/>
            </a:lvl3pPr>
            <a:lvl4pPr marL="270000" indent="-269875">
              <a:lnSpc>
                <a:spcPts val="2700"/>
              </a:lnSpc>
              <a:buFont typeface="Arial" panose="020B0604020202020204" pitchFamily="34" charset="0"/>
              <a:buChar char="•"/>
              <a:tabLst/>
              <a:defRPr sz="2550"/>
            </a:lvl4pPr>
            <a:lvl5pPr marL="270000" indent="-269875">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3545087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Clr>
                <a:schemeClr val="bg1"/>
              </a:buClr>
              <a:buFont typeface="Arial" panose="020B0604020202020204" pitchFamily="34" charset="0"/>
              <a:buNone/>
              <a:tabLst/>
              <a:defRPr sz="2550">
                <a:solidFill>
                  <a:schemeClr val="bg1"/>
                </a:solidFill>
              </a:defRPr>
            </a:lvl1pPr>
            <a:lvl2pPr marL="18000" indent="0">
              <a:lnSpc>
                <a:spcPts val="2700"/>
              </a:lnSpc>
              <a:buClr>
                <a:schemeClr val="bg1"/>
              </a:buClr>
              <a:buFont typeface="Arial" panose="020B0604020202020204" pitchFamily="34" charset="0"/>
              <a:buNone/>
              <a:tabLst/>
              <a:defRPr sz="2550">
                <a:solidFill>
                  <a:schemeClr val="bg1"/>
                </a:solidFill>
              </a:defRPr>
            </a:lvl2pPr>
            <a:lvl3pPr marL="18000" indent="0">
              <a:lnSpc>
                <a:spcPts val="2700"/>
              </a:lnSpc>
              <a:buClr>
                <a:schemeClr val="bg1"/>
              </a:buClr>
              <a:buFont typeface="Arial" panose="020B0604020202020204" pitchFamily="34" charset="0"/>
              <a:buNone/>
              <a:tabLst/>
              <a:defRPr sz="2550">
                <a:solidFill>
                  <a:schemeClr val="bg1"/>
                </a:solidFill>
              </a:defRPr>
            </a:lvl3pPr>
            <a:lvl4pPr marL="18000" indent="0">
              <a:lnSpc>
                <a:spcPts val="2700"/>
              </a:lnSpc>
              <a:buClr>
                <a:schemeClr val="bg1"/>
              </a:buClr>
              <a:buFont typeface="Arial" panose="020B0604020202020204" pitchFamily="34" charset="0"/>
              <a:buNone/>
              <a:tabLst/>
              <a:defRPr sz="2550">
                <a:solidFill>
                  <a:schemeClr val="bg1"/>
                </a:solidFill>
              </a:defRPr>
            </a:lvl4pPr>
            <a:lvl5pPr marL="18000" indent="0">
              <a:lnSpc>
                <a:spcPts val="2700"/>
              </a:lnSpc>
              <a:buClr>
                <a:schemeClr val="bg1"/>
              </a:buClr>
              <a:buFont typeface="Arial" panose="020B0604020202020204" pitchFamily="34" charset="0"/>
              <a:buNone/>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257416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70000">
              <a:lnSpc>
                <a:spcPts val="2700"/>
              </a:lnSpc>
              <a:buClr>
                <a:schemeClr val="bg1"/>
              </a:buClr>
              <a:buFont typeface="Arial" panose="020B0604020202020204" pitchFamily="34" charset="0"/>
              <a:buChar char="•"/>
              <a:tabLst/>
              <a:defRPr sz="2550">
                <a:solidFill>
                  <a:schemeClr val="bg1"/>
                </a:solidFill>
              </a:defRPr>
            </a:lvl1pPr>
            <a:lvl2pPr marL="270000" indent="-270000">
              <a:lnSpc>
                <a:spcPts val="2700"/>
              </a:lnSpc>
              <a:buClr>
                <a:schemeClr val="bg1"/>
              </a:buClr>
              <a:buFont typeface="Arial" panose="020B0604020202020204" pitchFamily="34" charset="0"/>
              <a:buChar char="•"/>
              <a:tabLst/>
              <a:defRPr sz="2550">
                <a:solidFill>
                  <a:schemeClr val="bg1"/>
                </a:solidFill>
              </a:defRPr>
            </a:lvl2pPr>
            <a:lvl3pPr marL="270000" indent="-270000">
              <a:lnSpc>
                <a:spcPts val="2700"/>
              </a:lnSpc>
              <a:buClr>
                <a:schemeClr val="bg1"/>
              </a:buClr>
              <a:buFont typeface="Arial" panose="020B0604020202020204" pitchFamily="34" charset="0"/>
              <a:buChar char="•"/>
              <a:tabLst/>
              <a:defRPr sz="2550">
                <a:solidFill>
                  <a:schemeClr val="bg1"/>
                </a:solidFill>
              </a:defRPr>
            </a:lvl3pPr>
            <a:lvl4pPr marL="270000" indent="-270000">
              <a:lnSpc>
                <a:spcPts val="2700"/>
              </a:lnSpc>
              <a:buClr>
                <a:schemeClr val="bg1"/>
              </a:buClr>
              <a:buFont typeface="Arial" panose="020B0604020202020204" pitchFamily="34" charset="0"/>
              <a:buChar char="•"/>
              <a:tabLst/>
              <a:defRPr sz="2550">
                <a:solidFill>
                  <a:schemeClr val="bg1"/>
                </a:solidFill>
              </a:defRPr>
            </a:lvl4pPr>
            <a:lvl5pPr marL="270000" indent="-270000">
              <a:lnSpc>
                <a:spcPts val="2700"/>
              </a:lnSpc>
              <a:buClr>
                <a:schemeClr val="bg1"/>
              </a:buClr>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666337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0800" indent="0">
              <a:lnSpc>
                <a:spcPts val="2700"/>
              </a:lnSpc>
              <a:buFont typeface="Arial" panose="020B0604020202020204" pitchFamily="34" charset="0"/>
              <a:buNone/>
              <a:tabLst/>
              <a:defRPr sz="2550"/>
            </a:lvl1pPr>
            <a:lvl2pPr marL="15875" indent="0">
              <a:lnSpc>
                <a:spcPts val="5100"/>
              </a:lnSpc>
              <a:buFont typeface="Arial" panose="020B0604020202020204" pitchFamily="34" charset="0"/>
              <a:buNone/>
              <a:tabLst/>
              <a:defRPr sz="4800"/>
            </a:lvl2pPr>
            <a:lvl3pPr marL="10800" indent="0">
              <a:lnSpc>
                <a:spcPts val="2700"/>
              </a:lnSpc>
              <a:buFont typeface="Arial" panose="020B0604020202020204" pitchFamily="34" charset="0"/>
              <a:buNone/>
              <a:tabLst/>
              <a:defRPr sz="2550"/>
            </a:lvl3pPr>
            <a:lvl4pPr marL="18000" indent="0">
              <a:lnSpc>
                <a:spcPts val="5100"/>
              </a:lnSpc>
              <a:buFont typeface="Arial" panose="020B0604020202020204" pitchFamily="34" charset="0"/>
              <a:buNone/>
              <a:tabLst/>
              <a:defRPr sz="4800"/>
            </a:lvl4pPr>
            <a:lvl5pPr marL="108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10304020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Font typeface="Arial" panose="020B0604020202020204" pitchFamily="34" charset="0"/>
              <a:buChar char="•"/>
              <a:tabLst/>
              <a:defRPr sz="2550"/>
            </a:lvl1pPr>
            <a:lvl2pPr marL="358775" indent="-360000">
              <a:lnSpc>
                <a:spcPts val="5100"/>
              </a:lnSpc>
              <a:buFont typeface="Arial" panose="020B0604020202020204" pitchFamily="34" charset="0"/>
              <a:buChar char="•"/>
              <a:tabLst/>
              <a:defRPr sz="4800"/>
            </a:lvl2pPr>
            <a:lvl3pPr marL="360000" indent="-342000">
              <a:lnSpc>
                <a:spcPts val="2700"/>
              </a:lnSpc>
              <a:buFont typeface="Arial" panose="020B0604020202020204" pitchFamily="34" charset="0"/>
              <a:buChar char="•"/>
              <a:tabLst/>
              <a:defRPr sz="2550"/>
            </a:lvl3pPr>
            <a:lvl4pPr marL="358775" indent="-360000">
              <a:lnSpc>
                <a:spcPts val="5100"/>
              </a:lnSpc>
              <a:buFont typeface="Arial" panose="020B0604020202020204" pitchFamily="34" charset="0"/>
              <a:buChar char="•"/>
              <a:tabLst/>
              <a:defRPr sz="4800"/>
            </a:lvl4pPr>
            <a:lvl5pPr marL="360000" indent="-342000">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34051003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3500" indent="0">
              <a:lnSpc>
                <a:spcPts val="2700"/>
              </a:lnSpc>
              <a:buFont typeface="Arial" panose="020B0604020202020204" pitchFamily="34" charset="0"/>
              <a:buNone/>
              <a:defRPr sz="2550">
                <a:solidFill>
                  <a:schemeClr val="bg1"/>
                </a:solidFill>
              </a:defRPr>
            </a:lvl1pPr>
            <a:lvl2pPr marL="13500" indent="0">
              <a:lnSpc>
                <a:spcPts val="5100"/>
              </a:lnSpc>
              <a:buFont typeface="Arial" panose="020B0604020202020204" pitchFamily="34" charset="0"/>
              <a:buNone/>
              <a:defRPr sz="4800">
                <a:solidFill>
                  <a:schemeClr val="bg1"/>
                </a:solidFill>
              </a:defRPr>
            </a:lvl2pPr>
            <a:lvl3pPr marL="13500" indent="0">
              <a:lnSpc>
                <a:spcPts val="2700"/>
              </a:lnSpc>
              <a:buFont typeface="Arial" panose="020B0604020202020204" pitchFamily="34" charset="0"/>
              <a:buNone/>
              <a:defRPr sz="2550">
                <a:solidFill>
                  <a:schemeClr val="bg1"/>
                </a:solidFill>
              </a:defRPr>
            </a:lvl3pPr>
            <a:lvl4pPr marL="13500" indent="0">
              <a:lnSpc>
                <a:spcPts val="5100"/>
              </a:lnSpc>
              <a:buFont typeface="Arial" panose="020B0604020202020204" pitchFamily="34" charset="0"/>
              <a:buNone/>
              <a:defRPr sz="4800">
                <a:solidFill>
                  <a:schemeClr val="bg1"/>
                </a:solidFill>
              </a:defRPr>
            </a:lvl4pPr>
            <a:lvl5pPr marL="13500" indent="0">
              <a:lnSpc>
                <a:spcPts val="2700"/>
              </a:lnSpc>
              <a:buFont typeface="Arial" panose="020B0604020202020204" pitchFamily="34" charset="0"/>
              <a:buNone/>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26972553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ClrTx/>
              <a:buFont typeface="Arial" panose="020B0604020202020204" pitchFamily="34" charset="0"/>
              <a:buChar char="•"/>
              <a:tabLst/>
              <a:defRPr sz="2550">
                <a:solidFill>
                  <a:schemeClr val="bg1"/>
                </a:solidFill>
              </a:defRPr>
            </a:lvl1pPr>
            <a:lvl2pPr marL="358775" indent="-360000">
              <a:lnSpc>
                <a:spcPts val="5100"/>
              </a:lnSpc>
              <a:buClrTx/>
              <a:buFont typeface="Arial" panose="020B0604020202020204" pitchFamily="34" charset="0"/>
              <a:buChar char="•"/>
              <a:tabLst/>
              <a:defRPr sz="4800">
                <a:solidFill>
                  <a:schemeClr val="bg1"/>
                </a:solidFill>
              </a:defRPr>
            </a:lvl2pPr>
            <a:lvl3pPr marL="360000" indent="-342000">
              <a:lnSpc>
                <a:spcPts val="2700"/>
              </a:lnSpc>
              <a:buClrTx/>
              <a:buFont typeface="Arial" panose="020B0604020202020204" pitchFamily="34" charset="0"/>
              <a:buChar char="•"/>
              <a:tabLst/>
              <a:defRPr sz="2550">
                <a:solidFill>
                  <a:schemeClr val="bg1"/>
                </a:solidFill>
              </a:defRPr>
            </a:lvl3pPr>
            <a:lvl4pPr marL="358775" indent="-360000">
              <a:lnSpc>
                <a:spcPts val="5100"/>
              </a:lnSpc>
              <a:buClrTx/>
              <a:buFont typeface="Arial" panose="020B0604020202020204" pitchFamily="34" charset="0"/>
              <a:buChar char="•"/>
              <a:tabLst/>
              <a:defRPr sz="4800">
                <a:solidFill>
                  <a:schemeClr val="bg1"/>
                </a:solidFill>
              </a:defRPr>
            </a:lvl4pPr>
            <a:lvl5pPr marL="360000" indent="-342000">
              <a:lnSpc>
                <a:spcPts val="2700"/>
              </a:lnSpc>
              <a:buClrTx/>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34898962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19416803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3422779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nam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8" name="Text Placeholder 7">
            <a:extLst>
              <a:ext uri="{FF2B5EF4-FFF2-40B4-BE49-F238E27FC236}">
                <a16:creationId xmlns:a16="http://schemas.microsoft.com/office/drawing/2014/main" id="{B9BF7824-4379-834E-86BB-B51DDD0B2DAC}"/>
              </a:ext>
            </a:extLst>
          </p:cNvPr>
          <p:cNvSpPr>
            <a:spLocks noGrp="1"/>
          </p:cNvSpPr>
          <p:nvPr>
            <p:ph type="body" sz="quarter" idx="10" hasCustomPrompt="1"/>
          </p:nvPr>
        </p:nvSpPr>
        <p:spPr>
          <a:xfrm>
            <a:off x="1981338" y="4569517"/>
            <a:ext cx="8229325" cy="1019175"/>
          </a:xfrm>
        </p:spPr>
        <p:txBody>
          <a:bodyPr>
            <a:noAutofit/>
          </a:bodyPr>
          <a:lstStyle>
            <a:lvl1pPr marL="0" indent="0" algn="ctr" defTabSz="685800" rtl="0" eaLnBrk="1" latinLnBrk="0" hangingPunct="1">
              <a:buNone/>
              <a:defRPr lang="en-US" sz="4050" b="0" kern="1200" dirty="0" smtClean="0">
                <a:solidFill>
                  <a:schemeClr val="bg1"/>
                </a:solidFill>
                <a:latin typeface="Nunito Sans Black" panose="00000A00000000000000" pitchFamily="2" charset="0"/>
                <a:ea typeface="+mn-ea"/>
                <a:cs typeface="+mn-cs"/>
              </a:defRPr>
            </a:lvl1pPr>
          </a:lstStyle>
          <a:p>
            <a:pPr lvl="0"/>
            <a:r>
              <a:rPr lang="en-US"/>
              <a:t>Insert name here</a:t>
            </a:r>
          </a:p>
        </p:txBody>
      </p:sp>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02191" y="1581152"/>
            <a:ext cx="3787619" cy="2766176"/>
          </a:xfrm>
          <a:prstGeom prst="rect">
            <a:avLst/>
          </a:prstGeom>
        </p:spPr>
      </p:pic>
    </p:spTree>
    <p:extLst>
      <p:ext uri="{BB962C8B-B14F-4D97-AF65-F5344CB8AC3E}">
        <p14:creationId xmlns:p14="http://schemas.microsoft.com/office/powerpoint/2010/main" val="6094524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ClrTx/>
              <a:buFont typeface="Arial" panose="020B0604020202020204" pitchFamily="34" charset="0"/>
              <a:buNone/>
              <a:tabLst/>
              <a:defRPr>
                <a:solidFill>
                  <a:schemeClr val="bg1"/>
                </a:solidFill>
              </a:defRPr>
            </a:lvl1pPr>
            <a:lvl2pPr marL="10800" indent="0">
              <a:buClrTx/>
              <a:buFont typeface="Arial" panose="020B0604020202020204" pitchFamily="34" charset="0"/>
              <a:buNone/>
              <a:tabLst/>
              <a:defRPr>
                <a:solidFill>
                  <a:schemeClr val="bg1"/>
                </a:solidFill>
              </a:defRPr>
            </a:lvl2pPr>
            <a:lvl3pPr marL="10800" indent="0">
              <a:buClrTx/>
              <a:buFont typeface="Arial" panose="020B0604020202020204" pitchFamily="34" charset="0"/>
              <a:buNone/>
              <a:tabLst/>
              <a:defRPr>
                <a:solidFill>
                  <a:schemeClr val="bg1"/>
                </a:solidFill>
              </a:defRPr>
            </a:lvl3pPr>
            <a:lvl4pPr marL="10800" indent="0">
              <a:buClrTx/>
              <a:buFont typeface="Arial" panose="020B0604020202020204" pitchFamily="34" charset="0"/>
              <a:buNone/>
              <a:tabLst/>
              <a:defRPr>
                <a:solidFill>
                  <a:schemeClr val="bg1"/>
                </a:solidFill>
              </a:defRPr>
            </a:lvl4pPr>
            <a:lvl5pPr marL="10800" indent="0">
              <a:buClrTx/>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4992902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ClrTx/>
              <a:buFont typeface="Arial" panose="020B0604020202020204" pitchFamily="34" charset="0"/>
              <a:buChar char="•"/>
              <a:tabLst/>
              <a:defRPr>
                <a:solidFill>
                  <a:schemeClr val="bg1"/>
                </a:solidFill>
              </a:defRPr>
            </a:lvl1pPr>
            <a:lvl2pPr marL="133200" indent="-122400">
              <a:buClrTx/>
              <a:buFont typeface="Arial" panose="020B0604020202020204" pitchFamily="34" charset="0"/>
              <a:buChar char="•"/>
              <a:tabLst/>
              <a:defRPr>
                <a:solidFill>
                  <a:schemeClr val="bg1"/>
                </a:solidFill>
              </a:defRPr>
            </a:lvl2pPr>
            <a:lvl3pPr marL="133200" indent="-122400">
              <a:buClrTx/>
              <a:buFont typeface="Arial" panose="020B0604020202020204" pitchFamily="34" charset="0"/>
              <a:buChar char="•"/>
              <a:tabLst/>
              <a:defRPr>
                <a:solidFill>
                  <a:schemeClr val="bg1"/>
                </a:solidFill>
              </a:defRPr>
            </a:lvl3pPr>
            <a:lvl4pPr marL="133200" indent="-122400">
              <a:buClrTx/>
              <a:buFont typeface="Arial" panose="020B0604020202020204" pitchFamily="34" charset="0"/>
              <a:buChar char="•"/>
              <a:tabLst/>
              <a:defRPr>
                <a:solidFill>
                  <a:schemeClr val="bg1"/>
                </a:solidFill>
              </a:defRPr>
            </a:lvl4pPr>
            <a:lvl5pPr marL="133200" indent="-122400">
              <a:buClrTx/>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9401994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Font typeface="Arial" panose="020B0604020202020204" pitchFamily="34" charset="0"/>
              <a:buNone/>
              <a:tabLst/>
              <a:defRPr/>
            </a:lvl1pPr>
            <a:lvl2pPr marL="10800" indent="0">
              <a:lnSpc>
                <a:spcPts val="1500"/>
              </a:lnSpc>
              <a:buFont typeface="Arial" panose="020B0604020202020204" pitchFamily="34" charset="0"/>
              <a:buNone/>
              <a:tabLst/>
              <a:defRPr sz="1350" b="0" i="0">
                <a:latin typeface="Nunito Sans" pitchFamily="2" charset="77"/>
              </a:defRPr>
            </a:lvl2pPr>
            <a:lvl3pPr marL="10800" indent="0">
              <a:lnSpc>
                <a:spcPts val="1500"/>
              </a:lnSpc>
              <a:buFont typeface="Arial" panose="020B0604020202020204" pitchFamily="34" charset="0"/>
              <a:buNone/>
              <a:tabLst/>
              <a:defRPr sz="1350"/>
            </a:lvl3pPr>
            <a:lvl4pPr marL="10800" indent="0">
              <a:buFont typeface="Arial" panose="020B0604020202020204" pitchFamily="34" charset="0"/>
              <a:buNone/>
              <a:tabLst/>
              <a:defRPr b="1" i="0">
                <a:latin typeface="Nunito Sans" pitchFamily="2" charset="77"/>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7078382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Font typeface="Arial" panose="020B0604020202020204" pitchFamily="34" charset="0"/>
              <a:buChar char="•"/>
              <a:tabLst/>
              <a:defRPr/>
            </a:lvl1pPr>
            <a:lvl2pPr marL="133200" indent="-122400">
              <a:lnSpc>
                <a:spcPts val="1500"/>
              </a:lnSpc>
              <a:buFont typeface="Arial" panose="020B0604020202020204" pitchFamily="34" charset="0"/>
              <a:buChar char="•"/>
              <a:tabLst/>
              <a:defRPr sz="1350" b="0" i="0">
                <a:latin typeface="Nunito Sans" pitchFamily="2" charset="77"/>
              </a:defRPr>
            </a:lvl2pPr>
            <a:lvl3pPr marL="133200" indent="-122400">
              <a:lnSpc>
                <a:spcPts val="1500"/>
              </a:lnSpc>
              <a:buFont typeface="Arial" panose="020B0604020202020204" pitchFamily="34" charset="0"/>
              <a:buChar char="•"/>
              <a:tabLst/>
              <a:defRPr sz="1350"/>
            </a:lvl3pPr>
            <a:lvl4pPr marL="133200" indent="-122400">
              <a:buFont typeface="Arial" panose="020B0604020202020204" pitchFamily="34" charset="0"/>
              <a:buChar char="•"/>
              <a:tabLst/>
              <a:defRPr b="1" i="0">
                <a:latin typeface="Nunito Sans" pitchFamily="2" charset="77"/>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6854556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pag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tx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tx2"/>
                </a:solidFill>
                <a:latin typeface="+mj-lt"/>
              </a:defRPr>
            </a:lvl1pPr>
            <a:lvl2pPr marL="0" indent="0">
              <a:lnSpc>
                <a:spcPct val="100000"/>
              </a:lnSpc>
              <a:spcBef>
                <a:spcPts val="0"/>
              </a:spcBef>
              <a:buFont typeface="Arial" panose="020B0604020202020204" pitchFamily="34" charset="0"/>
              <a:buNone/>
              <a:tabLst/>
              <a:defRPr sz="1800" b="1" i="0">
                <a:solidFill>
                  <a:schemeClr val="tx2"/>
                </a:solidFill>
                <a:latin typeface="+mj-lt"/>
              </a:defRPr>
            </a:lvl2pPr>
            <a:lvl3pPr marL="0" indent="0">
              <a:lnSpc>
                <a:spcPct val="100000"/>
              </a:lnSpc>
              <a:spcBef>
                <a:spcPts val="0"/>
              </a:spcBef>
              <a:buFont typeface="Arial" panose="020B0604020202020204" pitchFamily="34" charset="0"/>
              <a:buNone/>
              <a:tabLst/>
              <a:defRPr sz="1800" b="1">
                <a:solidFill>
                  <a:schemeClr val="tx2"/>
                </a:solidFill>
                <a:latin typeface="+mj-lt"/>
              </a:defRPr>
            </a:lvl3pPr>
            <a:lvl4pPr marL="0" indent="0">
              <a:spcBef>
                <a:spcPts val="0"/>
              </a:spcBef>
              <a:buFont typeface="Arial" panose="020B0604020202020204" pitchFamily="34" charset="0"/>
              <a:buNone/>
              <a:tabLst/>
              <a:defRPr sz="1800" b="1" i="0">
                <a:solidFill>
                  <a:schemeClr val="tx2"/>
                </a:solidFill>
                <a:latin typeface="+mj-lt"/>
              </a:defRPr>
            </a:lvl4pPr>
            <a:lvl5pPr marL="0" indent="0">
              <a:spcBef>
                <a:spcPts val="0"/>
              </a:spcBef>
              <a:buFont typeface="Arial" panose="020B0604020202020204" pitchFamily="34" charset="0"/>
              <a:buNone/>
              <a:tabLst/>
              <a:defRPr sz="1800" b="1">
                <a:solidFill>
                  <a:schemeClr val="tx2"/>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cxnSp>
        <p:nvCxnSpPr>
          <p:cNvPr id="7" name="Straight Connector 6"/>
          <p:cNvCxnSpPr/>
          <p:nvPr userDrawn="1"/>
        </p:nvCxnSpPr>
        <p:spPr>
          <a:xfrm>
            <a:off x="2293949" y="1801909"/>
            <a:ext cx="759538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458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urple Quote pag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bg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bg1"/>
                </a:solidFill>
                <a:latin typeface="+mj-lt"/>
              </a:defRPr>
            </a:lvl1pPr>
            <a:lvl2pPr marL="0" indent="0">
              <a:lnSpc>
                <a:spcPct val="100000"/>
              </a:lnSpc>
              <a:spcBef>
                <a:spcPts val="0"/>
              </a:spcBef>
              <a:buFont typeface="Arial" panose="020B0604020202020204" pitchFamily="34" charset="0"/>
              <a:buNone/>
              <a:tabLst/>
              <a:defRPr sz="1800" b="1" i="0">
                <a:solidFill>
                  <a:schemeClr val="bg1"/>
                </a:solidFill>
                <a:latin typeface="+mj-lt"/>
              </a:defRPr>
            </a:lvl2pPr>
            <a:lvl3pPr marL="0" indent="0">
              <a:lnSpc>
                <a:spcPct val="100000"/>
              </a:lnSpc>
              <a:spcBef>
                <a:spcPts val="0"/>
              </a:spcBef>
              <a:buFont typeface="Arial" panose="020B0604020202020204" pitchFamily="34" charset="0"/>
              <a:buNone/>
              <a:tabLst/>
              <a:defRPr sz="1800" b="1">
                <a:solidFill>
                  <a:schemeClr val="bg1"/>
                </a:solidFill>
                <a:latin typeface="+mj-lt"/>
              </a:defRPr>
            </a:lvl3pPr>
            <a:lvl4pPr marL="0" indent="0">
              <a:spcBef>
                <a:spcPts val="0"/>
              </a:spcBef>
              <a:buFont typeface="Arial" panose="020B0604020202020204" pitchFamily="34" charset="0"/>
              <a:buNone/>
              <a:tabLst/>
              <a:defRPr sz="1800" b="1" i="0">
                <a:solidFill>
                  <a:schemeClr val="bg1"/>
                </a:solidFill>
                <a:latin typeface="+mj-lt"/>
              </a:defRPr>
            </a:lvl4pPr>
            <a:lvl5pPr marL="0" indent="0">
              <a:spcBef>
                <a:spcPts val="0"/>
              </a:spcBef>
              <a:buFont typeface="Arial" panose="020B0604020202020204" pitchFamily="34" charset="0"/>
              <a:buNone/>
              <a:tabLst/>
              <a:defRPr sz="1800" b="1">
                <a:solidFill>
                  <a:schemeClr val="bg1"/>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cxnSp>
        <p:nvCxnSpPr>
          <p:cNvPr id="7" name="Straight Connector 6"/>
          <p:cNvCxnSpPr/>
          <p:nvPr userDrawn="1"/>
        </p:nvCxnSpPr>
        <p:spPr>
          <a:xfrm>
            <a:off x="2293949" y="1801909"/>
            <a:ext cx="759538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0889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Clr>
                <a:schemeClr val="bg1"/>
              </a:buClr>
              <a:buFont typeface="Arial" panose="020B0604020202020204" pitchFamily="34" charset="0"/>
              <a:buNone/>
              <a:tabLst/>
              <a:defRPr>
                <a:solidFill>
                  <a:schemeClr val="bg1"/>
                </a:solidFill>
              </a:defRPr>
            </a:lvl1pPr>
            <a:lvl2pPr marL="10800" indent="0">
              <a:lnSpc>
                <a:spcPts val="1500"/>
              </a:lnSpc>
              <a:buClr>
                <a:schemeClr val="bg1"/>
              </a:buClr>
              <a:buFont typeface="Arial" panose="020B0604020202020204" pitchFamily="34" charset="0"/>
              <a:buNone/>
              <a:tabLst/>
              <a:defRPr sz="1350" b="0" i="0">
                <a:solidFill>
                  <a:schemeClr val="bg1"/>
                </a:solidFill>
                <a:latin typeface="Nunito Sans" pitchFamily="2" charset="77"/>
              </a:defRPr>
            </a:lvl2pPr>
            <a:lvl3pPr marL="10800" indent="0">
              <a:lnSpc>
                <a:spcPts val="1500"/>
              </a:lnSpc>
              <a:buClr>
                <a:schemeClr val="bg1"/>
              </a:buClr>
              <a:buFont typeface="Arial" panose="020B0604020202020204" pitchFamily="34" charset="0"/>
              <a:buNone/>
              <a:tabLst/>
              <a:defRPr sz="1350">
                <a:solidFill>
                  <a:schemeClr val="bg1"/>
                </a:solidFill>
              </a:defRPr>
            </a:lvl3pPr>
            <a:lvl4pPr marL="10800" indent="0">
              <a:buClr>
                <a:schemeClr val="bg1"/>
              </a:buClr>
              <a:buFont typeface="Arial" panose="020B0604020202020204" pitchFamily="34" charset="0"/>
              <a:buNone/>
              <a:tabLst/>
              <a:defRPr b="1" i="0">
                <a:solidFill>
                  <a:schemeClr val="bg1"/>
                </a:solidFill>
                <a:latin typeface="Nunito Sans" pitchFamily="2" charset="77"/>
              </a:defRPr>
            </a:lvl4pPr>
            <a:lvl5pPr marL="10800" indent="0">
              <a:buClr>
                <a:schemeClr val="bg1"/>
              </a:buClr>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11624518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Clr>
                <a:schemeClr val="bg1"/>
              </a:buClr>
              <a:buFont typeface="Arial" panose="020B0604020202020204" pitchFamily="34" charset="0"/>
              <a:buChar char="•"/>
              <a:tabLst/>
              <a:defRPr>
                <a:solidFill>
                  <a:schemeClr val="bg1"/>
                </a:solidFill>
              </a:defRPr>
            </a:lvl1pPr>
            <a:lvl2pPr marL="133200" indent="-122400">
              <a:lnSpc>
                <a:spcPts val="1500"/>
              </a:lnSpc>
              <a:buClr>
                <a:schemeClr val="bg1"/>
              </a:buClr>
              <a:buFont typeface="Arial" panose="020B0604020202020204" pitchFamily="34" charset="0"/>
              <a:buChar char="•"/>
              <a:tabLst/>
              <a:defRPr sz="1350" b="0" i="0">
                <a:solidFill>
                  <a:schemeClr val="bg1"/>
                </a:solidFill>
                <a:latin typeface="Nunito Sans" pitchFamily="2" charset="77"/>
              </a:defRPr>
            </a:lvl2pPr>
            <a:lvl3pPr marL="133200" indent="-122400">
              <a:lnSpc>
                <a:spcPts val="1500"/>
              </a:lnSpc>
              <a:buClr>
                <a:schemeClr val="bg1"/>
              </a:buClr>
              <a:buFont typeface="Arial" panose="020B0604020202020204" pitchFamily="34" charset="0"/>
              <a:buChar char="•"/>
              <a:tabLst/>
              <a:defRPr sz="1350">
                <a:solidFill>
                  <a:schemeClr val="bg1"/>
                </a:solidFill>
              </a:defRPr>
            </a:lvl3pPr>
            <a:lvl4pPr marL="133200" indent="-122400">
              <a:buClr>
                <a:schemeClr val="bg1"/>
              </a:buClr>
              <a:buFont typeface="Arial" panose="020B0604020202020204" pitchFamily="34" charset="0"/>
              <a:buChar char="•"/>
              <a:tabLst/>
              <a:defRPr b="1" i="0">
                <a:solidFill>
                  <a:schemeClr val="bg1"/>
                </a:solidFill>
                <a:latin typeface="Nunito Sans" pitchFamily="2" charset="77"/>
              </a:defRPr>
            </a:lvl4pPr>
            <a:lvl5pPr marL="133200" indent="-122400">
              <a:buClr>
                <a:schemeClr val="bg1"/>
              </a:buClr>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42654173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bg1"/>
                </a:solidFill>
              </a:defRPr>
            </a:lvl1pPr>
          </a:lstStyle>
          <a:p>
            <a:r>
              <a:rPr lang="en-GB"/>
              <a:t>Click to add media</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28494331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tx1"/>
                </a:solidFill>
              </a:defRPr>
            </a:lvl1pPr>
          </a:lstStyle>
          <a:p>
            <a:r>
              <a:rPr lang="en-GB"/>
              <a:t>Click to add media</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05009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9" name="object 2"/>
          <p:cNvSpPr txBox="1"/>
          <p:nvPr userDrawn="1"/>
        </p:nvSpPr>
        <p:spPr>
          <a:xfrm>
            <a:off x="2266950" y="4034726"/>
            <a:ext cx="2558415" cy="632866"/>
          </a:xfrm>
          <a:prstGeom prst="rect">
            <a:avLst/>
          </a:prstGeom>
        </p:spPr>
        <p:txBody>
          <a:bodyPr vert="horz" wrap="square" lIns="0" tIns="9525" rIns="0" bIns="0" rtlCol="0">
            <a:spAutoFit/>
          </a:bodyPr>
          <a:lstStyle/>
          <a:p>
            <a:pPr marL="9525">
              <a:lnSpc>
                <a:spcPct val="100000"/>
              </a:lnSpc>
              <a:spcBef>
                <a:spcPts val="75"/>
              </a:spcBef>
            </a:pPr>
            <a:r>
              <a:rPr sz="4050" b="0" i="0" spc="-4">
                <a:solidFill>
                  <a:srgbClr val="FFFFFF"/>
                </a:solidFill>
                <a:latin typeface="Nunito Sans Black" pitchFamily="2" charset="77"/>
                <a:ea typeface="Nunito Sans Black" charset="0"/>
                <a:cs typeface="Nunito Sans Black" charset="0"/>
              </a:rPr>
              <a:t>Thank</a:t>
            </a:r>
            <a:r>
              <a:rPr sz="4050" b="0" i="0" spc="-30">
                <a:solidFill>
                  <a:srgbClr val="FFFFFF"/>
                </a:solidFill>
                <a:latin typeface="Nunito Sans Black" pitchFamily="2" charset="77"/>
                <a:ea typeface="Nunito Sans Black" charset="0"/>
                <a:cs typeface="Nunito Sans Black" charset="0"/>
              </a:rPr>
              <a:t> </a:t>
            </a:r>
            <a:r>
              <a:rPr sz="4050" b="0" i="0" spc="-98">
                <a:solidFill>
                  <a:srgbClr val="FFFFFF"/>
                </a:solidFill>
                <a:latin typeface="Nunito Sans Black" pitchFamily="2" charset="77"/>
                <a:ea typeface="Nunito Sans Black" charset="0"/>
                <a:cs typeface="Nunito Sans Black" charset="0"/>
              </a:rPr>
              <a:t>you</a:t>
            </a:r>
            <a:endParaRPr sz="4050" b="0" i="0">
              <a:latin typeface="Nunito Sans Black" pitchFamily="2" charset="77"/>
              <a:ea typeface="Nunito Sans Black" charset="0"/>
              <a:cs typeface="Nunito Sans Black" charset="0"/>
            </a:endParaRPr>
          </a:p>
        </p:txBody>
      </p:sp>
      <p:grpSp>
        <p:nvGrpSpPr>
          <p:cNvPr id="20" name="Group 19"/>
          <p:cNvGrpSpPr/>
          <p:nvPr userDrawn="1"/>
        </p:nvGrpSpPr>
        <p:grpSpPr>
          <a:xfrm>
            <a:off x="10077450" y="359569"/>
            <a:ext cx="1752622" cy="493120"/>
            <a:chOff x="228240" y="2152440"/>
            <a:chExt cx="10101600" cy="2842200"/>
          </a:xfrm>
          <a:solidFill>
            <a:schemeClr val="bg1"/>
          </a:solidFill>
        </p:grpSpPr>
        <p:sp>
          <p:nvSpPr>
            <p:cNvPr id="21"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2"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3"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4"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5"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6"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7"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8"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9"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0"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1"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Tree>
    <p:extLst>
      <p:ext uri="{BB962C8B-B14F-4D97-AF65-F5344CB8AC3E}">
        <p14:creationId xmlns:p14="http://schemas.microsoft.com/office/powerpoint/2010/main" val="11822979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io 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Dwayne Fields</a:t>
            </a:r>
          </a:p>
          <a:p>
            <a:pPr lvl="0"/>
            <a:r>
              <a:rPr lang="en-US"/>
              <a:t>Scout Ambassador</a:t>
            </a:r>
          </a:p>
          <a:p>
            <a:pPr lvl="1"/>
            <a:r>
              <a:rPr lang="en-US"/>
              <a:t>Dwayne is a polar explorer and speaker. He is the first black Briton to reach the North Pole, and only the second black man in the world to achieve this feat. Born in Jamaica, he grew up in Hackney, London.</a:t>
            </a:r>
          </a:p>
        </p:txBody>
      </p:sp>
      <p:pic>
        <p:nvPicPr>
          <p:cNvPr id="33" name="Picture 32">
            <a:extLst>
              <a:ext uri="{FF2B5EF4-FFF2-40B4-BE49-F238E27FC236}">
                <a16:creationId xmlns:a16="http://schemas.microsoft.com/office/drawing/2014/main" id="{397BA9CF-B7BA-1C48-BA57-1847D2222F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92641" y="1800225"/>
            <a:ext cx="1524000" cy="1171575"/>
          </a:xfrm>
          <a:prstGeom prst="rect">
            <a:avLst/>
          </a:prstGeom>
        </p:spPr>
      </p:pic>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Helen Glover</a:t>
            </a:r>
          </a:p>
          <a:p>
            <a:pPr lvl="0"/>
            <a:r>
              <a:rPr lang="en-US"/>
              <a:t>Scout Ambassador</a:t>
            </a:r>
          </a:p>
          <a:p>
            <a:pPr lvl="1"/>
            <a:r>
              <a:rPr lang="en-US"/>
              <a:t>Helen is a two-time Olympic champion and triple World Champion, winning British women’s rowing’s first ever gold medal at London 2012.</a:t>
            </a:r>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Tim Peake</a:t>
            </a:r>
          </a:p>
          <a:p>
            <a:pPr lvl="0"/>
            <a:r>
              <a:rPr lang="en-US"/>
              <a:t>Scout Ambassador </a:t>
            </a:r>
          </a:p>
          <a:p>
            <a:pPr lvl="1"/>
            <a:r>
              <a:rPr lang="en-US"/>
              <a:t>ESA Astronaut Major Tim Peake is also a former Cub Scout and an advocate of the power of Scouting to help young people develop skills for life.</a:t>
            </a:r>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Bear </a:t>
            </a:r>
            <a:r>
              <a:rPr lang="en-US" err="1"/>
              <a:t>Grylls</a:t>
            </a:r>
            <a:r>
              <a:rPr lang="en-US"/>
              <a:t> </a:t>
            </a:r>
          </a:p>
          <a:p>
            <a:pPr lvl="0"/>
            <a:r>
              <a:rPr lang="en-US"/>
              <a:t>Chief Scout </a:t>
            </a:r>
          </a:p>
          <a:p>
            <a:pPr lvl="1"/>
            <a:r>
              <a:rPr lang="en-US"/>
              <a:t>Bear was appointed in 2009 as the youngest ever Chief Scout of the United Kingdom. He has inspired hundreds of thousands of young people with his positivity, passion for adventure, courage and leadership. </a:t>
            </a:r>
          </a:p>
        </p:txBody>
      </p:sp>
      <p:sp>
        <p:nvSpPr>
          <p:cNvPr id="38" name="object 18">
            <a:extLst>
              <a:ext uri="{FF2B5EF4-FFF2-40B4-BE49-F238E27FC236}">
                <a16:creationId xmlns:a16="http://schemas.microsoft.com/office/drawing/2014/main" id="{B8A11A06-AD5C-3A46-B01B-ADFE26DCC3A7}"/>
              </a:ext>
            </a:extLst>
          </p:cNvPr>
          <p:cNvSpPr/>
          <p:nvPr userDrawn="1"/>
        </p:nvSpPr>
        <p:spPr>
          <a:xfrm>
            <a:off x="2447019" y="1809750"/>
            <a:ext cx="1523996" cy="11620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1" name="object 19">
            <a:extLst>
              <a:ext uri="{FF2B5EF4-FFF2-40B4-BE49-F238E27FC236}">
                <a16:creationId xmlns:a16="http://schemas.microsoft.com/office/drawing/2014/main" id="{E9DE9629-A022-FB4C-B643-21A4E670FD25}"/>
              </a:ext>
            </a:extLst>
          </p:cNvPr>
          <p:cNvSpPr/>
          <p:nvPr userDrawn="1"/>
        </p:nvSpPr>
        <p:spPr>
          <a:xfrm>
            <a:off x="4357957" y="1809750"/>
            <a:ext cx="1523990" cy="11620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2" name="object 21">
            <a:extLst>
              <a:ext uri="{FF2B5EF4-FFF2-40B4-BE49-F238E27FC236}">
                <a16:creationId xmlns:a16="http://schemas.microsoft.com/office/drawing/2014/main" id="{4A5F8DA1-C550-1A4A-BE4B-E2591CFF944A}"/>
              </a:ext>
            </a:extLst>
          </p:cNvPr>
          <p:cNvSpPr/>
          <p:nvPr userDrawn="1"/>
        </p:nvSpPr>
        <p:spPr>
          <a:xfrm>
            <a:off x="8198892" y="1809750"/>
            <a:ext cx="1524000" cy="11620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pic>
        <p:nvPicPr>
          <p:cNvPr id="36" name="Picture 3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1047629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io templa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8" name="Picture Placeholder 5">
            <a:extLst>
              <a:ext uri="{FF2B5EF4-FFF2-40B4-BE49-F238E27FC236}">
                <a16:creationId xmlns:a16="http://schemas.microsoft.com/office/drawing/2014/main" id="{89C03A36-4CFB-5C47-9A67-BBF62C6EC655}"/>
              </a:ext>
            </a:extLst>
          </p:cNvPr>
          <p:cNvSpPr>
            <a:spLocks noGrp="1"/>
          </p:cNvSpPr>
          <p:nvPr>
            <p:ph type="pic" sz="quarter" idx="24" hasCustomPrompt="1"/>
          </p:nvPr>
        </p:nvSpPr>
        <p:spPr>
          <a:xfrm>
            <a:off x="2458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1" name="Picture Placeholder 5">
            <a:extLst>
              <a:ext uri="{FF2B5EF4-FFF2-40B4-BE49-F238E27FC236}">
                <a16:creationId xmlns:a16="http://schemas.microsoft.com/office/drawing/2014/main" id="{3F932ACE-377C-D547-A933-DB1A45FABE58}"/>
              </a:ext>
            </a:extLst>
          </p:cNvPr>
          <p:cNvSpPr>
            <a:spLocks noGrp="1"/>
          </p:cNvSpPr>
          <p:nvPr>
            <p:ph type="pic" sz="quarter" idx="25" hasCustomPrompt="1"/>
          </p:nvPr>
        </p:nvSpPr>
        <p:spPr>
          <a:xfrm>
            <a:off x="4375356"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2" name="Picture Placeholder 5">
            <a:extLst>
              <a:ext uri="{FF2B5EF4-FFF2-40B4-BE49-F238E27FC236}">
                <a16:creationId xmlns:a16="http://schemas.microsoft.com/office/drawing/2014/main" id="{24BCBACA-9B0E-464E-B58C-8DF5F332759E}"/>
              </a:ext>
            </a:extLst>
          </p:cNvPr>
          <p:cNvSpPr>
            <a:spLocks noGrp="1"/>
          </p:cNvSpPr>
          <p:nvPr>
            <p:ph type="pic" sz="quarter" idx="26" hasCustomPrompt="1"/>
          </p:nvPr>
        </p:nvSpPr>
        <p:spPr>
          <a:xfrm>
            <a:off x="6292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4" name="Picture Placeholder 5">
            <a:extLst>
              <a:ext uri="{FF2B5EF4-FFF2-40B4-BE49-F238E27FC236}">
                <a16:creationId xmlns:a16="http://schemas.microsoft.com/office/drawing/2014/main" id="{B2A63DBB-8B0B-2842-9A88-CA9E76CFDF7F}"/>
              </a:ext>
            </a:extLst>
          </p:cNvPr>
          <p:cNvSpPr>
            <a:spLocks noGrp="1"/>
          </p:cNvSpPr>
          <p:nvPr>
            <p:ph type="pic" sz="quarter" idx="27" hasCustomPrompt="1"/>
          </p:nvPr>
        </p:nvSpPr>
        <p:spPr>
          <a:xfrm>
            <a:off x="8209927"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528733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4085906"/>
            <a:ext cx="7595382" cy="1914189"/>
          </a:xfrm>
        </p:spPr>
        <p:txBody>
          <a:bodyPr numCol="1" spcCol="252000">
            <a:noAutofit/>
          </a:bodyPr>
          <a:lstStyle>
            <a:lvl1pPr marL="10800" indent="0">
              <a:lnSpc>
                <a:spcPts val="4800"/>
              </a:lnSpc>
              <a:spcBef>
                <a:spcPts val="0"/>
              </a:spcBef>
              <a:buNone/>
              <a:defRPr sz="4050">
                <a:solidFill>
                  <a:schemeClr val="bg1"/>
                </a:solidFill>
              </a:defRPr>
            </a:lvl1pPr>
            <a:lvl2pPr marL="0" indent="0">
              <a:lnSpc>
                <a:spcPts val="4800"/>
              </a:lnSpc>
              <a:spcBef>
                <a:spcPts val="0"/>
              </a:spcBef>
              <a:buNone/>
              <a:defRPr sz="4050" b="0" i="0">
                <a:solidFill>
                  <a:schemeClr val="bg1"/>
                </a:solidFill>
                <a:latin typeface="Nunito Sans Black" pitchFamily="2" charset="77"/>
              </a:defRPr>
            </a:lvl2pPr>
            <a:lvl3pPr marL="0">
              <a:lnSpc>
                <a:spcPts val="4800"/>
              </a:lnSpc>
              <a:spcBef>
                <a:spcPts val="0"/>
              </a:spcBef>
              <a:defRPr sz="4050">
                <a:solidFill>
                  <a:schemeClr val="bg1"/>
                </a:solidFill>
              </a:defRPr>
            </a:lvl3pPr>
            <a:lvl4pPr>
              <a:lnSpc>
                <a:spcPts val="4800"/>
              </a:lnSpc>
              <a:spcBef>
                <a:spcPts val="0"/>
              </a:spcBef>
              <a:defRPr sz="4050" b="1" i="0">
                <a:solidFill>
                  <a:schemeClr val="bg1"/>
                </a:solidFill>
                <a:latin typeface="Nunito Sans" pitchFamily="2" charset="77"/>
              </a:defRPr>
            </a:lvl4pPr>
            <a:lvl5pPr>
              <a:lnSpc>
                <a:spcPts val="4800"/>
              </a:lnSpc>
              <a:spcBef>
                <a:spcPts val="0"/>
              </a:spcBef>
              <a:defRPr sz="4050">
                <a:solidFill>
                  <a:schemeClr val="bg1"/>
                </a:solidFill>
              </a:defRPr>
            </a:lvl5pPr>
          </a:lstStyle>
          <a:p>
            <a:pPr lvl="0"/>
            <a:r>
              <a:rPr lang="en-US"/>
              <a:t>Click to edit Master text styles</a:t>
            </a:r>
          </a:p>
          <a:p>
            <a:pPr lvl="1"/>
            <a:r>
              <a:rPr lang="en-US"/>
              <a:t>Second level</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4767667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grpSp>
        <p:nvGrpSpPr>
          <p:cNvPr id="41" name="Group 40"/>
          <p:cNvGrpSpPr/>
          <p:nvPr userDrawn="1"/>
        </p:nvGrpSpPr>
        <p:grpSpPr>
          <a:xfrm>
            <a:off x="10077450" y="359569"/>
            <a:ext cx="1752622" cy="493120"/>
            <a:chOff x="228240" y="2152440"/>
            <a:chExt cx="10101600" cy="2842200"/>
          </a:xfrm>
          <a:solidFill>
            <a:schemeClr val="bg1"/>
          </a:solidFill>
        </p:grpSpPr>
        <p:sp>
          <p:nvSpPr>
            <p:cNvPr id="4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4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4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4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4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4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4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4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5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5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5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6" name="Picture 2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6663" y="852689"/>
            <a:ext cx="6498674" cy="5359268"/>
          </a:xfrm>
          <a:prstGeom prst="rect">
            <a:avLst/>
          </a:prstGeom>
        </p:spPr>
      </p:pic>
    </p:spTree>
    <p:extLst>
      <p:ext uri="{BB962C8B-B14F-4D97-AF65-F5344CB8AC3E}">
        <p14:creationId xmlns:p14="http://schemas.microsoft.com/office/powerpoint/2010/main" val="1520627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6663" y="852689"/>
            <a:ext cx="6498674" cy="5359268"/>
          </a:xfrm>
          <a:prstGeom prst="rect">
            <a:avLst/>
          </a:prstGeom>
        </p:spPr>
      </p:pic>
    </p:spTree>
    <p:extLst>
      <p:ext uri="{BB962C8B-B14F-4D97-AF65-F5344CB8AC3E}">
        <p14:creationId xmlns:p14="http://schemas.microsoft.com/office/powerpoint/2010/main" val="8609647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Title Slide 3">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a:xfrm>
            <a:off x="4312205" y="6390227"/>
            <a:ext cx="113680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6" name="Holder 6"/>
          <p:cNvSpPr>
            <a:spLocks noGrp="1"/>
          </p:cNvSpPr>
          <p:nvPr>
            <p:ph type="sldNum" sz="quarter" idx="7"/>
          </p:nvPr>
        </p:nvSpPr>
        <p:spPr>
          <a:xfrm>
            <a:off x="5938362" y="6390227"/>
            <a:ext cx="15763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4" y="5454243"/>
            <a:ext cx="3695984" cy="1042284"/>
          </a:xfrm>
          <a:prstGeom prst="rect">
            <a:avLst/>
          </a:prstGeom>
        </p:spPr>
      </p:pic>
    </p:spTree>
    <p:extLst>
      <p:ext uri="{BB962C8B-B14F-4D97-AF65-F5344CB8AC3E}">
        <p14:creationId xmlns:p14="http://schemas.microsoft.com/office/powerpoint/2010/main" val="406460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Presentation by white">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tx1"/>
                </a:solidFill>
              </a:defRPr>
            </a:lvl1pPr>
          </a:lstStyle>
          <a:p>
            <a:r>
              <a:rPr lang="en-GB"/>
              <a:t>18/02/2018</a:t>
            </a:r>
            <a:endParaRPr lang="mr-IN"/>
          </a:p>
        </p:txBody>
      </p:sp>
      <p:sp>
        <p:nvSpPr>
          <p:cNvPr id="23" name="Title 10">
            <a:extLst>
              <a:ext uri="{FF2B5EF4-FFF2-40B4-BE49-F238E27FC236}">
                <a16:creationId xmlns:a16="http://schemas.microsoft.com/office/drawing/2014/main" id="{FA61C894-DE54-A347-B550-E8736DB232A2}"/>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tx1"/>
                </a:solidFill>
                <a:latin typeface="Nunito Sans Black" charset="0"/>
                <a:ea typeface="Nunito Sans Black" charset="0"/>
                <a:cs typeface="Nunito Sans Black" charset="0"/>
              </a:defRPr>
            </a:lvl1pPr>
          </a:lstStyle>
          <a:p>
            <a:r>
              <a:rPr lang="en-US"/>
              <a:t>Name Surname</a:t>
            </a:r>
          </a:p>
        </p:txBody>
      </p:sp>
      <p:sp>
        <p:nvSpPr>
          <p:cNvPr id="24" name="Text Placeholder 27">
            <a:extLst>
              <a:ext uri="{FF2B5EF4-FFF2-40B4-BE49-F238E27FC236}">
                <a16:creationId xmlns:a16="http://schemas.microsoft.com/office/drawing/2014/main" id="{151A4A86-DF9E-E04F-B5A9-25426172538D}"/>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5" name="Text Placeholder 2">
            <a:extLst>
              <a:ext uri="{FF2B5EF4-FFF2-40B4-BE49-F238E27FC236}">
                <a16:creationId xmlns:a16="http://schemas.microsoft.com/office/drawing/2014/main" id="{858EA145-0FC2-1D43-9549-82788FFD1840}"/>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tx2"/>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4" y="5454243"/>
            <a:ext cx="3695984" cy="1042284"/>
          </a:xfrm>
          <a:prstGeom prst="rect">
            <a:avLst/>
          </a:prstGeom>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Presentation by purple">
    <p:bg>
      <p:bgPr>
        <a:solidFill>
          <a:schemeClr val="tx2"/>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23" name="Title 10">
            <a:extLst>
              <a:ext uri="{FF2B5EF4-FFF2-40B4-BE49-F238E27FC236}">
                <a16:creationId xmlns:a16="http://schemas.microsoft.com/office/drawing/2014/main" id="{55952E06-538E-3847-8E39-0DF2E6C154C6}"/>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5" name="Text Placeholder 27">
            <a:extLst>
              <a:ext uri="{FF2B5EF4-FFF2-40B4-BE49-F238E27FC236}">
                <a16:creationId xmlns:a16="http://schemas.microsoft.com/office/drawing/2014/main" id="{678492E3-6289-7F4A-AB70-D84688E2F8D7}"/>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6" name="Text Placeholder 2">
            <a:extLst>
              <a:ext uri="{FF2B5EF4-FFF2-40B4-BE49-F238E27FC236}">
                <a16:creationId xmlns:a16="http://schemas.microsoft.com/office/drawing/2014/main" id="{2058389D-8FFE-594B-9577-7643880F3793}"/>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9060626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Presentation by Image 2">
    <p:bg>
      <p:bgPr>
        <a:solidFill>
          <a:schemeClr val="bg1">
            <a:lumMod val="7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551C55C-2611-FF4E-8F35-A2C9B3FCEEEC}"/>
              </a:ext>
            </a:extLst>
          </p:cNvPr>
          <p:cNvSpPr>
            <a:spLocks noGrp="1"/>
          </p:cNvSpPr>
          <p:nvPr>
            <p:ph type="pic" sz="quarter" idx="11" hasCustomPrompt="1"/>
          </p:nvPr>
        </p:nvSpPr>
        <p:spPr>
          <a:xfrm>
            <a:off x="0" y="0"/>
            <a:ext cx="12192000" cy="6858000"/>
          </a:xfrm>
        </p:spPr>
        <p:txBody>
          <a:bodyPr anchor="ctr"/>
          <a:lstStyle>
            <a:lvl1pPr marL="10800" indent="0" algn="ctr">
              <a:buNone/>
              <a:defRPr baseline="0"/>
            </a:lvl1pPr>
          </a:lstStyle>
          <a:p>
            <a:r>
              <a:rPr lang="en-GB"/>
              <a:t>Click to insert image</a:t>
            </a:r>
          </a:p>
          <a:p>
            <a:r>
              <a:rPr lang="en-GB"/>
              <a:t>The optimum image size is 1280 x 720 pixels at 96 dpi</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11" name="Title 10"/>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2" name="Text Placeholder 2">
            <a:extLst>
              <a:ext uri="{FF2B5EF4-FFF2-40B4-BE49-F238E27FC236}">
                <a16:creationId xmlns:a16="http://schemas.microsoft.com/office/drawing/2014/main" id="{C13EEE70-AD17-5442-A93D-1F009D5C7135}"/>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sp>
        <p:nvSpPr>
          <p:cNvPr id="28" name="Text Placeholder 27">
            <a:extLst>
              <a:ext uri="{FF2B5EF4-FFF2-40B4-BE49-F238E27FC236}">
                <a16:creationId xmlns:a16="http://schemas.microsoft.com/office/drawing/2014/main" id="{9D6C8741-5B1A-7A41-BC67-34065FEE5BC0}"/>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8170870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ivider slide Aqua">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rgbClr val="FFFFFF"/>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172657D-AA9B-4F4D-B5B6-BA102684D61C}"/>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AE94C7A1-806F-144B-BF92-4D4C2152B63E}"/>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41E4F6EB-B07B-464D-9FC5-4CC0A003BC6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5" name="Picture 4">
            <a:extLst>
              <a:ext uri="{FF2B5EF4-FFF2-40B4-BE49-F238E27FC236}">
                <a16:creationId xmlns:a16="http://schemas.microsoft.com/office/drawing/2014/main" id="{CEBBA40D-165A-F453-E1BC-D4EDCF3CED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447706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grpSp>
        <p:nvGrpSpPr>
          <p:cNvPr id="20" name="Group 19"/>
          <p:cNvGrpSpPr/>
          <p:nvPr userDrawn="1"/>
        </p:nvGrpSpPr>
        <p:grpSpPr>
          <a:xfrm>
            <a:off x="10077450" y="359569"/>
            <a:ext cx="1752622" cy="493120"/>
            <a:chOff x="228240" y="2152440"/>
            <a:chExt cx="10101600" cy="2842200"/>
          </a:xfrm>
          <a:solidFill>
            <a:schemeClr val="bg1"/>
          </a:solidFill>
        </p:grpSpPr>
        <p:sp>
          <p:nvSpPr>
            <p:cNvPr id="21"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2"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3"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4"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5"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6"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7"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8"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9"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0"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1"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Tree>
    <p:extLst>
      <p:ext uri="{BB962C8B-B14F-4D97-AF65-F5344CB8AC3E}">
        <p14:creationId xmlns:p14="http://schemas.microsoft.com/office/powerpoint/2010/main" val="11822979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ivider slide Red">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4"/>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50248021-CDB1-884B-8922-522C04F9E99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571B3383-73CD-FF4D-93FF-23B2819EC422}"/>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A10898E6-1861-574C-B65E-C3DD19793F8C}"/>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5" name="Picture 4">
            <a:extLst>
              <a:ext uri="{FF2B5EF4-FFF2-40B4-BE49-F238E27FC236}">
                <a16:creationId xmlns:a16="http://schemas.microsoft.com/office/drawing/2014/main" id="{7A855269-D313-02F4-7003-BE0FEEBB16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8055882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3"/>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4C8E871-E152-F649-9F9E-174AD7C348F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860517BC-BCE9-E04C-A6C2-1E9E9DEEE18B}"/>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5D9FDE76-F466-AC40-8464-C208D90957B2}"/>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5" name="Picture 4">
            <a:extLst>
              <a:ext uri="{FF2B5EF4-FFF2-40B4-BE49-F238E27FC236}">
                <a16:creationId xmlns:a16="http://schemas.microsoft.com/office/drawing/2014/main" id="{476C3509-7F27-A7F0-D739-F879172AD4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145243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7" name="Footer Placeholder 6"/>
          <p:cNvSpPr>
            <a:spLocks noGrp="1"/>
          </p:cNvSpPr>
          <p:nvPr>
            <p:ph type="ftr" sz="quarter" idx="10"/>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6"/>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pic>
        <p:nvPicPr>
          <p:cNvPr id="4" name="Picture 3">
            <a:extLst>
              <a:ext uri="{FF2B5EF4-FFF2-40B4-BE49-F238E27FC236}">
                <a16:creationId xmlns:a16="http://schemas.microsoft.com/office/drawing/2014/main" id="{C5F5C8A3-3A20-3401-A16B-085737EC74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2848646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ivider slide Aqua">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rgbClr val="FFFFFF"/>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172657D-AA9B-4F4D-B5B6-BA102684D61C}"/>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AE94C7A1-806F-144B-BF92-4D4C2152B63E}"/>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41E4F6EB-B07B-464D-9FC5-4CC0A003BC6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4477066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ivider slide Red">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4"/>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50248021-CDB1-884B-8922-522C04F9E99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571B3383-73CD-FF4D-93FF-23B2819EC422}"/>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A10898E6-1861-574C-B65E-C3DD19793F8C}"/>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8055882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3"/>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4C8E871-E152-F649-9F9E-174AD7C348F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860517BC-BCE9-E04C-A6C2-1E9E9DEEE18B}"/>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5D9FDE76-F466-AC40-8464-C208D90957B2}"/>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3145243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7" name="Footer Placeholder 6"/>
          <p:cNvSpPr>
            <a:spLocks noGrp="1"/>
          </p:cNvSpPr>
          <p:nvPr>
            <p:ph type="ftr" sz="quarter" idx="10"/>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6"/>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pic>
        <p:nvPicPr>
          <p:cNvPr id="31" name="Picture 3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2848646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16910673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21864074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algn="ctr">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523797C0-1387-9B6A-7C39-2B3817DED7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693228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grpSp>
        <p:nvGrpSpPr>
          <p:cNvPr id="41" name="Group 40"/>
          <p:cNvGrpSpPr/>
          <p:nvPr userDrawn="1"/>
        </p:nvGrpSpPr>
        <p:grpSpPr>
          <a:xfrm>
            <a:off x="10077450" y="359569"/>
            <a:ext cx="1752622" cy="493120"/>
            <a:chOff x="228240" y="2152440"/>
            <a:chExt cx="10101600" cy="2842200"/>
          </a:xfrm>
          <a:solidFill>
            <a:schemeClr val="bg1"/>
          </a:solidFill>
        </p:grpSpPr>
        <p:sp>
          <p:nvSpPr>
            <p:cNvPr id="4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4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4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4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4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4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4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4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5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5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5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846663" y="852689"/>
            <a:ext cx="6498674" cy="5359268"/>
          </a:xfrm>
          <a:prstGeom prst="rect">
            <a:avLst/>
          </a:prstGeom>
        </p:spPr>
      </p:pic>
    </p:spTree>
    <p:extLst>
      <p:ext uri="{BB962C8B-B14F-4D97-AF65-F5344CB8AC3E}">
        <p14:creationId xmlns:p14="http://schemas.microsoft.com/office/powerpoint/2010/main" val="1520627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1763" marR="3810" indent="-122238"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E8320A8B-59E3-9BDC-7207-6A5CBCAD31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8301665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6C3376C-7F39-9E3C-537E-94440A84F3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8624815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C965A4B-3F85-87C5-1E6C-1D52BB4FF7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5261276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C8BE37AC-C825-4D9C-3997-D855686178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16075793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202C14BD-3BF1-6332-98B6-7777AFE073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19428750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algn="ctr">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6932283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1763" marR="3810" indent="-122238"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38301665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8624815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5261276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607579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846663" y="852689"/>
            <a:ext cx="6498674" cy="5359268"/>
          </a:xfrm>
          <a:prstGeom prst="rect">
            <a:avLst/>
          </a:prstGeom>
        </p:spPr>
      </p:pic>
    </p:spTree>
    <p:extLst>
      <p:ext uri="{BB962C8B-B14F-4D97-AF65-F5344CB8AC3E}">
        <p14:creationId xmlns:p14="http://schemas.microsoft.com/office/powerpoint/2010/main" val="8609647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9428750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
        <p:nvSpPr>
          <p:cNvPr id="7" name="bk object 16">
            <a:extLst>
              <a:ext uri="{FF2B5EF4-FFF2-40B4-BE49-F238E27FC236}">
                <a16:creationId xmlns:a16="http://schemas.microsoft.com/office/drawing/2014/main" id="{AECD105E-E1DF-AE42-8BAA-43F6238D6D1B}"/>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20969472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7" name="Picture 26">
            <a:extLst>
              <a:ext uri="{FF2B5EF4-FFF2-40B4-BE49-F238E27FC236}">
                <a16:creationId xmlns:a16="http://schemas.microsoft.com/office/drawing/2014/main" id="{41C61C70-6A4D-439C-8A89-8538802DC9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20969472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20969472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0F57CD9A-2D1D-7A4C-BF76-1884EF4102F3}"/>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hasCustomPrompt="1"/>
          </p:nvPr>
        </p:nvSpPr>
        <p:spPr>
          <a:xfrm>
            <a:off x="1158000" y="1620000"/>
            <a:ext cx="3780000" cy="4502943"/>
          </a:xfrm>
          <a:prstGeom prst="rect">
            <a:avLst/>
          </a:prstGeom>
        </p:spPr>
        <p:txBody>
          <a:bodyPr>
            <a:noAutofit/>
          </a:bodyPr>
          <a:lstStyle>
            <a:lvl1pPr marL="133200" marR="3810" indent="-122400" algn="l" defTabSz="685800" rtl="0" eaLnBrk="1" latinLnBrk="0" hangingPunct="1">
              <a:lnSpc>
                <a:spcPts val="1950"/>
              </a:lnSpc>
              <a:spcBef>
                <a:spcPts val="315"/>
              </a:spcBef>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Set the bullets</a:t>
            </a:r>
          </a:p>
        </p:txBody>
      </p:sp>
      <p:pic>
        <p:nvPicPr>
          <p:cNvPr id="26" name="Picture 2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13368068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bk object 16">
            <a:extLst>
              <a:ext uri="{FF2B5EF4-FFF2-40B4-BE49-F238E27FC236}">
                <a16:creationId xmlns:a16="http://schemas.microsoft.com/office/drawing/2014/main" id="{EE25AA22-4B98-8D58-1CE6-102FDA54BEDA}"/>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6942904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bk object 16">
            <a:extLst>
              <a:ext uri="{FF2B5EF4-FFF2-40B4-BE49-F238E27FC236}">
                <a16:creationId xmlns:a16="http://schemas.microsoft.com/office/drawing/2014/main" id="{366A0585-ECB7-2EE6-B897-9BA7B4594C05}"/>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0781859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Font typeface="Arial" panose="020B0604020202020204" pitchFamily="34" charset="0"/>
              <a:buNone/>
              <a:tabLst/>
              <a:defRPr sz="2550"/>
            </a:lvl1pPr>
            <a:lvl2pPr marL="18000" indent="0">
              <a:lnSpc>
                <a:spcPts val="2700"/>
              </a:lnSpc>
              <a:buFont typeface="Arial" panose="020B0604020202020204" pitchFamily="34" charset="0"/>
              <a:buNone/>
              <a:tabLst/>
              <a:defRPr sz="2550"/>
            </a:lvl2pPr>
            <a:lvl3pPr marL="18000" indent="0">
              <a:lnSpc>
                <a:spcPts val="2700"/>
              </a:lnSpc>
              <a:buFont typeface="Arial" panose="020B0604020202020204" pitchFamily="34" charset="0"/>
              <a:buNone/>
              <a:tabLst/>
              <a:defRPr sz="2550"/>
            </a:lvl3pPr>
            <a:lvl4pPr marL="18000" indent="0">
              <a:lnSpc>
                <a:spcPts val="2700"/>
              </a:lnSpc>
              <a:buFont typeface="Arial" panose="020B0604020202020204" pitchFamily="34" charset="0"/>
              <a:buNone/>
              <a:tabLst/>
              <a:defRPr sz="2550"/>
            </a:lvl4pPr>
            <a:lvl5pPr marL="180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3D0F6DC4-8842-DDBC-B47A-E4BD47C73EE7}"/>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0076330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69875">
              <a:lnSpc>
                <a:spcPts val="2700"/>
              </a:lnSpc>
              <a:buFont typeface="Arial" panose="020B0604020202020204" pitchFamily="34" charset="0"/>
              <a:buChar char="•"/>
              <a:tabLst/>
              <a:defRPr sz="2550"/>
            </a:lvl1pPr>
            <a:lvl2pPr marL="270000" indent="-269875">
              <a:lnSpc>
                <a:spcPts val="2700"/>
              </a:lnSpc>
              <a:buFont typeface="Arial" panose="020B0604020202020204" pitchFamily="34" charset="0"/>
              <a:buChar char="•"/>
              <a:tabLst/>
              <a:defRPr sz="2550"/>
            </a:lvl2pPr>
            <a:lvl3pPr marL="270000" indent="-269875">
              <a:lnSpc>
                <a:spcPts val="2700"/>
              </a:lnSpc>
              <a:buFont typeface="Arial" panose="020B0604020202020204" pitchFamily="34" charset="0"/>
              <a:buChar char="•"/>
              <a:tabLst/>
              <a:defRPr sz="2550"/>
            </a:lvl3pPr>
            <a:lvl4pPr marL="270000" indent="-269875">
              <a:lnSpc>
                <a:spcPts val="2700"/>
              </a:lnSpc>
              <a:buFont typeface="Arial" panose="020B0604020202020204" pitchFamily="34" charset="0"/>
              <a:buChar char="•"/>
              <a:tabLst/>
              <a:defRPr sz="2550"/>
            </a:lvl4pPr>
            <a:lvl5pPr marL="270000" indent="-269875">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372D7B39-28DB-85E1-631E-2FC50D0FD139}"/>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35450871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Clr>
                <a:schemeClr val="bg1"/>
              </a:buClr>
              <a:buFont typeface="Arial" panose="020B0604020202020204" pitchFamily="34" charset="0"/>
              <a:buNone/>
              <a:tabLst/>
              <a:defRPr sz="2550">
                <a:solidFill>
                  <a:schemeClr val="bg1"/>
                </a:solidFill>
              </a:defRPr>
            </a:lvl1pPr>
            <a:lvl2pPr marL="18000" indent="0">
              <a:lnSpc>
                <a:spcPts val="2700"/>
              </a:lnSpc>
              <a:buClr>
                <a:schemeClr val="bg1"/>
              </a:buClr>
              <a:buFont typeface="Arial" panose="020B0604020202020204" pitchFamily="34" charset="0"/>
              <a:buNone/>
              <a:tabLst/>
              <a:defRPr sz="2550">
                <a:solidFill>
                  <a:schemeClr val="bg1"/>
                </a:solidFill>
              </a:defRPr>
            </a:lvl2pPr>
            <a:lvl3pPr marL="18000" indent="0">
              <a:lnSpc>
                <a:spcPts val="2700"/>
              </a:lnSpc>
              <a:buClr>
                <a:schemeClr val="bg1"/>
              </a:buClr>
              <a:buFont typeface="Arial" panose="020B0604020202020204" pitchFamily="34" charset="0"/>
              <a:buNone/>
              <a:tabLst/>
              <a:defRPr sz="2550">
                <a:solidFill>
                  <a:schemeClr val="bg1"/>
                </a:solidFill>
              </a:defRPr>
            </a:lvl3pPr>
            <a:lvl4pPr marL="18000" indent="0">
              <a:lnSpc>
                <a:spcPts val="2700"/>
              </a:lnSpc>
              <a:buClr>
                <a:schemeClr val="bg1"/>
              </a:buClr>
              <a:buFont typeface="Arial" panose="020B0604020202020204" pitchFamily="34" charset="0"/>
              <a:buNone/>
              <a:tabLst/>
              <a:defRPr sz="2550">
                <a:solidFill>
                  <a:schemeClr val="bg1"/>
                </a:solidFill>
              </a:defRPr>
            </a:lvl4pPr>
            <a:lvl5pPr marL="18000" indent="0">
              <a:lnSpc>
                <a:spcPts val="2700"/>
              </a:lnSpc>
              <a:buClr>
                <a:schemeClr val="bg1"/>
              </a:buClr>
              <a:buFont typeface="Arial" panose="020B0604020202020204" pitchFamily="34" charset="0"/>
              <a:buNone/>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descr="A picture containing text, clipart&#10;&#10;Description automatically generated">
            <a:extLst>
              <a:ext uri="{FF2B5EF4-FFF2-40B4-BE49-F238E27FC236}">
                <a16:creationId xmlns:a16="http://schemas.microsoft.com/office/drawing/2014/main" id="{A96A7085-8B91-4D6E-93A4-7F3CA22508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2257416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lide 3">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a:xfrm>
            <a:off x="4312205" y="6390227"/>
            <a:ext cx="113680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6" name="Holder 6"/>
          <p:cNvSpPr>
            <a:spLocks noGrp="1"/>
          </p:cNvSpPr>
          <p:nvPr>
            <p:ph type="sldNum" sz="quarter" idx="7"/>
          </p:nvPr>
        </p:nvSpPr>
        <p:spPr>
          <a:xfrm>
            <a:off x="5938362" y="6390227"/>
            <a:ext cx="15763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4" y="5454243"/>
            <a:ext cx="3695984" cy="1042284"/>
          </a:xfrm>
          <a:prstGeom prst="rect">
            <a:avLst/>
          </a:prstGeom>
        </p:spPr>
      </p:pic>
    </p:spTree>
    <p:extLst>
      <p:ext uri="{BB962C8B-B14F-4D97-AF65-F5344CB8AC3E}">
        <p14:creationId xmlns:p14="http://schemas.microsoft.com/office/powerpoint/2010/main" val="4064604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70000">
              <a:lnSpc>
                <a:spcPts val="2700"/>
              </a:lnSpc>
              <a:buClr>
                <a:schemeClr val="bg1"/>
              </a:buClr>
              <a:buFont typeface="Arial" panose="020B0604020202020204" pitchFamily="34" charset="0"/>
              <a:buChar char="•"/>
              <a:tabLst/>
              <a:defRPr sz="2550">
                <a:solidFill>
                  <a:schemeClr val="bg1"/>
                </a:solidFill>
              </a:defRPr>
            </a:lvl1pPr>
            <a:lvl2pPr marL="270000" indent="-270000">
              <a:lnSpc>
                <a:spcPts val="2700"/>
              </a:lnSpc>
              <a:buClr>
                <a:schemeClr val="bg1"/>
              </a:buClr>
              <a:buFont typeface="Arial" panose="020B0604020202020204" pitchFamily="34" charset="0"/>
              <a:buChar char="•"/>
              <a:tabLst/>
              <a:defRPr sz="2550">
                <a:solidFill>
                  <a:schemeClr val="bg1"/>
                </a:solidFill>
              </a:defRPr>
            </a:lvl2pPr>
            <a:lvl3pPr marL="270000" indent="-270000">
              <a:lnSpc>
                <a:spcPts val="2700"/>
              </a:lnSpc>
              <a:buClr>
                <a:schemeClr val="bg1"/>
              </a:buClr>
              <a:buFont typeface="Arial" panose="020B0604020202020204" pitchFamily="34" charset="0"/>
              <a:buChar char="•"/>
              <a:tabLst/>
              <a:defRPr sz="2550">
                <a:solidFill>
                  <a:schemeClr val="bg1"/>
                </a:solidFill>
              </a:defRPr>
            </a:lvl3pPr>
            <a:lvl4pPr marL="270000" indent="-270000">
              <a:lnSpc>
                <a:spcPts val="2700"/>
              </a:lnSpc>
              <a:buClr>
                <a:schemeClr val="bg1"/>
              </a:buClr>
              <a:buFont typeface="Arial" panose="020B0604020202020204" pitchFamily="34" charset="0"/>
              <a:buChar char="•"/>
              <a:tabLst/>
              <a:defRPr sz="2550">
                <a:solidFill>
                  <a:schemeClr val="bg1"/>
                </a:solidFill>
              </a:defRPr>
            </a:lvl4pPr>
            <a:lvl5pPr marL="270000" indent="-270000">
              <a:lnSpc>
                <a:spcPts val="2700"/>
              </a:lnSpc>
              <a:buClr>
                <a:schemeClr val="bg1"/>
              </a:buClr>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3C799A6F-9378-58EF-8FF1-760E84411D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2666337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0800" indent="0">
              <a:lnSpc>
                <a:spcPts val="2700"/>
              </a:lnSpc>
              <a:buFont typeface="Arial" panose="020B0604020202020204" pitchFamily="34" charset="0"/>
              <a:buNone/>
              <a:tabLst/>
              <a:defRPr sz="2550"/>
            </a:lvl1pPr>
            <a:lvl2pPr marL="15875" indent="0">
              <a:lnSpc>
                <a:spcPts val="5100"/>
              </a:lnSpc>
              <a:buFont typeface="Arial" panose="020B0604020202020204" pitchFamily="34" charset="0"/>
              <a:buNone/>
              <a:tabLst/>
              <a:defRPr sz="4800"/>
            </a:lvl2pPr>
            <a:lvl3pPr marL="10800" indent="0">
              <a:lnSpc>
                <a:spcPts val="2700"/>
              </a:lnSpc>
              <a:buFont typeface="Arial" panose="020B0604020202020204" pitchFamily="34" charset="0"/>
              <a:buNone/>
              <a:tabLst/>
              <a:defRPr sz="2550"/>
            </a:lvl3pPr>
            <a:lvl4pPr marL="18000" indent="0">
              <a:lnSpc>
                <a:spcPts val="5100"/>
              </a:lnSpc>
              <a:buFont typeface="Arial" panose="020B0604020202020204" pitchFamily="34" charset="0"/>
              <a:buNone/>
              <a:tabLst/>
              <a:defRPr sz="4800"/>
            </a:lvl4pPr>
            <a:lvl5pPr marL="108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B66ECA4D-4FAB-79C4-E991-0E8042CCC5AF}"/>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0304020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Font typeface="Arial" panose="020B0604020202020204" pitchFamily="34" charset="0"/>
              <a:buChar char="•"/>
              <a:tabLst/>
              <a:defRPr sz="2550"/>
            </a:lvl1pPr>
            <a:lvl2pPr marL="358775" indent="-360000">
              <a:lnSpc>
                <a:spcPts val="5100"/>
              </a:lnSpc>
              <a:buFont typeface="Arial" panose="020B0604020202020204" pitchFamily="34" charset="0"/>
              <a:buChar char="•"/>
              <a:tabLst/>
              <a:defRPr sz="4800"/>
            </a:lvl2pPr>
            <a:lvl3pPr marL="360000" indent="-342000">
              <a:lnSpc>
                <a:spcPts val="2700"/>
              </a:lnSpc>
              <a:buFont typeface="Arial" panose="020B0604020202020204" pitchFamily="34" charset="0"/>
              <a:buChar char="•"/>
              <a:tabLst/>
              <a:defRPr sz="2550"/>
            </a:lvl3pPr>
            <a:lvl4pPr marL="358775" indent="-360000">
              <a:lnSpc>
                <a:spcPts val="5100"/>
              </a:lnSpc>
              <a:buFont typeface="Arial" panose="020B0604020202020204" pitchFamily="34" charset="0"/>
              <a:buChar char="•"/>
              <a:tabLst/>
              <a:defRPr sz="4800"/>
            </a:lvl4pPr>
            <a:lvl5pPr marL="360000" indent="-342000">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DACEF503-FE3D-930F-20D4-F29FB1FD76B2}"/>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34051003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3500" indent="0">
              <a:lnSpc>
                <a:spcPts val="2700"/>
              </a:lnSpc>
              <a:buFont typeface="Arial" panose="020B0604020202020204" pitchFamily="34" charset="0"/>
              <a:buNone/>
              <a:defRPr sz="2550">
                <a:solidFill>
                  <a:schemeClr val="bg1"/>
                </a:solidFill>
              </a:defRPr>
            </a:lvl1pPr>
            <a:lvl2pPr marL="13500" indent="0">
              <a:lnSpc>
                <a:spcPts val="5100"/>
              </a:lnSpc>
              <a:buFont typeface="Arial" panose="020B0604020202020204" pitchFamily="34" charset="0"/>
              <a:buNone/>
              <a:defRPr sz="4800">
                <a:solidFill>
                  <a:schemeClr val="bg1"/>
                </a:solidFill>
              </a:defRPr>
            </a:lvl2pPr>
            <a:lvl3pPr marL="13500" indent="0">
              <a:lnSpc>
                <a:spcPts val="2700"/>
              </a:lnSpc>
              <a:buFont typeface="Arial" panose="020B0604020202020204" pitchFamily="34" charset="0"/>
              <a:buNone/>
              <a:defRPr sz="2550">
                <a:solidFill>
                  <a:schemeClr val="bg1"/>
                </a:solidFill>
              </a:defRPr>
            </a:lvl3pPr>
            <a:lvl4pPr marL="13500" indent="0">
              <a:lnSpc>
                <a:spcPts val="5100"/>
              </a:lnSpc>
              <a:buFont typeface="Arial" panose="020B0604020202020204" pitchFamily="34" charset="0"/>
              <a:buNone/>
              <a:defRPr sz="4800">
                <a:solidFill>
                  <a:schemeClr val="bg1"/>
                </a:solidFill>
              </a:defRPr>
            </a:lvl4pPr>
            <a:lvl5pPr marL="13500" indent="0">
              <a:lnSpc>
                <a:spcPts val="2700"/>
              </a:lnSpc>
              <a:buFont typeface="Arial" panose="020B0604020202020204" pitchFamily="34" charset="0"/>
              <a:buNone/>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2653B8A1-77B4-7E61-5525-FEA2512171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26972553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ClrTx/>
              <a:buFont typeface="Arial" panose="020B0604020202020204" pitchFamily="34" charset="0"/>
              <a:buChar char="•"/>
              <a:tabLst/>
              <a:defRPr sz="2550">
                <a:solidFill>
                  <a:schemeClr val="bg1"/>
                </a:solidFill>
              </a:defRPr>
            </a:lvl1pPr>
            <a:lvl2pPr marL="358775" indent="-360000">
              <a:lnSpc>
                <a:spcPts val="5100"/>
              </a:lnSpc>
              <a:buClrTx/>
              <a:buFont typeface="Arial" panose="020B0604020202020204" pitchFamily="34" charset="0"/>
              <a:buChar char="•"/>
              <a:tabLst/>
              <a:defRPr sz="4800">
                <a:solidFill>
                  <a:schemeClr val="bg1"/>
                </a:solidFill>
              </a:defRPr>
            </a:lvl2pPr>
            <a:lvl3pPr marL="360000" indent="-342000">
              <a:lnSpc>
                <a:spcPts val="2700"/>
              </a:lnSpc>
              <a:buClrTx/>
              <a:buFont typeface="Arial" panose="020B0604020202020204" pitchFamily="34" charset="0"/>
              <a:buChar char="•"/>
              <a:tabLst/>
              <a:defRPr sz="2550">
                <a:solidFill>
                  <a:schemeClr val="bg1"/>
                </a:solidFill>
              </a:defRPr>
            </a:lvl3pPr>
            <a:lvl4pPr marL="358775" indent="-360000">
              <a:lnSpc>
                <a:spcPts val="5100"/>
              </a:lnSpc>
              <a:buClrTx/>
              <a:buFont typeface="Arial" panose="020B0604020202020204" pitchFamily="34" charset="0"/>
              <a:buChar char="•"/>
              <a:tabLst/>
              <a:defRPr sz="4800">
                <a:solidFill>
                  <a:schemeClr val="bg1"/>
                </a:solidFill>
              </a:defRPr>
            </a:lvl4pPr>
            <a:lvl5pPr marL="360000" indent="-342000">
              <a:lnSpc>
                <a:spcPts val="2700"/>
              </a:lnSpc>
              <a:buClrTx/>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FCE6BB38-89E3-C779-B588-C4F68F22D7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34898962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68810608-6CBA-A1D5-68F0-D57726D2BAC6}"/>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9416803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26379A07-702F-6296-4124-FA1EC54A2A95}"/>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34227794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ClrTx/>
              <a:buFont typeface="Arial" panose="020B0604020202020204" pitchFamily="34" charset="0"/>
              <a:buNone/>
              <a:tabLst/>
              <a:defRPr>
                <a:solidFill>
                  <a:schemeClr val="bg1"/>
                </a:solidFill>
              </a:defRPr>
            </a:lvl1pPr>
            <a:lvl2pPr marL="10800" indent="0">
              <a:buClrTx/>
              <a:buFont typeface="Arial" panose="020B0604020202020204" pitchFamily="34" charset="0"/>
              <a:buNone/>
              <a:tabLst/>
              <a:defRPr>
                <a:solidFill>
                  <a:schemeClr val="bg1"/>
                </a:solidFill>
              </a:defRPr>
            </a:lvl2pPr>
            <a:lvl3pPr marL="10800" indent="0">
              <a:buClrTx/>
              <a:buFont typeface="Arial" panose="020B0604020202020204" pitchFamily="34" charset="0"/>
              <a:buNone/>
              <a:tabLst/>
              <a:defRPr>
                <a:solidFill>
                  <a:schemeClr val="bg1"/>
                </a:solidFill>
              </a:defRPr>
            </a:lvl3pPr>
            <a:lvl4pPr marL="10800" indent="0">
              <a:buClrTx/>
              <a:buFont typeface="Arial" panose="020B0604020202020204" pitchFamily="34" charset="0"/>
              <a:buNone/>
              <a:tabLst/>
              <a:defRPr>
                <a:solidFill>
                  <a:schemeClr val="bg1"/>
                </a:solidFill>
              </a:defRPr>
            </a:lvl4pPr>
            <a:lvl5pPr marL="10800" indent="0">
              <a:buClrTx/>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picture containing text, clipart&#10;&#10;Description automatically generated">
            <a:extLst>
              <a:ext uri="{FF2B5EF4-FFF2-40B4-BE49-F238E27FC236}">
                <a16:creationId xmlns:a16="http://schemas.microsoft.com/office/drawing/2014/main" id="{19AE63CF-F8E0-B62A-A454-5CD970D672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14992902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ClrTx/>
              <a:buFont typeface="Arial" panose="020B0604020202020204" pitchFamily="34" charset="0"/>
              <a:buChar char="•"/>
              <a:tabLst/>
              <a:defRPr>
                <a:solidFill>
                  <a:schemeClr val="bg1"/>
                </a:solidFill>
              </a:defRPr>
            </a:lvl1pPr>
            <a:lvl2pPr marL="133200" indent="-122400">
              <a:buClrTx/>
              <a:buFont typeface="Arial" panose="020B0604020202020204" pitchFamily="34" charset="0"/>
              <a:buChar char="•"/>
              <a:tabLst/>
              <a:defRPr>
                <a:solidFill>
                  <a:schemeClr val="bg1"/>
                </a:solidFill>
              </a:defRPr>
            </a:lvl2pPr>
            <a:lvl3pPr marL="133200" indent="-122400">
              <a:buClrTx/>
              <a:buFont typeface="Arial" panose="020B0604020202020204" pitchFamily="34" charset="0"/>
              <a:buChar char="•"/>
              <a:tabLst/>
              <a:defRPr>
                <a:solidFill>
                  <a:schemeClr val="bg1"/>
                </a:solidFill>
              </a:defRPr>
            </a:lvl3pPr>
            <a:lvl4pPr marL="133200" indent="-122400">
              <a:buClrTx/>
              <a:buFont typeface="Arial" panose="020B0604020202020204" pitchFamily="34" charset="0"/>
              <a:buChar char="•"/>
              <a:tabLst/>
              <a:defRPr>
                <a:solidFill>
                  <a:schemeClr val="bg1"/>
                </a:solidFill>
              </a:defRPr>
            </a:lvl4pPr>
            <a:lvl5pPr marL="133200" indent="-122400">
              <a:buClrTx/>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ED76E21B-7A12-E8FC-ACD0-4224675D19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19401994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Font typeface="Arial" panose="020B0604020202020204" pitchFamily="34" charset="0"/>
              <a:buNone/>
              <a:tabLst/>
              <a:defRPr/>
            </a:lvl1pPr>
            <a:lvl2pPr marL="10800" indent="0">
              <a:lnSpc>
                <a:spcPts val="1500"/>
              </a:lnSpc>
              <a:buFont typeface="Arial" panose="020B0604020202020204" pitchFamily="34" charset="0"/>
              <a:buNone/>
              <a:tabLst/>
              <a:defRPr sz="1350" b="0" i="0">
                <a:latin typeface="Nunito Sans" pitchFamily="2" charset="77"/>
              </a:defRPr>
            </a:lvl2pPr>
            <a:lvl3pPr marL="10800" indent="0">
              <a:lnSpc>
                <a:spcPts val="1500"/>
              </a:lnSpc>
              <a:buFont typeface="Arial" panose="020B0604020202020204" pitchFamily="34" charset="0"/>
              <a:buNone/>
              <a:tabLst/>
              <a:defRPr sz="1350"/>
            </a:lvl3pPr>
            <a:lvl4pPr marL="10800" indent="0">
              <a:buFont typeface="Arial" panose="020B0604020202020204" pitchFamily="34" charset="0"/>
              <a:buNone/>
              <a:tabLst/>
              <a:defRPr b="1" i="0">
                <a:latin typeface="Nunito Sans" pitchFamily="2" charset="77"/>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A46F6B83-9636-E9CC-E17D-2F4B8BA9D5D9}"/>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707838277"/>
      </p:ext>
    </p:extLst>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139" Type="http://schemas.openxmlformats.org/officeDocument/2006/relationships/slideLayout" Target="../slideLayouts/slideLayout13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6"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0067964" y="6390227"/>
            <a:ext cx="113680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a:xfrm>
            <a:off x="342901" y="6322375"/>
            <a:ext cx="1740590" cy="207749"/>
          </a:xfrm>
          <a:prstGeom prst="rect">
            <a:avLst/>
          </a:prstGeom>
        </p:spPr>
        <p:txBody>
          <a:bodyPr wrap="square" lIns="0" tIns="0" rIns="0" bIns="0" anchor="b">
            <a:spAutoFit/>
          </a:bodyPr>
          <a:lstStyle>
            <a:lvl1pPr marL="9525" algn="l" defTabSz="685800" rtl="0" eaLnBrk="1" latinLnBrk="0" hangingPunct="1">
              <a:lnSpc>
                <a:spcPct val="100000"/>
              </a:lnSpc>
              <a:spcBef>
                <a:spcPts val="90"/>
              </a:spcBef>
              <a:defRPr lang="en-US" sz="1350" b="0" i="0" kern="1200" spc="-4" smtClean="0">
                <a:solidFill>
                  <a:schemeClr val="tx1"/>
                </a:solidFill>
                <a:latin typeface="Nunito Sans" charset="0"/>
                <a:ea typeface="Nunito Sans" charset="0"/>
                <a:cs typeface="Nunito Sans" charset="0"/>
              </a:defRPr>
            </a:lvl1pPr>
          </a:lstStyle>
          <a:p>
            <a:r>
              <a:rPr lang="en-GB"/>
              <a:t>18/02/2018</a:t>
            </a:r>
            <a:endParaRPr lang="mr-IN"/>
          </a:p>
        </p:txBody>
      </p:sp>
      <p:sp>
        <p:nvSpPr>
          <p:cNvPr id="6" name="Holder 6"/>
          <p:cNvSpPr>
            <a:spLocks noGrp="1"/>
          </p:cNvSpPr>
          <p:nvPr>
            <p:ph type="sldNum" sz="quarter" idx="7"/>
          </p:nvPr>
        </p:nvSpPr>
        <p:spPr>
          <a:xfrm>
            <a:off x="11694121" y="6390227"/>
            <a:ext cx="15763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 name="Text Placeholder 1">
            <a:extLst>
              <a:ext uri="{FF2B5EF4-FFF2-40B4-BE49-F238E27FC236}">
                <a16:creationId xmlns:a16="http://schemas.microsoft.com/office/drawing/2014/main" id="{EEB9D245-AF4C-A94D-8056-49CC09246EF2}"/>
              </a:ext>
            </a:extLst>
          </p:cNvPr>
          <p:cNvSpPr>
            <a:spLocks noGrp="1"/>
          </p:cNvSpPr>
          <p:nvPr>
            <p:ph type="body" idx="1"/>
          </p:nvPr>
        </p:nvSpPr>
        <p:spPr>
          <a:xfrm>
            <a:off x="342900" y="1825229"/>
            <a:ext cx="11010900" cy="4351734"/>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Holder 2">
            <a:extLst>
              <a:ext uri="{FF2B5EF4-FFF2-40B4-BE49-F238E27FC236}">
                <a16:creationId xmlns:a16="http://schemas.microsoft.com/office/drawing/2014/main" id="{4D44D9BB-CA16-684F-99FA-C3CDDAAB6EEA}"/>
              </a:ext>
            </a:extLst>
          </p:cNvPr>
          <p:cNvSpPr txBox="1">
            <a:spLocks/>
          </p:cNvSpPr>
          <p:nvPr userDrawn="1"/>
        </p:nvSpPr>
        <p:spPr>
          <a:xfrm>
            <a:off x="345675" y="326552"/>
            <a:ext cx="5750325" cy="207749"/>
          </a:xfrm>
          <a:prstGeom prst="rect">
            <a:avLst/>
          </a:prstGeom>
        </p:spPr>
        <p:txBody>
          <a:bodyPr wrap="square" lIns="0" tIns="0" rIns="0" bIns="0" anchor="b">
            <a:spAutoFit/>
          </a:bodyPr>
          <a:lstStyle>
            <a:lvl1pPr marL="12700" algn="l" defTabSz="914400" rtl="0" eaLnBrk="1" latinLnBrk="0" hangingPunct="1">
              <a:lnSpc>
                <a:spcPct val="100000"/>
              </a:lnSpc>
              <a:spcBef>
                <a:spcPts val="100"/>
              </a:spcBef>
              <a:defRPr lang="en-US" sz="1800" b="0" i="0" kern="1200" spc="-5">
                <a:solidFill>
                  <a:schemeClr val="bg1"/>
                </a:solidFill>
                <a:latin typeface="Nunito Sans" charset="0"/>
                <a:ea typeface="Nunito Sans" charset="0"/>
                <a:cs typeface="Nunito Sans" charset="0"/>
              </a:defRPr>
            </a:lvl1pPr>
          </a:lstStyle>
          <a:p>
            <a:r>
              <a:rPr lang="en-GB" sz="1350">
                <a:solidFill>
                  <a:schemeClr val="tx1"/>
                </a:solidFill>
              </a:rPr>
              <a:t>Presentation title</a:t>
            </a:r>
          </a:p>
        </p:txBody>
      </p:sp>
      <p:sp>
        <p:nvSpPr>
          <p:cNvPr id="9" name="Holder 3">
            <a:extLst>
              <a:ext uri="{FF2B5EF4-FFF2-40B4-BE49-F238E27FC236}">
                <a16:creationId xmlns:a16="http://schemas.microsoft.com/office/drawing/2014/main" id="{A1047EC1-FDCA-904E-B3BA-BE4F586077C0}"/>
              </a:ext>
            </a:extLst>
          </p:cNvPr>
          <p:cNvSpPr txBox="1">
            <a:spLocks/>
          </p:cNvSpPr>
          <p:nvPr userDrawn="1"/>
        </p:nvSpPr>
        <p:spPr>
          <a:xfrm>
            <a:off x="345675" y="534300"/>
            <a:ext cx="5750325" cy="207749"/>
          </a:xfrm>
          <a:prstGeom prst="rect">
            <a:avLst/>
          </a:prstGeom>
        </p:spPr>
        <p:txBody>
          <a:bodyPr wrap="square" lIns="0" tIns="0" rIns="0" bIns="0" anchor="t">
            <a:spAutoFit/>
          </a:bodyPr>
          <a:lstStyle>
            <a:lvl1pPr marL="18000" indent="0" eaLnBrk="1" hangingPunct="1">
              <a:buClr>
                <a:schemeClr val="tx2"/>
              </a:buClr>
              <a:buSzPct val="125000"/>
              <a:buFont typeface="Arial" panose="020B0604020202020204" pitchFamily="34" charset="0"/>
              <a:buNone/>
              <a:defRPr lang="en-US" sz="1800" b="0" i="0" kern="1200" spc="-5" dirty="0" smtClean="0">
                <a:solidFill>
                  <a:srgbClr val="FFFFFF"/>
                </a:solidFill>
                <a:latin typeface="Nunito Sans Black" charset="0"/>
                <a:ea typeface="Nunito Sans Black" charset="0"/>
                <a:cs typeface="Nunito Sans Black" charset="0"/>
              </a:defRPr>
            </a:lvl1pPr>
            <a:lvl2pPr marL="18000" indent="0" eaLnBrk="1" hangingPunct="1">
              <a:buClr>
                <a:schemeClr val="tx2"/>
              </a:buClr>
              <a:buSzPct val="125000"/>
              <a:buFont typeface="Arial" panose="020B0604020202020204" pitchFamily="34" charset="0"/>
              <a:buNone/>
              <a:tabLst/>
              <a:defRPr sz="2400" b="0" i="0">
                <a:latin typeface="Nunito Sans Black" pitchFamily="2" charset="77"/>
                <a:ea typeface="+mn-ea"/>
                <a:cs typeface="+mn-cs"/>
              </a:defRPr>
            </a:lvl2pPr>
            <a:lvl3pPr marL="18000" indent="0" eaLnBrk="1" hangingPunct="1">
              <a:buClr>
                <a:schemeClr val="tx1"/>
              </a:buClr>
              <a:buSzPct val="125000"/>
              <a:buFont typeface="Arial" panose="020B0604020202020204" pitchFamily="34" charset="0"/>
              <a:buNone/>
              <a:tabLst/>
              <a:defRPr sz="2400">
                <a:solidFill>
                  <a:schemeClr val="tx2"/>
                </a:solidFill>
                <a:latin typeface="+mn-lt"/>
                <a:ea typeface="+mn-ea"/>
                <a:cs typeface="+mn-cs"/>
              </a:defRPr>
            </a:lvl3pPr>
            <a:lvl4pPr marL="18000" indent="0" eaLnBrk="1" hangingPunct="1">
              <a:buClr>
                <a:schemeClr val="tx1"/>
              </a:buClr>
              <a:buSzPct val="125000"/>
              <a:buFont typeface="Arial" panose="020B0604020202020204" pitchFamily="34" charset="0"/>
              <a:buNone/>
              <a:tabLst/>
              <a:defRPr sz="2400" b="0" i="0">
                <a:solidFill>
                  <a:schemeClr val="tx2"/>
                </a:solidFill>
                <a:latin typeface="Nunito Sans Black" pitchFamily="2" charset="77"/>
                <a:ea typeface="+mn-ea"/>
                <a:cs typeface="+mn-cs"/>
              </a:defRPr>
            </a:lvl4pPr>
            <a:lvl5pPr marL="18000" indent="0" eaLnBrk="1" hangingPunct="1">
              <a:spcBef>
                <a:spcPts val="2600"/>
              </a:spcBef>
              <a:buClr>
                <a:schemeClr val="tx2"/>
              </a:buClr>
              <a:buSzPct val="125000"/>
              <a:buFont typeface="Arial" panose="020B0604020202020204" pitchFamily="34" charset="0"/>
              <a:buNone/>
              <a:tabLst/>
              <a:defRPr sz="2400" b="0" i="0">
                <a:latin typeface="Nunito Sans Black" pitchFamily="2" charset="77"/>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9525" algn="l" rtl="0">
              <a:spcBef>
                <a:spcPts val="30"/>
              </a:spcBef>
            </a:pPr>
            <a:r>
              <a:rPr lang="en-GB" sz="1350">
                <a:solidFill>
                  <a:schemeClr val="tx1"/>
                </a:solidFill>
              </a:rPr>
              <a:t>Page heading</a:t>
            </a:r>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59" r:id="rId3"/>
    <p:sldLayoutId id="2147483706" r:id="rId4"/>
    <p:sldLayoutId id="2147483891" r:id="rId5"/>
    <p:sldLayoutId id="2147483691" r:id="rId6"/>
    <p:sldLayoutId id="2147483894" r:id="rId7"/>
    <p:sldLayoutId id="2147483895" r:id="rId8"/>
    <p:sldLayoutId id="2147483896" r:id="rId9"/>
    <p:sldLayoutId id="2147483897" r:id="rId10"/>
    <p:sldLayoutId id="2147484037" r:id="rId11"/>
    <p:sldLayoutId id="2147483899" r:id="rId12"/>
    <p:sldLayoutId id="2147483900" r:id="rId13"/>
    <p:sldLayoutId id="2147483901" r:id="rId14"/>
    <p:sldLayoutId id="2147483902" r:id="rId15"/>
    <p:sldLayoutId id="2147483903" r:id="rId16"/>
    <p:sldLayoutId id="2147483904" r:id="rId17"/>
    <p:sldLayoutId id="2147483905" r:id="rId18"/>
    <p:sldLayoutId id="2147483906" r:id="rId19"/>
    <p:sldLayoutId id="2147483907" r:id="rId20"/>
    <p:sldLayoutId id="2147483908" r:id="rId21"/>
    <p:sldLayoutId id="2147483909" r:id="rId22"/>
    <p:sldLayoutId id="2147483910" r:id="rId23"/>
    <p:sldLayoutId id="2147483911" r:id="rId24"/>
    <p:sldLayoutId id="2147483912" r:id="rId25"/>
    <p:sldLayoutId id="2147483913" r:id="rId26"/>
    <p:sldLayoutId id="2147483914" r:id="rId27"/>
    <p:sldLayoutId id="2147483915" r:id="rId28"/>
    <p:sldLayoutId id="2147483916" r:id="rId29"/>
    <p:sldLayoutId id="2147483917" r:id="rId30"/>
    <p:sldLayoutId id="2147483918" r:id="rId31"/>
    <p:sldLayoutId id="2147483919" r:id="rId32"/>
    <p:sldLayoutId id="2147483920" r:id="rId33"/>
    <p:sldLayoutId id="2147483921" r:id="rId34"/>
    <p:sldLayoutId id="2147483922" r:id="rId35"/>
    <p:sldLayoutId id="2147483923" r:id="rId36"/>
    <p:sldLayoutId id="2147483924" r:id="rId37"/>
    <p:sldLayoutId id="2147483925" r:id="rId38"/>
    <p:sldLayoutId id="2147483926" r:id="rId39"/>
    <p:sldLayoutId id="2147483927" r:id="rId40"/>
    <p:sldLayoutId id="2147483928" r:id="rId41"/>
    <p:sldLayoutId id="2147483929" r:id="rId42"/>
    <p:sldLayoutId id="2147483930" r:id="rId43"/>
    <p:sldLayoutId id="2147483931" r:id="rId44"/>
    <p:sldLayoutId id="2147483932" r:id="rId45"/>
    <p:sldLayoutId id="2147483933" r:id="rId46"/>
    <p:sldLayoutId id="2147483934" r:id="rId47"/>
    <p:sldLayoutId id="2147483935" r:id="rId48"/>
    <p:sldLayoutId id="2147483936" r:id="rId49"/>
    <p:sldLayoutId id="2147483937" r:id="rId50"/>
    <p:sldLayoutId id="2147483938" r:id="rId51"/>
    <p:sldLayoutId id="2147483939" r:id="rId52"/>
    <p:sldLayoutId id="2147483864" r:id="rId53"/>
    <p:sldLayoutId id="2147483865" r:id="rId54"/>
    <p:sldLayoutId id="2147483866" r:id="rId55"/>
    <p:sldLayoutId id="2147483860" r:id="rId56"/>
    <p:sldLayoutId id="2147483867" r:id="rId57"/>
    <p:sldLayoutId id="2147483868" r:id="rId58"/>
    <p:sldLayoutId id="2147484024" r:id="rId59"/>
    <p:sldLayoutId id="2147484025" r:id="rId60"/>
    <p:sldLayoutId id="2147484026" r:id="rId61"/>
    <p:sldLayoutId id="2147484027" r:id="rId62"/>
    <p:sldLayoutId id="2147483869" r:id="rId63"/>
    <p:sldLayoutId id="2147483870" r:id="rId64"/>
    <p:sldLayoutId id="2147483871" r:id="rId65"/>
    <p:sldLayoutId id="2147483872" r:id="rId66"/>
    <p:sldLayoutId id="2147483873" r:id="rId67"/>
    <p:sldLayoutId id="2147483713" r:id="rId68"/>
    <p:sldLayoutId id="2147484028" r:id="rId69"/>
    <p:sldLayoutId id="2147484029" r:id="rId70"/>
    <p:sldLayoutId id="2147484030" r:id="rId71"/>
    <p:sldLayoutId id="2147484031" r:id="rId72"/>
    <p:sldLayoutId id="2147484032" r:id="rId73"/>
    <p:sldLayoutId id="2147484033" r:id="rId74"/>
    <p:sldLayoutId id="2147483874" r:id="rId75"/>
    <p:sldLayoutId id="2147483714" r:id="rId76"/>
    <p:sldLayoutId id="2147483875" r:id="rId77"/>
    <p:sldLayoutId id="2147483715" r:id="rId78"/>
    <p:sldLayoutId id="2147483721" r:id="rId79"/>
    <p:sldLayoutId id="2147483876" r:id="rId80"/>
    <p:sldLayoutId id="2147483995" r:id="rId81"/>
    <p:sldLayoutId id="2147483681" r:id="rId82"/>
    <p:sldLayoutId id="2147483877" r:id="rId83"/>
    <p:sldLayoutId id="2147483692" r:id="rId84"/>
    <p:sldLayoutId id="2147483996" r:id="rId85"/>
    <p:sldLayoutId id="2147483997" r:id="rId86"/>
    <p:sldLayoutId id="2147483998" r:id="rId87"/>
    <p:sldLayoutId id="2147483999" r:id="rId88"/>
    <p:sldLayoutId id="2147484000" r:id="rId89"/>
    <p:sldLayoutId id="2147484001" r:id="rId90"/>
    <p:sldLayoutId id="2147484002" r:id="rId91"/>
    <p:sldLayoutId id="2147484003" r:id="rId92"/>
    <p:sldLayoutId id="2147484004" r:id="rId93"/>
    <p:sldLayoutId id="2147484005" r:id="rId94"/>
    <p:sldLayoutId id="2147484006" r:id="rId95"/>
    <p:sldLayoutId id="2147484007" r:id="rId96"/>
    <p:sldLayoutId id="2147484008" r:id="rId97"/>
    <p:sldLayoutId id="2147484009" r:id="rId98"/>
    <p:sldLayoutId id="2147484010" r:id="rId99"/>
    <p:sldLayoutId id="2147484011" r:id="rId100"/>
    <p:sldLayoutId id="2147484012" r:id="rId101"/>
    <p:sldLayoutId id="2147484013" r:id="rId102"/>
    <p:sldLayoutId id="2147484014" r:id="rId103"/>
    <p:sldLayoutId id="2147484015" r:id="rId104"/>
    <p:sldLayoutId id="2147484016" r:id="rId105"/>
    <p:sldLayoutId id="2147484017" r:id="rId106"/>
    <p:sldLayoutId id="2147484018" r:id="rId107"/>
    <p:sldLayoutId id="2147484019" r:id="rId108"/>
    <p:sldLayoutId id="2147483711" r:id="rId109"/>
    <p:sldLayoutId id="2147483878" r:id="rId110"/>
    <p:sldLayoutId id="2147483683" r:id="rId111"/>
    <p:sldLayoutId id="2147483707" r:id="rId112"/>
    <p:sldLayoutId id="2147483697" r:id="rId113"/>
    <p:sldLayoutId id="2147483708" r:id="rId114"/>
    <p:sldLayoutId id="2147483701" r:id="rId115"/>
    <p:sldLayoutId id="2147483709" r:id="rId116"/>
    <p:sldLayoutId id="2147483702" r:id="rId117"/>
    <p:sldLayoutId id="2147483710" r:id="rId118"/>
    <p:sldLayoutId id="2147483687" r:id="rId119"/>
    <p:sldLayoutId id="2147483712" r:id="rId120"/>
    <p:sldLayoutId id="2147483699" r:id="rId121"/>
    <p:sldLayoutId id="2147483716" r:id="rId122"/>
    <p:sldLayoutId id="2147483717" r:id="rId123"/>
    <p:sldLayoutId id="2147483698" r:id="rId124"/>
    <p:sldLayoutId id="2147483722" r:id="rId125"/>
    <p:sldLayoutId id="2147483723" r:id="rId126"/>
    <p:sldLayoutId id="2147483700" r:id="rId127"/>
    <p:sldLayoutId id="2147483718" r:id="rId128"/>
    <p:sldLayoutId id="2147483719" r:id="rId129"/>
    <p:sldLayoutId id="2147483720" r:id="rId130"/>
    <p:sldLayoutId id="2147483689" r:id="rId131"/>
    <p:sldLayoutId id="2147483696" r:id="rId132"/>
    <p:sldLayoutId id="2147483703" r:id="rId133"/>
    <p:sldLayoutId id="2147483704" r:id="rId134"/>
    <p:sldLayoutId id="2147483705" r:id="rId135"/>
    <p:sldLayoutId id="2147484039" r:id="rId136"/>
    <p:sldLayoutId id="2147484020" r:id="rId137"/>
    <p:sldLayoutId id="2147483724" r:id="rId138"/>
    <p:sldLayoutId id="2147484038" r:id="rId139"/>
    <p:sldLayoutId id="2147484040" r:id="rId140"/>
  </p:sldLayoutIdLst>
  <p:txStyles>
    <p:titleStyle>
      <a:lvl1pPr marL="9525" algn="l" defTabSz="685800" rtl="0" eaLnBrk="1" latinLnBrk="0" hangingPunct="1">
        <a:lnSpc>
          <a:spcPct val="100000"/>
        </a:lnSpc>
        <a:spcBef>
          <a:spcPts val="75"/>
        </a:spcBef>
        <a:defRPr lang="en-US" sz="1350" b="0" i="0" kern="1200" spc="-4" dirty="0" smtClean="0">
          <a:solidFill>
            <a:schemeClr val="tx1"/>
          </a:solidFill>
          <a:latin typeface="Nunito Sans" charset="0"/>
          <a:ea typeface="Nunito Sans" charset="0"/>
          <a:cs typeface="Nunito Sans" charset="0"/>
        </a:defRPr>
      </a:lvl1pPr>
    </p:titleStyle>
    <p:bodyStyle>
      <a:lvl1pPr marL="133200" indent="-122400" eaLnBrk="1" hangingPunct="1">
        <a:buClr>
          <a:schemeClr val="tx2"/>
        </a:buClr>
        <a:buSzPct val="125000"/>
        <a:buFont typeface="Arial" panose="020B0604020202020204" pitchFamily="34" charset="0"/>
        <a:buChar char="•"/>
        <a:tabLst/>
        <a:defRPr sz="1800" b="0" i="0">
          <a:latin typeface="Nunito Sans" charset="0"/>
          <a:ea typeface="Nunito Sans" charset="0"/>
          <a:cs typeface="Nunito Sans" charset="0"/>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227" userDrawn="1">
          <p15:clr>
            <a:srgbClr val="F26B43"/>
          </p15:clr>
        </p15:guide>
        <p15:guide id="3" orient="horz" pos="4163" userDrawn="1">
          <p15:clr>
            <a:srgbClr val="F26B43"/>
          </p15:clr>
        </p15:guide>
        <p15:guide id="4" orient="horz" pos="227" userDrawn="1">
          <p15:clr>
            <a:srgbClr val="F26B43"/>
          </p15:clr>
        </p15:guide>
        <p15:guide id="5" pos="7452"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hyperlink" Target="https://www.scouts.org.uk/events/2024/june-2024/volunteer-experience-for-group-leadership-teams/" TargetMode="External"/><Relationship Id="rId7" Type="http://schemas.openxmlformats.org/officeDocument/2006/relationships/hyperlink" Target="https://www.scouts.org.uk/volunteers/volunteer-experience/ready-for-change/get-your-data-ready/groups/" TargetMode="External"/><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hyperlink" Target="https://www.scouts.org.uk/volunteers/volunteer-experience/ready-for-change/" TargetMode="External"/><Relationship Id="rId5" Type="http://schemas.openxmlformats.org/officeDocument/2006/relationships/hyperlink" Target="https://vimeo.com/963043634?share=copy" TargetMode="External"/><Relationship Id="rId4" Type="http://schemas.openxmlformats.org/officeDocument/2006/relationships/hyperlink" Target="https://vimeo.com/963029903?share=copy"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31.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42.sv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44.sv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46.sv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48.svg"/></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36.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50.sv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52.svg"/></Relationships>
</file>

<file path=ppt/slides/_rels/slide22.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35.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_rels/slide23.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slides/_rels/slide2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C1EAEB7-B331-C443-8021-BFFE8DD4BBBE}"/>
              </a:ext>
            </a:extLst>
          </p:cNvPr>
          <p:cNvSpPr>
            <a:spLocks noGrp="1"/>
          </p:cNvSpPr>
          <p:nvPr>
            <p:ph type="body" sz="quarter" idx="10"/>
          </p:nvPr>
        </p:nvSpPr>
        <p:spPr>
          <a:xfrm>
            <a:off x="1897724" y="4874317"/>
            <a:ext cx="8396551" cy="720940"/>
          </a:xfrm>
        </p:spPr>
        <p:txBody>
          <a:bodyPr vert="horz" lIns="0" tIns="0" rIns="0" bIns="0" rtlCol="0" anchor="t">
            <a:noAutofit/>
          </a:bodyPr>
          <a:lstStyle/>
          <a:p>
            <a:r>
              <a:rPr lang="en-GB"/>
              <a:t>Transformation Lead Call</a:t>
            </a:r>
          </a:p>
        </p:txBody>
      </p:sp>
    </p:spTree>
    <p:extLst>
      <p:ext uri="{BB962C8B-B14F-4D97-AF65-F5344CB8AC3E}">
        <p14:creationId xmlns:p14="http://schemas.microsoft.com/office/powerpoint/2010/main" val="915844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0C24B-37AD-B550-9DE9-1799174F7964}"/>
            </a:ext>
          </a:extLst>
        </p:cNvPr>
        <p:cNvGrpSpPr/>
        <p:nvPr/>
      </p:nvGrpSpPr>
      <p:grpSpPr>
        <a:xfrm>
          <a:off x="0" y="0"/>
          <a:ext cx="0" cy="0"/>
          <a:chOff x="0" y="0"/>
          <a:chExt cx="0" cy="0"/>
        </a:xfrm>
      </p:grpSpPr>
      <p:sp>
        <p:nvSpPr>
          <p:cNvPr id="2" name="object 5">
            <a:extLst>
              <a:ext uri="{FF2B5EF4-FFF2-40B4-BE49-F238E27FC236}">
                <a16:creationId xmlns:a16="http://schemas.microsoft.com/office/drawing/2014/main" id="{89B2A66B-8CD2-D58B-EE33-2C92B529A06B}"/>
              </a:ext>
            </a:extLst>
          </p:cNvPr>
          <p:cNvSpPr txBox="1"/>
          <p:nvPr/>
        </p:nvSpPr>
        <p:spPr>
          <a:xfrm>
            <a:off x="6373316" y="845197"/>
            <a:ext cx="4754884" cy="461665"/>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Examples</a:t>
            </a:r>
          </a:p>
        </p:txBody>
      </p:sp>
      <p:sp>
        <p:nvSpPr>
          <p:cNvPr id="4" name="TextBox 3">
            <a:extLst>
              <a:ext uri="{FF2B5EF4-FFF2-40B4-BE49-F238E27FC236}">
                <a16:creationId xmlns:a16="http://schemas.microsoft.com/office/drawing/2014/main" id="{9A0CB2B0-D753-ADB9-73EC-175EE9469EC2}"/>
              </a:ext>
            </a:extLst>
          </p:cNvPr>
          <p:cNvSpPr txBox="1"/>
          <p:nvPr/>
        </p:nvSpPr>
        <p:spPr>
          <a:xfrm>
            <a:off x="6373316" y="1350937"/>
            <a:ext cx="5500029" cy="5232202"/>
          </a:xfrm>
          <a:prstGeom prst="rect">
            <a:avLst/>
          </a:prstGeom>
          <a:noFill/>
        </p:spPr>
        <p:txBody>
          <a:bodyPr wrap="square" lIns="91440" tIns="45720" rIns="91440" bIns="45720" anchor="t">
            <a:spAutoFit/>
          </a:bodyPr>
          <a:lstStyle/>
          <a:p>
            <a:pPr marL="9525">
              <a:spcBef>
                <a:spcPts val="600"/>
              </a:spcBef>
              <a:spcAft>
                <a:spcPts val="600"/>
              </a:spcAft>
              <a:buClr>
                <a:srgbClr val="7414DC"/>
              </a:buClr>
              <a:buSzPct val="125000"/>
              <a:defRPr/>
            </a:pPr>
            <a:r>
              <a:rPr lang="en-GB" sz="1800">
                <a:latin typeface="Nunito Sans"/>
                <a:ea typeface="Calibri"/>
                <a:cs typeface="Calibri"/>
              </a:rPr>
              <a:t>How some areas have gone about this: </a:t>
            </a:r>
          </a:p>
          <a:p>
            <a:pPr marL="9525">
              <a:spcBef>
                <a:spcPts val="600"/>
              </a:spcBef>
              <a:spcAft>
                <a:spcPts val="600"/>
              </a:spcAft>
              <a:buClr>
                <a:srgbClr val="7414DC"/>
              </a:buClr>
              <a:buSzPct val="125000"/>
              <a:defRPr/>
            </a:pPr>
            <a:r>
              <a:rPr lang="en-GB" sz="1800" b="1">
                <a:latin typeface="Nunito Sans"/>
                <a:ea typeface="Calibri"/>
                <a:cs typeface="Calibri"/>
              </a:rPr>
              <a:t>County or District led - </a:t>
            </a:r>
          </a:p>
          <a:p>
            <a:pPr marL="638175" lvl="1"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Dedicated online or in-person sessions</a:t>
            </a:r>
          </a:p>
          <a:p>
            <a:pPr marL="638175" lvl="1"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Drop-in online or in-person sessions</a:t>
            </a:r>
          </a:p>
          <a:p>
            <a:pPr marL="638175" lvl="1"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In-person event for all Group Lead Volunteers</a:t>
            </a:r>
          </a:p>
          <a:p>
            <a:pPr marL="9525">
              <a:spcBef>
                <a:spcPts val="600"/>
              </a:spcBef>
              <a:spcAft>
                <a:spcPts val="600"/>
              </a:spcAft>
              <a:buClr>
                <a:srgbClr val="7414DC"/>
              </a:buClr>
              <a:buSzPct val="125000"/>
              <a:defRPr/>
            </a:pPr>
            <a:r>
              <a:rPr lang="en-GB" sz="1800" b="1">
                <a:latin typeface="Nunito Sans"/>
                <a:ea typeface="Calibri"/>
                <a:cs typeface="Calibri"/>
              </a:rPr>
              <a:t>Utilising planned meetings - </a:t>
            </a:r>
          </a:p>
          <a:p>
            <a:pPr marL="638175" lvl="1"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Adding agenda item to planned District meeting with Group Lead Volunteers</a:t>
            </a:r>
          </a:p>
          <a:p>
            <a:pPr marL="638175" lvl="1"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Meeting Groups at their meeting places</a:t>
            </a:r>
          </a:p>
          <a:p>
            <a:pPr marL="9525">
              <a:spcBef>
                <a:spcPts val="600"/>
              </a:spcBef>
              <a:spcAft>
                <a:spcPts val="600"/>
              </a:spcAft>
              <a:buClr>
                <a:srgbClr val="7414DC"/>
              </a:buClr>
              <a:buSzPct val="125000"/>
              <a:defRPr/>
            </a:pPr>
            <a:r>
              <a:rPr lang="en-GB" sz="1800" b="1">
                <a:latin typeface="Nunito Sans"/>
                <a:ea typeface="Calibri"/>
                <a:cs typeface="Calibri"/>
              </a:rPr>
              <a:t>Mailing -</a:t>
            </a:r>
          </a:p>
          <a:p>
            <a:pPr marL="638175" lvl="1"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Sharing key links, making actions and deadlines clear (End of September)</a:t>
            </a:r>
          </a:p>
          <a:p>
            <a:pPr marL="638175" lvl="1"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Short Videos</a:t>
            </a:r>
          </a:p>
        </p:txBody>
      </p:sp>
      <p:pic>
        <p:nvPicPr>
          <p:cNvPr id="5" name="Picture 4" descr="two-cubs-learning-digital-skills-jpg.jpg">
            <a:extLst>
              <a:ext uri="{FF2B5EF4-FFF2-40B4-BE49-F238E27FC236}">
                <a16:creationId xmlns:a16="http://schemas.microsoft.com/office/drawing/2014/main" id="{643B250A-117A-F879-7C9E-A20F52D25C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Tree>
    <p:extLst>
      <p:ext uri="{BB962C8B-B14F-4D97-AF65-F5344CB8AC3E}">
        <p14:creationId xmlns:p14="http://schemas.microsoft.com/office/powerpoint/2010/main" val="1189855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0C24B-37AD-B550-9DE9-1799174F7964}"/>
            </a:ext>
          </a:extLst>
        </p:cNvPr>
        <p:cNvGrpSpPr/>
        <p:nvPr/>
      </p:nvGrpSpPr>
      <p:grpSpPr>
        <a:xfrm>
          <a:off x="0" y="0"/>
          <a:ext cx="0" cy="0"/>
          <a:chOff x="0" y="0"/>
          <a:chExt cx="0" cy="0"/>
        </a:xfrm>
      </p:grpSpPr>
      <p:sp>
        <p:nvSpPr>
          <p:cNvPr id="3" name="object 5">
            <a:extLst>
              <a:ext uri="{FF2B5EF4-FFF2-40B4-BE49-F238E27FC236}">
                <a16:creationId xmlns:a16="http://schemas.microsoft.com/office/drawing/2014/main" id="{89B2A66B-8CD2-D58B-EE33-2C92B529A06B}"/>
              </a:ext>
            </a:extLst>
          </p:cNvPr>
          <p:cNvSpPr txBox="1"/>
          <p:nvPr/>
        </p:nvSpPr>
        <p:spPr>
          <a:xfrm>
            <a:off x="387514" y="564187"/>
            <a:ext cx="4754884" cy="461665"/>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Useful Resources</a:t>
            </a:r>
          </a:p>
        </p:txBody>
      </p:sp>
      <p:sp>
        <p:nvSpPr>
          <p:cNvPr id="7" name="TextBox 6">
            <a:extLst>
              <a:ext uri="{FF2B5EF4-FFF2-40B4-BE49-F238E27FC236}">
                <a16:creationId xmlns:a16="http://schemas.microsoft.com/office/drawing/2014/main" id="{9A0CB2B0-D753-ADB9-73EC-175EE9469EC2}"/>
              </a:ext>
            </a:extLst>
          </p:cNvPr>
          <p:cNvSpPr txBox="1"/>
          <p:nvPr/>
        </p:nvSpPr>
        <p:spPr>
          <a:xfrm>
            <a:off x="444664" y="2094547"/>
            <a:ext cx="5284416" cy="3170099"/>
          </a:xfrm>
          <a:prstGeom prst="rect">
            <a:avLst/>
          </a:prstGeom>
          <a:noFill/>
        </p:spPr>
        <p:txBody>
          <a:bodyPr wrap="square" lIns="91440" tIns="45720" rIns="91440" bIns="45720" anchor="t">
            <a:spAutoFit/>
          </a:bodyPr>
          <a:lstStyle/>
          <a:p>
            <a:pPr marL="9525">
              <a:spcBef>
                <a:spcPts val="600"/>
              </a:spcBef>
              <a:spcAft>
                <a:spcPts val="600"/>
              </a:spcAft>
              <a:buClr>
                <a:srgbClr val="7414DC"/>
              </a:buClr>
              <a:buSzPct val="125000"/>
              <a:defRPr/>
            </a:pPr>
            <a:r>
              <a:rPr lang="en-GB" sz="2000" b="1">
                <a:latin typeface="Nunito Sans"/>
                <a:ea typeface="Calibri"/>
                <a:cs typeface="Calibri"/>
              </a:rPr>
              <a:t>Videos &amp; Recordings: </a:t>
            </a:r>
            <a:endParaRPr lang="en-GB" sz="2000" b="1">
              <a:latin typeface="Nunito Sans"/>
              <a:ea typeface="Calibri"/>
              <a:cs typeface="Calibri"/>
              <a:hlinkClick r:id="rId3"/>
            </a:endParaRPr>
          </a:p>
          <a:p>
            <a:pPr marL="295275" indent="-285750">
              <a:spcBef>
                <a:spcPts val="600"/>
              </a:spcBef>
              <a:spcAft>
                <a:spcPts val="600"/>
              </a:spcAft>
              <a:buClr>
                <a:srgbClr val="7414DC"/>
              </a:buClr>
              <a:buSzPct val="125000"/>
              <a:buFont typeface="Arial" panose="020B0604020202020204" pitchFamily="34" charset="0"/>
              <a:buChar char="•"/>
              <a:defRPr/>
            </a:pPr>
            <a:r>
              <a:rPr lang="en-GB" sz="2000">
                <a:latin typeface="Nunito Sans"/>
                <a:ea typeface="Calibri"/>
                <a:cs typeface="Calibri"/>
                <a:hlinkClick r:id="rId3"/>
              </a:rPr>
              <a:t>Group Leadership Team webinar</a:t>
            </a:r>
            <a:endParaRPr lang="en-GB" sz="2000">
              <a:latin typeface="Nunito Sans"/>
              <a:ea typeface="Calibri"/>
              <a:cs typeface="Calibri"/>
            </a:endParaRPr>
          </a:p>
          <a:p>
            <a:pPr marL="295275" indent="-285750">
              <a:spcBef>
                <a:spcPts val="600"/>
              </a:spcBef>
              <a:spcAft>
                <a:spcPts val="600"/>
              </a:spcAft>
              <a:buClr>
                <a:srgbClr val="7414DC"/>
              </a:buClr>
              <a:buSzPct val="125000"/>
              <a:buFont typeface="Arial" panose="020B0604020202020204" pitchFamily="34" charset="0"/>
              <a:buChar char="•"/>
              <a:defRPr/>
            </a:pPr>
            <a:r>
              <a:rPr lang="en-GB" sz="2000">
                <a:latin typeface="Nunito Sans"/>
                <a:ea typeface="Calibri"/>
                <a:cs typeface="Calibri"/>
                <a:hlinkClick r:id="rId4"/>
              </a:rPr>
              <a:t>Group Lead Volunteer interview video</a:t>
            </a:r>
            <a:endParaRPr lang="en-GB" sz="2000">
              <a:latin typeface="Nunito Sans"/>
              <a:ea typeface="Calibri"/>
              <a:cs typeface="Calibri"/>
            </a:endParaRPr>
          </a:p>
          <a:p>
            <a:pPr marL="295275" indent="-285750">
              <a:spcBef>
                <a:spcPts val="600"/>
              </a:spcBef>
              <a:spcAft>
                <a:spcPts val="600"/>
              </a:spcAft>
              <a:buClr>
                <a:srgbClr val="7414DC"/>
              </a:buClr>
              <a:buSzPct val="125000"/>
              <a:buFont typeface="Arial" panose="020B0604020202020204" pitchFamily="34" charset="0"/>
              <a:buChar char="•"/>
              <a:defRPr/>
            </a:pPr>
            <a:r>
              <a:rPr lang="en-GB" sz="2000">
                <a:latin typeface="Nunito Sans"/>
                <a:ea typeface="Calibri"/>
                <a:cs typeface="Calibri"/>
                <a:hlinkClick r:id="rId5"/>
              </a:rPr>
              <a:t>Group recruitment video</a:t>
            </a:r>
            <a:endParaRPr lang="en-GB" sz="2000">
              <a:latin typeface="Nunito Sans"/>
              <a:ea typeface="Calibri"/>
              <a:cs typeface="Calibri"/>
            </a:endParaRPr>
          </a:p>
          <a:p>
            <a:pPr marL="9525">
              <a:spcBef>
                <a:spcPts val="600"/>
              </a:spcBef>
              <a:spcAft>
                <a:spcPts val="600"/>
              </a:spcAft>
              <a:buClr>
                <a:srgbClr val="7414DC"/>
              </a:buClr>
              <a:buSzPct val="125000"/>
              <a:defRPr/>
            </a:pPr>
            <a:r>
              <a:rPr lang="en-GB" sz="2000" b="1">
                <a:latin typeface="Nunito Sans"/>
                <a:ea typeface="Calibri"/>
                <a:cs typeface="Calibri"/>
              </a:rPr>
              <a:t>Webpages:</a:t>
            </a:r>
          </a:p>
          <a:p>
            <a:pPr marL="295275" indent="-285750">
              <a:spcBef>
                <a:spcPts val="600"/>
              </a:spcBef>
              <a:spcAft>
                <a:spcPts val="600"/>
              </a:spcAft>
              <a:buClr>
                <a:srgbClr val="7414DC"/>
              </a:buClr>
              <a:buSzPct val="125000"/>
              <a:buFont typeface="Arial" panose="020B0604020202020204" pitchFamily="34" charset="0"/>
              <a:buChar char="•"/>
              <a:defRPr/>
            </a:pPr>
            <a:r>
              <a:rPr lang="en-GB" sz="2000">
                <a:latin typeface="Nunito Sans"/>
                <a:ea typeface="Calibri"/>
                <a:cs typeface="Calibri"/>
                <a:hlinkClick r:id="rId6"/>
              </a:rPr>
              <a:t>Ready for change</a:t>
            </a:r>
            <a:endParaRPr lang="en-GB" sz="2000">
              <a:latin typeface="Nunito Sans"/>
              <a:ea typeface="Calibri"/>
              <a:cs typeface="Calibri"/>
            </a:endParaRPr>
          </a:p>
          <a:p>
            <a:pPr marL="295275" indent="-285750">
              <a:spcBef>
                <a:spcPts val="600"/>
              </a:spcBef>
              <a:spcAft>
                <a:spcPts val="600"/>
              </a:spcAft>
              <a:buClr>
                <a:srgbClr val="7414DC"/>
              </a:buClr>
              <a:buSzPct val="125000"/>
              <a:buFont typeface="Arial" panose="020B0604020202020204" pitchFamily="34" charset="0"/>
              <a:buChar char="•"/>
              <a:defRPr/>
            </a:pPr>
            <a:r>
              <a:rPr lang="en-GB" sz="2000">
                <a:latin typeface="Nunito Sans"/>
                <a:ea typeface="Calibri"/>
                <a:cs typeface="Calibri"/>
                <a:hlinkClick r:id="rId7"/>
              </a:rPr>
              <a:t>Preparing your Group’s data</a:t>
            </a:r>
            <a:endParaRPr lang="en-GB" sz="2000">
              <a:latin typeface="Nunito Sans"/>
              <a:ea typeface="Calibri"/>
              <a:cs typeface="Calibri"/>
            </a:endParaRPr>
          </a:p>
        </p:txBody>
      </p:sp>
      <p:pic>
        <p:nvPicPr>
          <p:cNvPr id="8" name="Picture 15" descr="A picture containing text, person, person, indoor&#10;&#10;Description automatically generated">
            <a:extLst>
              <a:ext uri="{FF2B5EF4-FFF2-40B4-BE49-F238E27FC236}">
                <a16:creationId xmlns:a16="http://schemas.microsoft.com/office/drawing/2014/main" id="{10FF186D-91BC-F76E-BD25-7F40B2C40FC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971423" y="0"/>
            <a:ext cx="6220577" cy="6858000"/>
          </a:xfrm>
          <a:prstGeom prst="rect">
            <a:avLst/>
          </a:prstGeom>
        </p:spPr>
      </p:pic>
    </p:spTree>
    <p:extLst>
      <p:ext uri="{BB962C8B-B14F-4D97-AF65-F5344CB8AC3E}">
        <p14:creationId xmlns:p14="http://schemas.microsoft.com/office/powerpoint/2010/main" val="2930505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7562930"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Leading Change</a:t>
            </a:r>
            <a:endParaRPr lang="en-US"/>
          </a:p>
        </p:txBody>
      </p:sp>
    </p:spTree>
    <p:extLst>
      <p:ext uri="{BB962C8B-B14F-4D97-AF65-F5344CB8AC3E}">
        <p14:creationId xmlns:p14="http://schemas.microsoft.com/office/powerpoint/2010/main" val="2515019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A pair of loudspeakers on a pole&#10;&#10;Description automatically generated">
            <a:extLst>
              <a:ext uri="{FF2B5EF4-FFF2-40B4-BE49-F238E27FC236}">
                <a16:creationId xmlns:a16="http://schemas.microsoft.com/office/drawing/2014/main" id="{95C12C2F-5939-7EDA-8094-5B6F1BDDA942}"/>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a:stretch/>
        </p:blipFill>
        <p:spPr>
          <a:xfrm>
            <a:off x="20" y="10"/>
            <a:ext cx="6095980" cy="6857990"/>
          </a:xfrm>
          <a:noFill/>
        </p:spPr>
      </p:pic>
      <p:sp>
        <p:nvSpPr>
          <p:cNvPr id="15" name="Text Placeholder 14">
            <a:extLst>
              <a:ext uri="{FF2B5EF4-FFF2-40B4-BE49-F238E27FC236}">
                <a16:creationId xmlns:a16="http://schemas.microsoft.com/office/drawing/2014/main" id="{1AEC7FAE-0439-598C-E05A-A70CB820F287}"/>
              </a:ext>
            </a:extLst>
          </p:cNvPr>
          <p:cNvSpPr>
            <a:spLocks noGrp="1"/>
          </p:cNvSpPr>
          <p:nvPr>
            <p:ph type="body" sz="quarter" idx="10"/>
          </p:nvPr>
        </p:nvSpPr>
        <p:spPr>
          <a:xfrm>
            <a:off x="6630226" y="1614557"/>
            <a:ext cx="4792517" cy="4503385"/>
          </a:xfrm>
        </p:spPr>
        <p:txBody>
          <a:bodyPr vert="horz" lIns="0" tIns="0" rIns="0" bIns="0" rtlCol="0" anchor="t">
            <a:normAutofit/>
          </a:bodyPr>
          <a:lstStyle/>
          <a:p>
            <a:pPr marL="10795">
              <a:spcAft>
                <a:spcPts val="600"/>
              </a:spcAft>
            </a:pPr>
            <a:r>
              <a:rPr lang="en-GB" sz="2400">
                <a:latin typeface="Nunito Sans"/>
              </a:rPr>
              <a:t>In times of change people want to hear key messages from:</a:t>
            </a:r>
            <a:br>
              <a:rPr lang="en-GB" sz="2400">
                <a:latin typeface="Nunito Sans"/>
              </a:rPr>
            </a:br>
            <a:endParaRPr lang="en-GB" sz="2400">
              <a:latin typeface="Nunito Sans"/>
            </a:endParaRPr>
          </a:p>
          <a:p>
            <a:pPr marL="10795">
              <a:spcAft>
                <a:spcPts val="600"/>
              </a:spcAft>
            </a:pPr>
            <a:endParaRPr lang="en-GB" sz="2400"/>
          </a:p>
          <a:p>
            <a:pPr marL="296545" indent="-285750">
              <a:spcAft>
                <a:spcPts val="600"/>
              </a:spcAft>
              <a:buFont typeface="Arial" panose="020B0604020202020204" pitchFamily="34" charset="0"/>
              <a:buChar char="•"/>
            </a:pPr>
            <a:r>
              <a:rPr lang="en-GB" sz="2400" b="1">
                <a:latin typeface="Nunito Sans"/>
              </a:rPr>
              <a:t>Senior Leaders</a:t>
            </a:r>
            <a:br>
              <a:rPr lang="en-GB" sz="2400" b="1">
                <a:latin typeface="Nunito Sans"/>
              </a:rPr>
            </a:br>
            <a:br>
              <a:rPr lang="en-GB" sz="2400" b="1">
                <a:latin typeface="Nunito Sans"/>
              </a:rPr>
            </a:br>
            <a:endParaRPr lang="en-GB" sz="2400" b="1">
              <a:latin typeface="Nunito Sans"/>
            </a:endParaRPr>
          </a:p>
          <a:p>
            <a:pPr marL="296545" indent="-285750">
              <a:spcAft>
                <a:spcPts val="600"/>
              </a:spcAft>
              <a:buFont typeface="Arial" panose="020B0604020202020204" pitchFamily="34" charset="0"/>
              <a:buChar char="•"/>
            </a:pPr>
            <a:r>
              <a:rPr lang="en-GB" sz="2400" b="1">
                <a:latin typeface="Nunito Sans"/>
              </a:rPr>
              <a:t>Line manager </a:t>
            </a:r>
            <a:br>
              <a:rPr lang="en-GB" sz="2400" b="1">
                <a:latin typeface="Nunito Sans"/>
              </a:rPr>
            </a:br>
            <a:r>
              <a:rPr lang="en-GB" sz="2400" b="1">
                <a:latin typeface="Nunito Sans"/>
              </a:rPr>
              <a:t>or team leader</a:t>
            </a:r>
          </a:p>
        </p:txBody>
      </p:sp>
      <p:sp>
        <p:nvSpPr>
          <p:cNvPr id="19" name="Speech Bubble: Rectangle with Corners Rounded 18">
            <a:extLst>
              <a:ext uri="{FF2B5EF4-FFF2-40B4-BE49-F238E27FC236}">
                <a16:creationId xmlns:a16="http://schemas.microsoft.com/office/drawing/2014/main" id="{6FCB5265-30F8-3EC8-56FF-8B6BE1DA703A}"/>
              </a:ext>
            </a:extLst>
          </p:cNvPr>
          <p:cNvSpPr/>
          <p:nvPr/>
        </p:nvSpPr>
        <p:spPr>
          <a:xfrm>
            <a:off x="9595888" y="2873043"/>
            <a:ext cx="2421919" cy="1111913"/>
          </a:xfrm>
          <a:prstGeom prst="wedgeRoundRectCallout">
            <a:avLst>
              <a:gd name="adj1" fmla="val -63209"/>
              <a:gd name="adj2" fmla="val -2612"/>
              <a:gd name="adj3" fmla="val 16667"/>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a:t>Why we’re doing this?</a:t>
            </a:r>
            <a:br>
              <a:rPr lang="en-GB" sz="1600"/>
            </a:br>
            <a:r>
              <a:rPr lang="en-GB" sz="1600"/>
              <a:t>Why now?</a:t>
            </a:r>
            <a:br>
              <a:rPr lang="en-GB" sz="1600"/>
            </a:br>
            <a:r>
              <a:rPr lang="en-GB" sz="1600"/>
              <a:t>Risk of not changing</a:t>
            </a:r>
          </a:p>
        </p:txBody>
      </p:sp>
      <p:sp>
        <p:nvSpPr>
          <p:cNvPr id="20" name="Speech Bubble: Rectangle with Corners Rounded 19">
            <a:extLst>
              <a:ext uri="{FF2B5EF4-FFF2-40B4-BE49-F238E27FC236}">
                <a16:creationId xmlns:a16="http://schemas.microsoft.com/office/drawing/2014/main" id="{C978499D-3544-882F-CCFC-E3790BDDB617}"/>
              </a:ext>
            </a:extLst>
          </p:cNvPr>
          <p:cNvSpPr/>
          <p:nvPr/>
        </p:nvSpPr>
        <p:spPr>
          <a:xfrm>
            <a:off x="9592559" y="4471116"/>
            <a:ext cx="2421919" cy="950278"/>
          </a:xfrm>
          <a:prstGeom prst="wedgeRoundRectCallout">
            <a:avLst>
              <a:gd name="adj1" fmla="val -62010"/>
              <a:gd name="adj2" fmla="val -54474"/>
              <a:gd name="adj3" fmla="val 16667"/>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a:t>What’s in it for me?</a:t>
            </a:r>
            <a:br>
              <a:rPr lang="en-GB" sz="1600"/>
            </a:br>
            <a:r>
              <a:rPr lang="en-GB" sz="1600"/>
              <a:t>Why should I bother?</a:t>
            </a:r>
          </a:p>
        </p:txBody>
      </p:sp>
    </p:spTree>
    <p:extLst>
      <p:ext uri="{BB962C8B-B14F-4D97-AF65-F5344CB8AC3E}">
        <p14:creationId xmlns:p14="http://schemas.microsoft.com/office/powerpoint/2010/main" val="1806896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923A67-F3D1-25D9-5D17-43F1AA6692DA}"/>
              </a:ext>
            </a:extLst>
          </p:cNvPr>
          <p:cNvSpPr/>
          <p:nvPr/>
        </p:nvSpPr>
        <p:spPr>
          <a:xfrm>
            <a:off x="0" y="6323700"/>
            <a:ext cx="12192000" cy="5590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mj-lt"/>
              <a:ea typeface="+mn-ea"/>
              <a:cs typeface="+mn-cs"/>
            </a:endParaRPr>
          </a:p>
        </p:txBody>
      </p:sp>
      <p:grpSp>
        <p:nvGrpSpPr>
          <p:cNvPr id="6" name="Group 5">
            <a:extLst>
              <a:ext uri="{FF2B5EF4-FFF2-40B4-BE49-F238E27FC236}">
                <a16:creationId xmlns:a16="http://schemas.microsoft.com/office/drawing/2014/main" id="{4518360B-EF0F-239E-5CD7-5812417A0C08}"/>
              </a:ext>
              <a:ext uri="{C183D7F6-B498-43B3-948B-1728B52AA6E4}">
                <adec:decorative xmlns:adec="http://schemas.microsoft.com/office/drawing/2017/decorative" val="1"/>
              </a:ext>
            </a:extLst>
          </p:cNvPr>
          <p:cNvGrpSpPr/>
          <p:nvPr/>
        </p:nvGrpSpPr>
        <p:grpSpPr>
          <a:xfrm>
            <a:off x="756419" y="1117990"/>
            <a:ext cx="1394166" cy="1233526"/>
            <a:chOff x="5638800" y="1348882"/>
            <a:chExt cx="944628" cy="944628"/>
          </a:xfrm>
        </p:grpSpPr>
        <p:sp>
          <p:nvSpPr>
            <p:cNvPr id="7" name="Oval 6">
              <a:extLst>
                <a:ext uri="{FF2B5EF4-FFF2-40B4-BE49-F238E27FC236}">
                  <a16:creationId xmlns:a16="http://schemas.microsoft.com/office/drawing/2014/main" id="{15A46C3C-6D49-768C-C1CD-7E5656BA88BA}"/>
                </a:ext>
              </a:extLst>
            </p:cNvPr>
            <p:cNvSpPr>
              <a:spLocks noChangeAspect="1"/>
            </p:cNvSpPr>
            <p:nvPr/>
          </p:nvSpPr>
          <p:spPr>
            <a:xfrm>
              <a:off x="5638800" y="1348882"/>
              <a:ext cx="944628" cy="944628"/>
            </a:xfrm>
            <a:prstGeom prst="ellipse">
              <a:avLst/>
            </a:prstGeom>
            <a:solidFill>
              <a:srgbClr val="EDF0EE"/>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8" name="Graphic 7">
              <a:extLst>
                <a:ext uri="{FF2B5EF4-FFF2-40B4-BE49-F238E27FC236}">
                  <a16:creationId xmlns:a16="http://schemas.microsoft.com/office/drawing/2014/main" id="{64403448-8CDF-D240-EB7A-4CBC0D3C947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46538" y="1553345"/>
              <a:ext cx="515252" cy="515252"/>
            </a:xfrm>
            <a:prstGeom prst="rect">
              <a:avLst/>
            </a:prstGeom>
          </p:spPr>
        </p:pic>
      </p:grpSp>
      <p:sp>
        <p:nvSpPr>
          <p:cNvPr id="9" name="Rectangle 8">
            <a:extLst>
              <a:ext uri="{FF2B5EF4-FFF2-40B4-BE49-F238E27FC236}">
                <a16:creationId xmlns:a16="http://schemas.microsoft.com/office/drawing/2014/main" id="{708D3ACA-3836-F1B6-5C3B-A76823D57FCE}"/>
              </a:ext>
            </a:extLst>
          </p:cNvPr>
          <p:cNvSpPr/>
          <p:nvPr/>
        </p:nvSpPr>
        <p:spPr>
          <a:xfrm>
            <a:off x="2463610" y="1279640"/>
            <a:ext cx="4132022" cy="1510990"/>
          </a:xfrm>
          <a:prstGeom prst="rect">
            <a:avLst/>
          </a:prstGeom>
        </p:spPr>
        <p:txBody>
          <a:bodyPr wrap="none" anchor="t">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tx2"/>
                </a:solidFill>
                <a:effectLst/>
                <a:uLnTx/>
                <a:uFillTx/>
                <a:latin typeface="+mj-lt"/>
                <a:ea typeface="+mn-ea"/>
                <a:cs typeface="+mn-cs"/>
              </a:rPr>
              <a:t>Actively</a:t>
            </a:r>
            <a:r>
              <a:rPr kumimoji="0" lang="en-US" sz="2400" b="0" i="0" u="none" strike="noStrike" kern="1200" cap="none" spc="0" normalizeH="0" baseline="0" noProof="0">
                <a:ln>
                  <a:noFill/>
                </a:ln>
                <a:solidFill>
                  <a:prstClr val="black"/>
                </a:solidFill>
                <a:effectLst/>
                <a:uLnTx/>
                <a:uFillTx/>
                <a:latin typeface="+mj-lt"/>
                <a:ea typeface="+mn-ea"/>
                <a:cs typeface="+mn-cs"/>
              </a:rPr>
              <a:t> and visibly participate </a:t>
            </a:r>
            <a:br>
              <a:rPr kumimoji="0" lang="en-US" sz="2400" b="0" i="0" u="none" strike="noStrike" kern="1200" cap="none" spc="0" normalizeH="0" baseline="0" noProof="0">
                <a:ln>
                  <a:noFill/>
                </a:ln>
                <a:solidFill>
                  <a:prstClr val="black"/>
                </a:solidFill>
                <a:effectLst/>
                <a:uLnTx/>
                <a:uFillTx/>
                <a:latin typeface="+mj-lt"/>
                <a:ea typeface="+mn-ea"/>
                <a:cs typeface="+mn-cs"/>
              </a:rPr>
            </a:br>
            <a:r>
              <a:rPr kumimoji="0" lang="en-US" sz="2400" b="0" i="0" u="none" strike="noStrike" kern="1200" cap="none" spc="0" normalizeH="0" baseline="0" noProof="0">
                <a:ln>
                  <a:noFill/>
                </a:ln>
                <a:solidFill>
                  <a:prstClr val="black"/>
                </a:solidFill>
                <a:effectLst/>
                <a:uLnTx/>
                <a:uFillTx/>
                <a:latin typeface="+mj-lt"/>
                <a:ea typeface="+mn-ea"/>
                <a:cs typeface="+mn-cs"/>
              </a:rPr>
              <a:t>throughout the project</a:t>
            </a:r>
          </a:p>
        </p:txBody>
      </p:sp>
      <p:grpSp>
        <p:nvGrpSpPr>
          <p:cNvPr id="10" name="Group 9">
            <a:extLst>
              <a:ext uri="{FF2B5EF4-FFF2-40B4-BE49-F238E27FC236}">
                <a16:creationId xmlns:a16="http://schemas.microsoft.com/office/drawing/2014/main" id="{3B12D929-26F0-ECF3-FCA5-825DCC094104}"/>
              </a:ext>
              <a:ext uri="{C183D7F6-B498-43B3-948B-1728B52AA6E4}">
                <adec:decorative xmlns:adec="http://schemas.microsoft.com/office/drawing/2017/decorative" val="1"/>
              </a:ext>
            </a:extLst>
          </p:cNvPr>
          <p:cNvGrpSpPr/>
          <p:nvPr/>
        </p:nvGrpSpPr>
        <p:grpSpPr>
          <a:xfrm>
            <a:off x="736800" y="2790423"/>
            <a:ext cx="1394166" cy="1233526"/>
            <a:chOff x="10848681" y="2745699"/>
            <a:chExt cx="944628" cy="944628"/>
          </a:xfrm>
        </p:grpSpPr>
        <p:sp>
          <p:nvSpPr>
            <p:cNvPr id="11" name="Oval 10">
              <a:extLst>
                <a:ext uri="{FF2B5EF4-FFF2-40B4-BE49-F238E27FC236}">
                  <a16:creationId xmlns:a16="http://schemas.microsoft.com/office/drawing/2014/main" id="{00C715BD-8139-1655-5B3B-FC40EA472808}"/>
                </a:ext>
              </a:extLst>
            </p:cNvPr>
            <p:cNvSpPr>
              <a:spLocks noChangeAspect="1"/>
            </p:cNvSpPr>
            <p:nvPr/>
          </p:nvSpPr>
          <p:spPr>
            <a:xfrm>
              <a:off x="10848681" y="2745699"/>
              <a:ext cx="944628" cy="944628"/>
            </a:xfrm>
            <a:prstGeom prst="ellipse">
              <a:avLst/>
            </a:prstGeom>
            <a:solidFill>
              <a:srgbClr val="EDF0EE"/>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12" name="Graphic 11">
              <a:extLst>
                <a:ext uri="{FF2B5EF4-FFF2-40B4-BE49-F238E27FC236}">
                  <a16:creationId xmlns:a16="http://schemas.microsoft.com/office/drawing/2014/main" id="{8DD7BEB3-208F-F3F8-B721-976E688ECBE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996769" y="2891661"/>
              <a:ext cx="667919" cy="658377"/>
            </a:xfrm>
            <a:prstGeom prst="rect">
              <a:avLst/>
            </a:prstGeom>
          </p:spPr>
        </p:pic>
      </p:grpSp>
      <p:sp>
        <p:nvSpPr>
          <p:cNvPr id="13" name="Rectangle 12">
            <a:extLst>
              <a:ext uri="{FF2B5EF4-FFF2-40B4-BE49-F238E27FC236}">
                <a16:creationId xmlns:a16="http://schemas.microsoft.com/office/drawing/2014/main" id="{58EAA8D7-9D76-8359-C215-E95D480A8880}"/>
              </a:ext>
            </a:extLst>
          </p:cNvPr>
          <p:cNvSpPr/>
          <p:nvPr/>
        </p:nvSpPr>
        <p:spPr>
          <a:xfrm>
            <a:off x="2463610" y="2911848"/>
            <a:ext cx="4847062" cy="1295400"/>
          </a:xfrm>
          <a:prstGeom prst="rect">
            <a:avLst/>
          </a:prstGeom>
        </p:spPr>
        <p:txBody>
          <a:bodyPr wrap="square" anchor="t">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tx2"/>
                </a:solidFill>
                <a:effectLst/>
                <a:uLnTx/>
                <a:uFillTx/>
                <a:latin typeface="+mj-lt"/>
                <a:ea typeface="+mn-ea"/>
                <a:cs typeface="+mn-cs"/>
              </a:rPr>
              <a:t>Build</a:t>
            </a:r>
            <a:r>
              <a:rPr kumimoji="0" lang="en-US" sz="2400" b="1" i="0" u="none" strike="noStrike" kern="1200" cap="none" spc="0" normalizeH="0" baseline="0" noProof="0">
                <a:ln>
                  <a:noFill/>
                </a:ln>
                <a:solidFill>
                  <a:srgbClr val="342A86"/>
                </a:solidFill>
                <a:effectLst/>
                <a:uLnTx/>
                <a:uFillTx/>
                <a:latin typeface="+mj-lt"/>
                <a:ea typeface="+mn-ea"/>
                <a:cs typeface="+mn-cs"/>
              </a:rPr>
              <a:t> </a:t>
            </a:r>
            <a:r>
              <a:rPr kumimoji="0" lang="en-US" sz="2400" b="0" i="0" u="none" strike="noStrike" kern="1200" cap="none" spc="0" normalizeH="0" baseline="0" noProof="0">
                <a:ln>
                  <a:noFill/>
                </a:ln>
                <a:solidFill>
                  <a:prstClr val="black"/>
                </a:solidFill>
                <a:effectLst/>
                <a:uLnTx/>
                <a:uFillTx/>
                <a:latin typeface="+mj-lt"/>
                <a:ea typeface="+mn-ea"/>
                <a:cs typeface="+mn-cs"/>
              </a:rPr>
              <a:t>a coalition of support with peers and direct reports</a:t>
            </a:r>
          </a:p>
        </p:txBody>
      </p:sp>
      <p:grpSp>
        <p:nvGrpSpPr>
          <p:cNvPr id="14" name="Group 13">
            <a:extLst>
              <a:ext uri="{FF2B5EF4-FFF2-40B4-BE49-F238E27FC236}">
                <a16:creationId xmlns:a16="http://schemas.microsoft.com/office/drawing/2014/main" id="{5A805B57-9489-B2E1-3CBC-74B5249C0E46}"/>
              </a:ext>
              <a:ext uri="{C183D7F6-B498-43B3-948B-1728B52AA6E4}">
                <adec:decorative xmlns:adec="http://schemas.microsoft.com/office/drawing/2017/decorative" val="1"/>
              </a:ext>
            </a:extLst>
          </p:cNvPr>
          <p:cNvGrpSpPr/>
          <p:nvPr/>
        </p:nvGrpSpPr>
        <p:grpSpPr>
          <a:xfrm>
            <a:off x="747396" y="4499957"/>
            <a:ext cx="1394166" cy="1233526"/>
            <a:chOff x="412507" y="1346383"/>
            <a:chExt cx="944628" cy="944628"/>
          </a:xfrm>
        </p:grpSpPr>
        <p:sp>
          <p:nvSpPr>
            <p:cNvPr id="15" name="Oval 14">
              <a:extLst>
                <a:ext uri="{FF2B5EF4-FFF2-40B4-BE49-F238E27FC236}">
                  <a16:creationId xmlns:a16="http://schemas.microsoft.com/office/drawing/2014/main" id="{57E1282C-AE05-573D-AF43-E2E2AA3D7A59}"/>
                </a:ext>
              </a:extLst>
            </p:cNvPr>
            <p:cNvSpPr>
              <a:spLocks noChangeAspect="1"/>
            </p:cNvSpPr>
            <p:nvPr/>
          </p:nvSpPr>
          <p:spPr>
            <a:xfrm>
              <a:off x="412507" y="1346383"/>
              <a:ext cx="944628" cy="944628"/>
            </a:xfrm>
            <a:prstGeom prst="ellipse">
              <a:avLst/>
            </a:prstGeom>
            <a:solidFill>
              <a:srgbClr val="EDF0EE"/>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16" name="Graphic 15">
              <a:extLst>
                <a:ext uri="{FF2B5EF4-FFF2-40B4-BE49-F238E27FC236}">
                  <a16:creationId xmlns:a16="http://schemas.microsoft.com/office/drawing/2014/main" id="{9370B12E-9AC7-8A95-D432-4F38A66DE0E2}"/>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82774" y="1528456"/>
              <a:ext cx="591585" cy="543877"/>
            </a:xfrm>
            <a:prstGeom prst="rect">
              <a:avLst/>
            </a:prstGeom>
          </p:spPr>
        </p:pic>
      </p:grpSp>
      <p:sp>
        <p:nvSpPr>
          <p:cNvPr id="17" name="Rectangle 16">
            <a:extLst>
              <a:ext uri="{FF2B5EF4-FFF2-40B4-BE49-F238E27FC236}">
                <a16:creationId xmlns:a16="http://schemas.microsoft.com/office/drawing/2014/main" id="{4A04E13D-C745-E0B1-C7BD-5443F263C0E4}"/>
              </a:ext>
            </a:extLst>
          </p:cNvPr>
          <p:cNvSpPr/>
          <p:nvPr/>
        </p:nvSpPr>
        <p:spPr>
          <a:xfrm>
            <a:off x="2463610" y="4646485"/>
            <a:ext cx="4445190" cy="1086998"/>
          </a:xfrm>
          <a:prstGeom prst="rect">
            <a:avLst/>
          </a:prstGeom>
        </p:spPr>
        <p:txBody>
          <a:bodyPr wrap="none" anchor="t">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tx2"/>
                </a:solidFill>
                <a:effectLst/>
                <a:uLnTx/>
                <a:uFillTx/>
                <a:latin typeface="+mj-lt"/>
                <a:ea typeface="+mn-ea"/>
                <a:cs typeface="+mn-cs"/>
              </a:rPr>
              <a:t>Communicate</a:t>
            </a:r>
            <a:r>
              <a:rPr kumimoji="0" lang="en-US" sz="2400" b="0" i="0" u="none" strike="noStrike" kern="1200" cap="none" spc="0" normalizeH="0" baseline="0" noProof="0">
                <a:ln>
                  <a:noFill/>
                </a:ln>
                <a:solidFill>
                  <a:schemeClr val="accent5"/>
                </a:solidFill>
                <a:effectLst/>
                <a:uLnTx/>
                <a:uFillTx/>
                <a:latin typeface="+mj-lt"/>
                <a:ea typeface="+mn-ea"/>
                <a:cs typeface="+mn-cs"/>
              </a:rPr>
              <a:t> </a:t>
            </a:r>
            <a:r>
              <a:rPr kumimoji="0" lang="en-US" sz="2400" b="0" i="0" u="none" strike="noStrike" kern="1200" cap="none" spc="0" normalizeH="0" baseline="0" noProof="0">
                <a:ln>
                  <a:noFill/>
                </a:ln>
                <a:effectLst/>
                <a:uLnTx/>
                <a:uFillTx/>
                <a:latin typeface="+mj-lt"/>
                <a:ea typeface="+mn-ea"/>
                <a:cs typeface="+mn-cs"/>
              </a:rPr>
              <a:t>support for the</a:t>
            </a:r>
            <a:br>
              <a:rPr kumimoji="0" lang="en-US" sz="2400" b="0" i="0" u="none" strike="noStrike" kern="1200" cap="none" spc="0" normalizeH="0" baseline="0" noProof="0">
                <a:ln>
                  <a:noFill/>
                </a:ln>
                <a:effectLst/>
                <a:uLnTx/>
                <a:uFillTx/>
                <a:latin typeface="+mj-lt"/>
                <a:ea typeface="+mn-ea"/>
                <a:cs typeface="+mn-cs"/>
              </a:rPr>
            </a:br>
            <a:r>
              <a:rPr kumimoji="0" lang="en-US" sz="2400" b="0" i="0" u="none" strike="noStrike" kern="1200" cap="none" spc="0" normalizeH="0" baseline="0" noProof="0">
                <a:ln>
                  <a:noFill/>
                </a:ln>
                <a:effectLst/>
                <a:uLnTx/>
                <a:uFillTx/>
                <a:latin typeface="+mj-lt"/>
                <a:ea typeface="+mn-ea"/>
                <a:cs typeface="+mn-cs"/>
              </a:rPr>
              <a:t>change with staff and volunteers</a:t>
            </a:r>
          </a:p>
        </p:txBody>
      </p:sp>
      <p:sp>
        <p:nvSpPr>
          <p:cNvPr id="18" name="TextBox 17">
            <a:extLst>
              <a:ext uri="{FF2B5EF4-FFF2-40B4-BE49-F238E27FC236}">
                <a16:creationId xmlns:a16="http://schemas.microsoft.com/office/drawing/2014/main" id="{582669AB-98DB-F801-6A23-43C187744D65}"/>
              </a:ext>
            </a:extLst>
          </p:cNvPr>
          <p:cNvSpPr txBox="1"/>
          <p:nvPr/>
        </p:nvSpPr>
        <p:spPr>
          <a:xfrm>
            <a:off x="155864" y="6353387"/>
            <a:ext cx="11982501" cy="461665"/>
          </a:xfrm>
          <a:prstGeom prst="rect">
            <a:avLst/>
          </a:prstGeom>
          <a:noFill/>
        </p:spPr>
        <p:txBody>
          <a:bodyPr wrap="square" rtlCol="0">
            <a:spAutoFit/>
          </a:bodyPr>
          <a:lstStyle/>
          <a:p>
            <a:pPr algn="r"/>
            <a:r>
              <a:rPr lang="en-US" sz="2400" b="1" i="1">
                <a:solidFill>
                  <a:schemeClr val="bg1"/>
                </a:solidFill>
              </a:rPr>
              <a:t>It’s not just about cascading information</a:t>
            </a:r>
            <a:endParaRPr lang="en-GB" sz="2400" b="1" i="1">
              <a:solidFill>
                <a:schemeClr val="bg1"/>
              </a:solidFill>
            </a:endParaRPr>
          </a:p>
        </p:txBody>
      </p:sp>
      <p:sp>
        <p:nvSpPr>
          <p:cNvPr id="19" name="Speech Bubble: Rectangle with Corners Rounded 18">
            <a:extLst>
              <a:ext uri="{FF2B5EF4-FFF2-40B4-BE49-F238E27FC236}">
                <a16:creationId xmlns:a16="http://schemas.microsoft.com/office/drawing/2014/main" id="{AB805B3D-74A2-87D5-8CD4-92705EF81A5A}"/>
              </a:ext>
            </a:extLst>
          </p:cNvPr>
          <p:cNvSpPr/>
          <p:nvPr/>
        </p:nvSpPr>
        <p:spPr>
          <a:xfrm>
            <a:off x="8614275" y="1287077"/>
            <a:ext cx="3067489" cy="1175420"/>
          </a:xfrm>
          <a:prstGeom prst="wedgeRoundRectCallout">
            <a:avLst>
              <a:gd name="adj1" fmla="val -71000"/>
              <a:gd name="adj2" fmla="val -19899"/>
              <a:gd name="adj3" fmla="val 16667"/>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t>Visible support and enthusiasm from beginning to end</a:t>
            </a:r>
          </a:p>
        </p:txBody>
      </p:sp>
      <p:sp>
        <p:nvSpPr>
          <p:cNvPr id="20" name="Speech Bubble: Rectangle with Corners Rounded 19">
            <a:extLst>
              <a:ext uri="{FF2B5EF4-FFF2-40B4-BE49-F238E27FC236}">
                <a16:creationId xmlns:a16="http://schemas.microsoft.com/office/drawing/2014/main" id="{D1474881-E5ED-44FD-01C0-D68AFB8A0F31}"/>
              </a:ext>
            </a:extLst>
          </p:cNvPr>
          <p:cNvSpPr/>
          <p:nvPr/>
        </p:nvSpPr>
        <p:spPr>
          <a:xfrm>
            <a:off x="8614275" y="2911848"/>
            <a:ext cx="3067489" cy="1175420"/>
          </a:xfrm>
          <a:prstGeom prst="wedgeRoundRectCallout">
            <a:avLst>
              <a:gd name="adj1" fmla="val -70272"/>
              <a:gd name="adj2" fmla="val -23693"/>
              <a:gd name="adj3" fmla="val 16667"/>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t>Get mid-level managers aligned around the change</a:t>
            </a:r>
          </a:p>
        </p:txBody>
      </p:sp>
      <p:sp>
        <p:nvSpPr>
          <p:cNvPr id="21" name="Speech Bubble: Rectangle with Corners Rounded 20">
            <a:extLst>
              <a:ext uri="{FF2B5EF4-FFF2-40B4-BE49-F238E27FC236}">
                <a16:creationId xmlns:a16="http://schemas.microsoft.com/office/drawing/2014/main" id="{01F43FD6-C3AD-086E-FC12-73C468F715F8}"/>
              </a:ext>
            </a:extLst>
          </p:cNvPr>
          <p:cNvSpPr/>
          <p:nvPr/>
        </p:nvSpPr>
        <p:spPr>
          <a:xfrm>
            <a:off x="8614275" y="4466611"/>
            <a:ext cx="3067489" cy="1175420"/>
          </a:xfrm>
          <a:prstGeom prst="wedgeRoundRectCallout">
            <a:avLst>
              <a:gd name="adj1" fmla="val -72090"/>
              <a:gd name="adj2" fmla="val -24642"/>
              <a:gd name="adj3" fmla="val 16667"/>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t>You are who people want to hear the “why” from</a:t>
            </a:r>
          </a:p>
        </p:txBody>
      </p:sp>
    </p:spTree>
    <p:extLst>
      <p:ext uri="{BB962C8B-B14F-4D97-AF65-F5344CB8AC3E}">
        <p14:creationId xmlns:p14="http://schemas.microsoft.com/office/powerpoint/2010/main" val="300259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25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461696F-156F-2682-766F-C97C1D4D85F2}"/>
              </a:ext>
            </a:extLst>
          </p:cNvPr>
          <p:cNvSpPr>
            <a:spLocks noGrp="1"/>
          </p:cNvSpPr>
          <p:nvPr>
            <p:ph type="pic" sz="quarter" idx="12"/>
          </p:nvPr>
        </p:nvSpPr>
        <p:spPr/>
        <p:txBody>
          <a:bodyPr/>
          <a:lstStyle/>
          <a:p>
            <a:endParaRPr lang="en-GB"/>
          </a:p>
        </p:txBody>
      </p:sp>
      <p:sp>
        <p:nvSpPr>
          <p:cNvPr id="10" name="Title 9">
            <a:extLst>
              <a:ext uri="{FF2B5EF4-FFF2-40B4-BE49-F238E27FC236}">
                <a16:creationId xmlns:a16="http://schemas.microsoft.com/office/drawing/2014/main" id="{75A32F78-AF18-E141-7F2F-DFD09A142A4C}"/>
              </a:ext>
            </a:extLst>
          </p:cNvPr>
          <p:cNvSpPr>
            <a:spLocks noGrp="1"/>
          </p:cNvSpPr>
          <p:nvPr>
            <p:ph type="ctrTitle"/>
          </p:nvPr>
        </p:nvSpPr>
        <p:spPr/>
        <p:txBody>
          <a:bodyPr/>
          <a:lstStyle/>
          <a:p>
            <a:endParaRPr lang="en-GB"/>
          </a:p>
        </p:txBody>
      </p:sp>
      <p:sp>
        <p:nvSpPr>
          <p:cNvPr id="11" name="Subtitle 10">
            <a:extLst>
              <a:ext uri="{FF2B5EF4-FFF2-40B4-BE49-F238E27FC236}">
                <a16:creationId xmlns:a16="http://schemas.microsoft.com/office/drawing/2014/main" id="{5ABDB78E-930D-8CA2-7339-0A786D6CBC86}"/>
              </a:ext>
            </a:extLst>
          </p:cNvPr>
          <p:cNvSpPr>
            <a:spLocks noGrp="1"/>
          </p:cNvSpPr>
          <p:nvPr>
            <p:ph type="subTitle" idx="4"/>
          </p:nvPr>
        </p:nvSpPr>
        <p:spPr/>
        <p:txBody>
          <a:bodyPr/>
          <a:lstStyle/>
          <a:p>
            <a:endParaRPr lang="en-GB"/>
          </a:p>
        </p:txBody>
      </p:sp>
      <p:sp>
        <p:nvSpPr>
          <p:cNvPr id="7" name="Text Placeholder 6">
            <a:extLst>
              <a:ext uri="{FF2B5EF4-FFF2-40B4-BE49-F238E27FC236}">
                <a16:creationId xmlns:a16="http://schemas.microsoft.com/office/drawing/2014/main" id="{0771EB65-B51E-C651-F841-457A1159B3E5}"/>
              </a:ext>
            </a:extLst>
          </p:cNvPr>
          <p:cNvSpPr>
            <a:spLocks noGrp="1"/>
          </p:cNvSpPr>
          <p:nvPr>
            <p:ph type="body" sz="quarter" idx="11"/>
          </p:nvPr>
        </p:nvSpPr>
        <p:spPr>
          <a:xfrm>
            <a:off x="6700838" y="1427119"/>
            <a:ext cx="4664868" cy="4502944"/>
          </a:xfrm>
        </p:spPr>
        <p:txBody>
          <a:bodyPr/>
          <a:lstStyle/>
          <a:p>
            <a:pPr marL="10800" indent="0">
              <a:lnSpc>
                <a:spcPct val="100000"/>
              </a:lnSpc>
              <a:buNone/>
            </a:pPr>
            <a:r>
              <a:rPr lang="en-GB" sz="2800" b="1"/>
              <a:t>Resistance</a:t>
            </a:r>
            <a:r>
              <a:rPr lang="en-GB" sz="2800"/>
              <a:t> or</a:t>
            </a:r>
            <a:r>
              <a:rPr lang="en-GB" sz="2800" b="1"/>
              <a:t> </a:t>
            </a:r>
            <a:br>
              <a:rPr lang="en-GB" sz="2800" b="1"/>
            </a:br>
            <a:r>
              <a:rPr lang="en-GB" sz="2800" b="1"/>
              <a:t>Change Reaction?</a:t>
            </a:r>
            <a:br>
              <a:rPr lang="en-GB" sz="2800"/>
            </a:br>
            <a:br>
              <a:rPr lang="en-GB" sz="2800"/>
            </a:br>
            <a:r>
              <a:rPr lang="en-GB" sz="2400"/>
              <a:t>Emotion</a:t>
            </a:r>
            <a:br>
              <a:rPr lang="en-GB" sz="2400"/>
            </a:br>
            <a:r>
              <a:rPr lang="en-GB" sz="2400"/>
              <a:t>Disengagement</a:t>
            </a:r>
            <a:br>
              <a:rPr lang="en-GB" sz="2400"/>
            </a:br>
            <a:r>
              <a:rPr lang="en-GB" sz="2400"/>
              <a:t>Acting out</a:t>
            </a:r>
            <a:br>
              <a:rPr lang="en-GB" sz="2400"/>
            </a:br>
            <a:r>
              <a:rPr lang="en-GB" sz="2400"/>
              <a:t>Work impact</a:t>
            </a:r>
            <a:br>
              <a:rPr lang="en-GB" sz="2400"/>
            </a:br>
            <a:r>
              <a:rPr lang="en-GB" sz="2400"/>
              <a:t>Negativity</a:t>
            </a:r>
            <a:br>
              <a:rPr lang="en-GB" sz="2400"/>
            </a:br>
            <a:r>
              <a:rPr lang="en-GB" sz="2400"/>
              <a:t>Avoidance</a:t>
            </a:r>
            <a:br>
              <a:rPr lang="en-GB" sz="2400"/>
            </a:br>
            <a:r>
              <a:rPr lang="en-GB" sz="2400"/>
              <a:t>Building barriers</a:t>
            </a:r>
            <a:br>
              <a:rPr lang="en-GB" sz="2400"/>
            </a:br>
            <a:r>
              <a:rPr lang="en-GB" sz="2400"/>
              <a:t>Controlling</a:t>
            </a:r>
          </a:p>
          <a:p>
            <a:pPr marL="10800" indent="0">
              <a:lnSpc>
                <a:spcPct val="100000"/>
              </a:lnSpc>
              <a:buNone/>
            </a:pPr>
            <a:endParaRPr lang="en-GB" sz="2800"/>
          </a:p>
          <a:p>
            <a:pPr marL="10800" indent="0">
              <a:lnSpc>
                <a:spcPct val="100000"/>
              </a:lnSpc>
              <a:buNone/>
            </a:pPr>
            <a:endParaRPr lang="en-GB" sz="2800"/>
          </a:p>
        </p:txBody>
      </p:sp>
      <p:pic>
        <p:nvPicPr>
          <p:cNvPr id="9" name="Picture 2" descr="Related image">
            <a:extLst>
              <a:ext uri="{FF2B5EF4-FFF2-40B4-BE49-F238E27FC236}">
                <a16:creationId xmlns:a16="http://schemas.microsoft.com/office/drawing/2014/main" id="{53A3EEE2-B9FD-E3E5-20E5-4F8CCDB4584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609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512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E43E176-8D44-389B-EE6D-96CFE2895315}"/>
              </a:ext>
            </a:extLst>
          </p:cNvPr>
          <p:cNvSpPr>
            <a:spLocks noGrp="1"/>
          </p:cNvSpPr>
          <p:nvPr>
            <p:ph type="ctrTitle"/>
          </p:nvPr>
        </p:nvSpPr>
        <p:spPr/>
        <p:txBody>
          <a:bodyPr/>
          <a:lstStyle/>
          <a:p>
            <a:r>
              <a:rPr lang="en-US"/>
              <a:t>Leading change for Transformation Leads</a:t>
            </a:r>
          </a:p>
        </p:txBody>
      </p:sp>
      <p:sp>
        <p:nvSpPr>
          <p:cNvPr id="15" name="Subtitle 2">
            <a:extLst>
              <a:ext uri="{FF2B5EF4-FFF2-40B4-BE49-F238E27FC236}">
                <a16:creationId xmlns:a16="http://schemas.microsoft.com/office/drawing/2014/main" id="{9317D0A4-BB1A-2D18-8CB3-05084BE9415C}"/>
              </a:ext>
            </a:extLst>
          </p:cNvPr>
          <p:cNvSpPr>
            <a:spLocks noGrp="1"/>
          </p:cNvSpPr>
          <p:nvPr>
            <p:ph type="subTitle" idx="4"/>
          </p:nvPr>
        </p:nvSpPr>
        <p:spPr/>
        <p:txBody>
          <a:bodyPr/>
          <a:lstStyle/>
          <a:p>
            <a:r>
              <a:rPr lang="en-US"/>
              <a:t>Tactics for managing resistance</a:t>
            </a:r>
          </a:p>
        </p:txBody>
      </p:sp>
      <p:sp>
        <p:nvSpPr>
          <p:cNvPr id="8" name="Rectangle 7">
            <a:extLst>
              <a:ext uri="{FF2B5EF4-FFF2-40B4-BE49-F238E27FC236}">
                <a16:creationId xmlns:a16="http://schemas.microsoft.com/office/drawing/2014/main" id="{2F337B8A-B121-8518-ADDB-710ABBF7AFC0}"/>
              </a:ext>
            </a:extLst>
          </p:cNvPr>
          <p:cNvSpPr/>
          <p:nvPr/>
        </p:nvSpPr>
        <p:spPr>
          <a:xfrm>
            <a:off x="921429" y="1952385"/>
            <a:ext cx="9529763" cy="1025281"/>
          </a:xfrm>
          <a:prstGeom prst="rect">
            <a:avLst/>
          </a:prstGeom>
        </p:spPr>
        <p:txBody>
          <a:bodyPr vert="horz" lIns="0" tIns="0" rIns="0" bIns="0" rtlCol="0">
            <a:normAutofit/>
          </a:bodyPr>
          <a:lstStyle/>
          <a:p>
            <a:pPr marL="10800" marR="0" lvl="0" defTabSz="914400" rtl="0" fontAlgn="auto" latinLnBrk="0">
              <a:spcBef>
                <a:spcPts val="0"/>
              </a:spcBef>
              <a:spcAft>
                <a:spcPts val="600"/>
              </a:spcAft>
              <a:buClr>
                <a:schemeClr val="tx2"/>
              </a:buClr>
              <a:buSzPct val="125000"/>
              <a:defRPr/>
            </a:pPr>
            <a:r>
              <a:rPr kumimoji="0" lang="en-US" sz="4050" u="none" strike="noStrike" cap="none" spc="-53" normalizeH="0" baseline="0" noProof="0">
                <a:ln>
                  <a:noFill/>
                </a:ln>
                <a:solidFill>
                  <a:schemeClr val="bg1"/>
                </a:solidFill>
                <a:effectLst/>
                <a:uLnTx/>
                <a:uFillTx/>
              </a:rPr>
              <a:t>Listen and understand</a:t>
            </a:r>
          </a:p>
          <a:p>
            <a:pPr marL="10800" marR="0" lvl="0" defTabSz="914400" rtl="0" fontAlgn="auto" latinLnBrk="0">
              <a:spcBef>
                <a:spcPts val="0"/>
              </a:spcBef>
              <a:spcAft>
                <a:spcPts val="600"/>
              </a:spcAft>
              <a:buClr>
                <a:schemeClr val="tx2"/>
              </a:buClr>
              <a:buSzPct val="125000"/>
              <a:defRPr/>
            </a:pPr>
            <a:endParaRPr kumimoji="0" lang="en-US" sz="4050" u="none" strike="noStrike" cap="none" spc="-53" normalizeH="0" baseline="0" noProof="0">
              <a:ln>
                <a:noFill/>
              </a:ln>
              <a:solidFill>
                <a:schemeClr val="bg1"/>
              </a:solidFill>
              <a:effectLst/>
              <a:uLnTx/>
              <a:uFillTx/>
            </a:endParaRPr>
          </a:p>
        </p:txBody>
      </p:sp>
      <p:pic>
        <p:nvPicPr>
          <p:cNvPr id="3" name="Graphic 2" descr="Ear outline">
            <a:extLst>
              <a:ext uri="{FF2B5EF4-FFF2-40B4-BE49-F238E27FC236}">
                <a16:creationId xmlns:a16="http://schemas.microsoft.com/office/drawing/2014/main" id="{54F9D9BE-8AE7-47E6-3137-B17DDBEF2F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99300" y="1435100"/>
            <a:ext cx="4546600" cy="4546600"/>
          </a:xfrm>
          <a:prstGeom prst="rect">
            <a:avLst/>
          </a:prstGeom>
        </p:spPr>
      </p:pic>
    </p:spTree>
    <p:extLst>
      <p:ext uri="{BB962C8B-B14F-4D97-AF65-F5344CB8AC3E}">
        <p14:creationId xmlns:p14="http://schemas.microsoft.com/office/powerpoint/2010/main" val="1084791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E43E176-8D44-389B-EE6D-96CFE2895315}"/>
              </a:ext>
            </a:extLst>
          </p:cNvPr>
          <p:cNvSpPr>
            <a:spLocks noGrp="1"/>
          </p:cNvSpPr>
          <p:nvPr>
            <p:ph type="ctrTitle"/>
          </p:nvPr>
        </p:nvSpPr>
        <p:spPr/>
        <p:txBody>
          <a:bodyPr/>
          <a:lstStyle/>
          <a:p>
            <a:r>
              <a:rPr lang="en-US"/>
              <a:t>Leading change for Transformation Leads</a:t>
            </a:r>
          </a:p>
        </p:txBody>
      </p:sp>
      <p:sp>
        <p:nvSpPr>
          <p:cNvPr id="15" name="Subtitle 2">
            <a:extLst>
              <a:ext uri="{FF2B5EF4-FFF2-40B4-BE49-F238E27FC236}">
                <a16:creationId xmlns:a16="http://schemas.microsoft.com/office/drawing/2014/main" id="{9317D0A4-BB1A-2D18-8CB3-05084BE9415C}"/>
              </a:ext>
            </a:extLst>
          </p:cNvPr>
          <p:cNvSpPr>
            <a:spLocks noGrp="1"/>
          </p:cNvSpPr>
          <p:nvPr>
            <p:ph type="subTitle" idx="4"/>
          </p:nvPr>
        </p:nvSpPr>
        <p:spPr/>
        <p:txBody>
          <a:bodyPr/>
          <a:lstStyle/>
          <a:p>
            <a:r>
              <a:rPr lang="en-US"/>
              <a:t>Tactics for managing resistance</a:t>
            </a:r>
          </a:p>
        </p:txBody>
      </p:sp>
      <p:sp>
        <p:nvSpPr>
          <p:cNvPr id="8" name="Rectangle 7">
            <a:extLst>
              <a:ext uri="{FF2B5EF4-FFF2-40B4-BE49-F238E27FC236}">
                <a16:creationId xmlns:a16="http://schemas.microsoft.com/office/drawing/2014/main" id="{2F337B8A-B121-8518-ADDB-710ABBF7AFC0}"/>
              </a:ext>
            </a:extLst>
          </p:cNvPr>
          <p:cNvSpPr/>
          <p:nvPr/>
        </p:nvSpPr>
        <p:spPr>
          <a:xfrm>
            <a:off x="921429" y="1952385"/>
            <a:ext cx="9529763" cy="1025281"/>
          </a:xfrm>
          <a:prstGeom prst="rect">
            <a:avLst/>
          </a:prstGeom>
        </p:spPr>
        <p:txBody>
          <a:bodyPr vert="horz" lIns="0" tIns="0" rIns="0" bIns="0" rtlCol="0">
            <a:normAutofit/>
          </a:bodyPr>
          <a:lstStyle/>
          <a:p>
            <a:pPr marL="10800" marR="0" lvl="0" defTabSz="914400" rtl="0" fontAlgn="auto" latinLnBrk="0">
              <a:spcBef>
                <a:spcPts val="0"/>
              </a:spcBef>
              <a:spcAft>
                <a:spcPts val="600"/>
              </a:spcAft>
              <a:buClr>
                <a:schemeClr val="tx2"/>
              </a:buClr>
              <a:buSzPct val="125000"/>
              <a:defRPr/>
            </a:pPr>
            <a:r>
              <a:rPr kumimoji="0" lang="en-US" sz="4050" u="none" strike="noStrike" cap="none" spc="-53" normalizeH="0" baseline="0" noProof="0">
                <a:ln>
                  <a:noFill/>
                </a:ln>
                <a:solidFill>
                  <a:schemeClr val="bg1"/>
                </a:solidFill>
                <a:effectLst/>
                <a:uLnTx/>
                <a:uFillTx/>
              </a:rPr>
              <a:t>Personal appeals</a:t>
            </a:r>
          </a:p>
          <a:p>
            <a:pPr marL="10800" marR="0" lvl="0" defTabSz="914400" rtl="0" fontAlgn="auto" latinLnBrk="0">
              <a:spcBef>
                <a:spcPts val="0"/>
              </a:spcBef>
              <a:spcAft>
                <a:spcPts val="600"/>
              </a:spcAft>
              <a:buClr>
                <a:schemeClr val="tx2"/>
              </a:buClr>
              <a:buSzPct val="125000"/>
              <a:defRPr/>
            </a:pPr>
            <a:endParaRPr kumimoji="0" lang="en-US" sz="4050" u="none" strike="noStrike" cap="none" spc="-53" normalizeH="0" baseline="0" noProof="0">
              <a:ln>
                <a:noFill/>
              </a:ln>
              <a:solidFill>
                <a:schemeClr val="bg1"/>
              </a:solidFill>
              <a:effectLst/>
              <a:uLnTx/>
              <a:uFillTx/>
            </a:endParaRPr>
          </a:p>
        </p:txBody>
      </p:sp>
      <p:pic>
        <p:nvPicPr>
          <p:cNvPr id="3" name="Graphic 2" descr="Question mark with solid fill">
            <a:extLst>
              <a:ext uri="{FF2B5EF4-FFF2-40B4-BE49-F238E27FC236}">
                <a16:creationId xmlns:a16="http://schemas.microsoft.com/office/drawing/2014/main" id="{5D148944-5202-1B45-979F-A3CEFEDDBA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15200" y="1714500"/>
            <a:ext cx="4064000" cy="4064000"/>
          </a:xfrm>
          <a:prstGeom prst="rect">
            <a:avLst/>
          </a:prstGeom>
        </p:spPr>
      </p:pic>
    </p:spTree>
    <p:extLst>
      <p:ext uri="{BB962C8B-B14F-4D97-AF65-F5344CB8AC3E}">
        <p14:creationId xmlns:p14="http://schemas.microsoft.com/office/powerpoint/2010/main" val="119588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E43E176-8D44-389B-EE6D-96CFE2895315}"/>
              </a:ext>
            </a:extLst>
          </p:cNvPr>
          <p:cNvSpPr>
            <a:spLocks noGrp="1"/>
          </p:cNvSpPr>
          <p:nvPr>
            <p:ph type="ctrTitle"/>
          </p:nvPr>
        </p:nvSpPr>
        <p:spPr/>
        <p:txBody>
          <a:bodyPr/>
          <a:lstStyle/>
          <a:p>
            <a:r>
              <a:rPr lang="en-US"/>
              <a:t>Leading change for Transformation Leads</a:t>
            </a:r>
          </a:p>
        </p:txBody>
      </p:sp>
      <p:sp>
        <p:nvSpPr>
          <p:cNvPr id="15" name="Subtitle 2">
            <a:extLst>
              <a:ext uri="{FF2B5EF4-FFF2-40B4-BE49-F238E27FC236}">
                <a16:creationId xmlns:a16="http://schemas.microsoft.com/office/drawing/2014/main" id="{9317D0A4-BB1A-2D18-8CB3-05084BE9415C}"/>
              </a:ext>
            </a:extLst>
          </p:cNvPr>
          <p:cNvSpPr>
            <a:spLocks noGrp="1"/>
          </p:cNvSpPr>
          <p:nvPr>
            <p:ph type="subTitle" idx="4"/>
          </p:nvPr>
        </p:nvSpPr>
        <p:spPr/>
        <p:txBody>
          <a:bodyPr/>
          <a:lstStyle/>
          <a:p>
            <a:r>
              <a:rPr lang="en-US"/>
              <a:t>Tactics for managing resistance</a:t>
            </a:r>
          </a:p>
        </p:txBody>
      </p:sp>
      <p:sp>
        <p:nvSpPr>
          <p:cNvPr id="8" name="Rectangle 7">
            <a:extLst>
              <a:ext uri="{FF2B5EF4-FFF2-40B4-BE49-F238E27FC236}">
                <a16:creationId xmlns:a16="http://schemas.microsoft.com/office/drawing/2014/main" id="{2F337B8A-B121-8518-ADDB-710ABBF7AFC0}"/>
              </a:ext>
            </a:extLst>
          </p:cNvPr>
          <p:cNvSpPr/>
          <p:nvPr/>
        </p:nvSpPr>
        <p:spPr>
          <a:xfrm>
            <a:off x="921429" y="1952385"/>
            <a:ext cx="9529763" cy="1025281"/>
          </a:xfrm>
          <a:prstGeom prst="rect">
            <a:avLst/>
          </a:prstGeom>
        </p:spPr>
        <p:txBody>
          <a:bodyPr vert="horz" lIns="0" tIns="0" rIns="0" bIns="0" rtlCol="0">
            <a:noAutofit/>
          </a:bodyPr>
          <a:lstStyle/>
          <a:p>
            <a:pPr marL="10800" marR="0" lvl="0" defTabSz="914400" rtl="0" fontAlgn="auto" latinLnBrk="0">
              <a:lnSpc>
                <a:spcPct val="120000"/>
              </a:lnSpc>
              <a:spcBef>
                <a:spcPts val="0"/>
              </a:spcBef>
              <a:spcAft>
                <a:spcPts val="600"/>
              </a:spcAft>
              <a:buClr>
                <a:schemeClr val="tx2"/>
              </a:buClr>
              <a:buSzPct val="125000"/>
              <a:defRPr/>
            </a:pPr>
            <a:r>
              <a:rPr kumimoji="0" lang="en-US" sz="4000" u="none" strike="noStrike" cap="none" spc="-53" normalizeH="0" baseline="0" noProof="0">
                <a:ln>
                  <a:noFill/>
                </a:ln>
                <a:solidFill>
                  <a:schemeClr val="bg1"/>
                </a:solidFill>
                <a:effectLst/>
                <a:uLnTx/>
                <a:uFillTx/>
              </a:rPr>
              <a:t>Convert the strongest</a:t>
            </a:r>
            <a:br>
              <a:rPr kumimoji="0" lang="en-US" sz="4000" u="none" strike="noStrike" cap="none" spc="-53" normalizeH="0" baseline="0" noProof="0">
                <a:ln>
                  <a:noFill/>
                </a:ln>
                <a:solidFill>
                  <a:schemeClr val="bg1"/>
                </a:solidFill>
                <a:effectLst/>
                <a:uLnTx/>
                <a:uFillTx/>
              </a:rPr>
            </a:br>
            <a:r>
              <a:rPr kumimoji="0" lang="en-US" sz="4000" u="none" strike="noStrike" cap="none" spc="-53" normalizeH="0" baseline="0" noProof="0">
                <a:ln>
                  <a:noFill/>
                </a:ln>
                <a:solidFill>
                  <a:schemeClr val="bg1"/>
                </a:solidFill>
                <a:effectLst/>
                <a:uLnTx/>
                <a:uFillTx/>
              </a:rPr>
              <a:t>dissenters</a:t>
            </a:r>
          </a:p>
          <a:p>
            <a:pPr marL="10800" marR="0" lvl="0" defTabSz="914400" rtl="0" fontAlgn="auto" latinLnBrk="0">
              <a:lnSpc>
                <a:spcPct val="120000"/>
              </a:lnSpc>
              <a:spcBef>
                <a:spcPts val="0"/>
              </a:spcBef>
              <a:spcAft>
                <a:spcPts val="600"/>
              </a:spcAft>
              <a:buClr>
                <a:schemeClr val="tx2"/>
              </a:buClr>
              <a:buSzPct val="125000"/>
              <a:defRPr/>
            </a:pPr>
            <a:endParaRPr kumimoji="0" lang="en-US" sz="4000" u="none" strike="noStrike" cap="none" spc="-53" normalizeH="0" baseline="0" noProof="0">
              <a:ln>
                <a:noFill/>
              </a:ln>
              <a:solidFill>
                <a:schemeClr val="bg1"/>
              </a:solidFill>
              <a:effectLst/>
              <a:uLnTx/>
              <a:uFillTx/>
            </a:endParaRPr>
          </a:p>
        </p:txBody>
      </p:sp>
      <p:pic>
        <p:nvPicPr>
          <p:cNvPr id="12" name="Graphic 11" descr="Body builder outline">
            <a:extLst>
              <a:ext uri="{FF2B5EF4-FFF2-40B4-BE49-F238E27FC236}">
                <a16:creationId xmlns:a16="http://schemas.microsoft.com/office/drawing/2014/main" id="{A0CB3FD1-6726-A060-2B1C-414D7858CD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58100" y="2121385"/>
            <a:ext cx="3517900" cy="3517900"/>
          </a:xfrm>
          <a:prstGeom prst="rect">
            <a:avLst/>
          </a:prstGeom>
        </p:spPr>
      </p:pic>
    </p:spTree>
    <p:extLst>
      <p:ext uri="{BB962C8B-B14F-4D97-AF65-F5344CB8AC3E}">
        <p14:creationId xmlns:p14="http://schemas.microsoft.com/office/powerpoint/2010/main" val="2460824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E43E176-8D44-389B-EE6D-96CFE2895315}"/>
              </a:ext>
            </a:extLst>
          </p:cNvPr>
          <p:cNvSpPr>
            <a:spLocks noGrp="1"/>
          </p:cNvSpPr>
          <p:nvPr>
            <p:ph type="ctrTitle"/>
          </p:nvPr>
        </p:nvSpPr>
        <p:spPr/>
        <p:txBody>
          <a:bodyPr/>
          <a:lstStyle/>
          <a:p>
            <a:r>
              <a:rPr lang="en-US"/>
              <a:t>Leading change for Transformation Leads</a:t>
            </a:r>
          </a:p>
        </p:txBody>
      </p:sp>
      <p:sp>
        <p:nvSpPr>
          <p:cNvPr id="15" name="Subtitle 2">
            <a:extLst>
              <a:ext uri="{FF2B5EF4-FFF2-40B4-BE49-F238E27FC236}">
                <a16:creationId xmlns:a16="http://schemas.microsoft.com/office/drawing/2014/main" id="{9317D0A4-BB1A-2D18-8CB3-05084BE9415C}"/>
              </a:ext>
            </a:extLst>
          </p:cNvPr>
          <p:cNvSpPr>
            <a:spLocks noGrp="1"/>
          </p:cNvSpPr>
          <p:nvPr>
            <p:ph type="subTitle" idx="4"/>
          </p:nvPr>
        </p:nvSpPr>
        <p:spPr/>
        <p:txBody>
          <a:bodyPr/>
          <a:lstStyle/>
          <a:p>
            <a:r>
              <a:rPr lang="en-US"/>
              <a:t>Tactics for managing resistance</a:t>
            </a:r>
          </a:p>
        </p:txBody>
      </p:sp>
      <p:sp>
        <p:nvSpPr>
          <p:cNvPr id="8" name="Rectangle 7">
            <a:extLst>
              <a:ext uri="{FF2B5EF4-FFF2-40B4-BE49-F238E27FC236}">
                <a16:creationId xmlns:a16="http://schemas.microsoft.com/office/drawing/2014/main" id="{2F337B8A-B121-8518-ADDB-710ABBF7AFC0}"/>
              </a:ext>
            </a:extLst>
          </p:cNvPr>
          <p:cNvSpPr/>
          <p:nvPr/>
        </p:nvSpPr>
        <p:spPr>
          <a:xfrm>
            <a:off x="921429" y="1952385"/>
            <a:ext cx="9529763" cy="1025281"/>
          </a:xfrm>
          <a:prstGeom prst="rect">
            <a:avLst/>
          </a:prstGeom>
        </p:spPr>
        <p:txBody>
          <a:bodyPr vert="horz" lIns="0" tIns="0" rIns="0" bIns="0" rtlCol="0">
            <a:normAutofit/>
          </a:bodyPr>
          <a:lstStyle/>
          <a:p>
            <a:pPr marL="10800" marR="0" lvl="0" defTabSz="914400" rtl="0" fontAlgn="auto" latinLnBrk="0">
              <a:spcBef>
                <a:spcPts val="0"/>
              </a:spcBef>
              <a:spcAft>
                <a:spcPts val="600"/>
              </a:spcAft>
              <a:buClr>
                <a:schemeClr val="tx2"/>
              </a:buClr>
              <a:buSzPct val="125000"/>
              <a:defRPr/>
            </a:pPr>
            <a:r>
              <a:rPr kumimoji="0" lang="en-US" sz="4050" u="none" strike="noStrike" cap="none" spc="-53" normalizeH="0" baseline="0" noProof="0">
                <a:ln>
                  <a:noFill/>
                </a:ln>
                <a:solidFill>
                  <a:schemeClr val="bg1"/>
                </a:solidFill>
                <a:effectLst/>
                <a:uLnTx/>
                <a:uFillTx/>
              </a:rPr>
              <a:t>Remove barriers</a:t>
            </a:r>
          </a:p>
          <a:p>
            <a:pPr marL="10800" marR="0" lvl="0" defTabSz="914400" rtl="0" fontAlgn="auto" latinLnBrk="0">
              <a:spcBef>
                <a:spcPts val="0"/>
              </a:spcBef>
              <a:spcAft>
                <a:spcPts val="600"/>
              </a:spcAft>
              <a:buClr>
                <a:schemeClr val="tx2"/>
              </a:buClr>
              <a:buSzPct val="125000"/>
              <a:defRPr/>
            </a:pPr>
            <a:endParaRPr kumimoji="0" lang="en-US" sz="4050" u="none" strike="noStrike" cap="none" spc="-53" normalizeH="0" baseline="0" noProof="0">
              <a:ln>
                <a:noFill/>
              </a:ln>
              <a:solidFill>
                <a:schemeClr val="bg1"/>
              </a:solidFill>
              <a:effectLst/>
              <a:uLnTx/>
              <a:uFillTx/>
            </a:endParaRPr>
          </a:p>
        </p:txBody>
      </p:sp>
      <p:pic>
        <p:nvPicPr>
          <p:cNvPr id="3" name="Graphic 2" descr="Construction Barricade outline">
            <a:extLst>
              <a:ext uri="{FF2B5EF4-FFF2-40B4-BE49-F238E27FC236}">
                <a16:creationId xmlns:a16="http://schemas.microsoft.com/office/drawing/2014/main" id="{3A49F7E2-CF7B-BAA0-550B-60EA6664EE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3000" y="1308100"/>
            <a:ext cx="4660900" cy="4660900"/>
          </a:xfrm>
          <a:prstGeom prst="rect">
            <a:avLst/>
          </a:prstGeom>
        </p:spPr>
      </p:pic>
    </p:spTree>
    <p:extLst>
      <p:ext uri="{BB962C8B-B14F-4D97-AF65-F5344CB8AC3E}">
        <p14:creationId xmlns:p14="http://schemas.microsoft.com/office/powerpoint/2010/main" val="3979738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329200" y="1245331"/>
            <a:ext cx="5766800" cy="4830168"/>
          </a:xfrm>
          <a:prstGeom prst="rect">
            <a:avLst/>
          </a:prstGeom>
        </p:spPr>
        <p:txBody>
          <a:bodyPr vert="horz" wrap="square" lIns="0" tIns="272415" rIns="0" bIns="0" rtlCol="0" anchor="t">
            <a:spAutoFit/>
          </a:bodyPr>
          <a:lstStyle/>
          <a:p>
            <a:pPr marL="285750" lvl="1" indent="-285750">
              <a:spcBef>
                <a:spcPts val="600"/>
              </a:spcBef>
              <a:spcAft>
                <a:spcPts val="600"/>
              </a:spcAft>
              <a:buClr>
                <a:srgbClr val="7414DC"/>
              </a:buClr>
              <a:buSzPct val="125000"/>
              <a:buFont typeface="Arial"/>
              <a:buChar char="•"/>
              <a:tabLst>
                <a:tab pos="523399" algn="l"/>
                <a:tab pos="523875" algn="l"/>
              </a:tabLst>
            </a:pPr>
            <a:r>
              <a:rPr lang="en-GB" sz="1800" b="1">
                <a:latin typeface="Nunito Sans"/>
                <a:cs typeface="Calibri"/>
              </a:rPr>
              <a:t>Craig Turpie,</a:t>
            </a:r>
            <a:r>
              <a:rPr lang="en-GB" sz="1800">
                <a:latin typeface="Nunito Sans"/>
                <a:cs typeface="Calibri"/>
              </a:rPr>
              <a:t> Deputy UK Chief Volunteer</a:t>
            </a:r>
          </a:p>
          <a:p>
            <a:pPr marL="285750" lvl="1" indent="-285750">
              <a:spcBef>
                <a:spcPts val="600"/>
              </a:spcBef>
              <a:spcAft>
                <a:spcPts val="600"/>
              </a:spcAft>
              <a:buClr>
                <a:srgbClr val="7414DC"/>
              </a:buClr>
              <a:buSzPct val="125000"/>
              <a:buFont typeface="Arial"/>
              <a:buChar char="•"/>
              <a:tabLst>
                <a:tab pos="523399" algn="l"/>
                <a:tab pos="523875" algn="l"/>
              </a:tabLst>
            </a:pPr>
            <a:r>
              <a:rPr lang="en-GB" sz="1800" b="1">
                <a:latin typeface="Nunito Sans"/>
                <a:cs typeface="Calibri"/>
              </a:rPr>
              <a:t>Jack Caine, </a:t>
            </a:r>
            <a:r>
              <a:rPr lang="en-GB" sz="1800">
                <a:latin typeface="Nunito Sans"/>
                <a:cs typeface="Calibri"/>
              </a:rPr>
              <a:t>UK Lead Volunteer for People</a:t>
            </a:r>
            <a:endParaRPr lang="en-GB" sz="1800" b="1">
              <a:latin typeface="Nunito Sans"/>
              <a:cs typeface="Calibri"/>
            </a:endParaRPr>
          </a:p>
          <a:p>
            <a:pPr marL="285750" lvl="1" indent="-285750">
              <a:spcBef>
                <a:spcPts val="600"/>
              </a:spcBef>
              <a:spcAft>
                <a:spcPts val="600"/>
              </a:spcAft>
              <a:buClr>
                <a:srgbClr val="7414DC"/>
              </a:buClr>
              <a:buSzPct val="125000"/>
              <a:buFont typeface="Arial"/>
              <a:buChar char="•"/>
              <a:tabLst>
                <a:tab pos="523399" algn="l"/>
                <a:tab pos="523875" algn="l"/>
              </a:tabLst>
            </a:pPr>
            <a:r>
              <a:rPr lang="en-GB" sz="1800" b="1">
                <a:latin typeface="Nunito Sans"/>
                <a:cs typeface="Calibri"/>
              </a:rPr>
              <a:t>Andrew Sutherland, </a:t>
            </a:r>
            <a:r>
              <a:rPr lang="en-GB" sz="1800">
                <a:latin typeface="Nunito Sans"/>
                <a:cs typeface="Calibri"/>
              </a:rPr>
              <a:t>Deputy Programme Sponsor</a:t>
            </a:r>
          </a:p>
          <a:p>
            <a:pPr marL="285750" lvl="1" indent="-285750">
              <a:spcBef>
                <a:spcPts val="600"/>
              </a:spcBef>
              <a:spcAft>
                <a:spcPts val="600"/>
              </a:spcAft>
              <a:buClr>
                <a:srgbClr val="7414DC"/>
              </a:buClr>
              <a:buSzPct val="125000"/>
              <a:buFont typeface="Arial"/>
              <a:buChar char="•"/>
              <a:tabLst>
                <a:tab pos="523399" algn="l"/>
                <a:tab pos="523875" algn="l"/>
              </a:tabLst>
            </a:pPr>
            <a:r>
              <a:rPr lang="en-GB" sz="1800" b="1">
                <a:latin typeface="Nunito Sans"/>
                <a:cs typeface="Calibri"/>
              </a:rPr>
              <a:t>Hamish Stout,</a:t>
            </a:r>
            <a:r>
              <a:rPr lang="en-GB" sz="1800">
                <a:latin typeface="Nunito Sans"/>
                <a:cs typeface="Calibri"/>
              </a:rPr>
              <a:t> Project Sponsor, Change and Infrastructure</a:t>
            </a:r>
          </a:p>
          <a:p>
            <a:pPr marL="285750" lvl="1" indent="-285750">
              <a:spcBef>
                <a:spcPts val="600"/>
              </a:spcBef>
              <a:spcAft>
                <a:spcPts val="600"/>
              </a:spcAft>
              <a:buClr>
                <a:srgbClr val="7414DC"/>
              </a:buClr>
              <a:buSzPct val="125000"/>
              <a:buFont typeface="Arial"/>
              <a:buChar char="•"/>
              <a:tabLst>
                <a:tab pos="523399" algn="l"/>
                <a:tab pos="523875" algn="l"/>
              </a:tabLst>
            </a:pPr>
            <a:r>
              <a:rPr lang="en-GB" sz="1800" b="1">
                <a:latin typeface="Nunito Sans"/>
                <a:cs typeface="Calibri"/>
              </a:rPr>
              <a:t>Emma Gage, </a:t>
            </a:r>
            <a:r>
              <a:rPr lang="en-GB" sz="1800">
                <a:latin typeface="Nunito Sans"/>
                <a:cs typeface="Calibri"/>
              </a:rPr>
              <a:t>Senior Change Manager</a:t>
            </a:r>
            <a:endParaRPr lang="en-GB" sz="1800" b="1">
              <a:latin typeface="Nunito Sans"/>
              <a:cs typeface="Calibri"/>
            </a:endParaRPr>
          </a:p>
          <a:p>
            <a:pPr marL="285750" lvl="1" indent="-285750">
              <a:spcBef>
                <a:spcPts val="600"/>
              </a:spcBef>
              <a:spcAft>
                <a:spcPts val="600"/>
              </a:spcAft>
              <a:buClr>
                <a:srgbClr val="7414DC"/>
              </a:buClr>
              <a:buSzPct val="125000"/>
              <a:buFont typeface="Arial"/>
              <a:buChar char="•"/>
              <a:tabLst>
                <a:tab pos="523399" algn="l"/>
                <a:tab pos="523875" algn="l"/>
              </a:tabLst>
            </a:pPr>
            <a:r>
              <a:rPr lang="en-GB" sz="1800" b="1">
                <a:latin typeface="Nunito Sans"/>
                <a:cs typeface="Calibri"/>
              </a:rPr>
              <a:t>Elizabeth Stormfield &amp; Rob Groves, </a:t>
            </a:r>
            <a:r>
              <a:rPr lang="en-GB" sz="1800">
                <a:latin typeface="Nunito Sans"/>
                <a:cs typeface="Calibri"/>
              </a:rPr>
              <a:t>Change Managers</a:t>
            </a:r>
          </a:p>
          <a:p>
            <a:pPr marL="285750" lvl="1" indent="-285750">
              <a:spcBef>
                <a:spcPts val="600"/>
              </a:spcBef>
              <a:spcAft>
                <a:spcPts val="600"/>
              </a:spcAft>
              <a:buClr>
                <a:srgbClr val="7414DC"/>
              </a:buClr>
              <a:buSzPct val="125000"/>
              <a:buFont typeface="Arial"/>
              <a:buChar char="•"/>
              <a:tabLst>
                <a:tab pos="523399" algn="l"/>
                <a:tab pos="523875" algn="l"/>
              </a:tabLst>
            </a:pPr>
            <a:r>
              <a:rPr lang="en-GB" sz="1800" b="1">
                <a:latin typeface="Nunito Sans"/>
                <a:cs typeface="Calibri"/>
              </a:rPr>
              <a:t>Adam Ray, </a:t>
            </a:r>
            <a:r>
              <a:rPr lang="en-GB" sz="1800">
                <a:latin typeface="Nunito Sans"/>
                <a:cs typeface="Calibri"/>
              </a:rPr>
              <a:t>Communications Manager</a:t>
            </a:r>
          </a:p>
          <a:p>
            <a:pPr marL="0" lvl="1" algn="ctr">
              <a:spcBef>
                <a:spcPts val="600"/>
              </a:spcBef>
              <a:spcAft>
                <a:spcPts val="600"/>
              </a:spcAft>
              <a:buClr>
                <a:srgbClr val="7414DC"/>
              </a:buClr>
              <a:buSzPct val="125000"/>
              <a:tabLst>
                <a:tab pos="523399" algn="l"/>
                <a:tab pos="523875" algn="l"/>
              </a:tabLst>
            </a:pPr>
            <a:r>
              <a:rPr lang="en-GB" sz="1800" b="1">
                <a:latin typeface="Nunito Sans"/>
                <a:cs typeface="Calibri"/>
              </a:rPr>
              <a:t>Breakouts</a:t>
            </a:r>
          </a:p>
          <a:p>
            <a:pPr marL="0" lvl="1" algn="ctr">
              <a:spcBef>
                <a:spcPts val="600"/>
              </a:spcBef>
              <a:spcAft>
                <a:spcPts val="600"/>
              </a:spcAft>
              <a:buClr>
                <a:srgbClr val="7414DC"/>
              </a:buClr>
              <a:buSzPct val="125000"/>
              <a:tabLst>
                <a:tab pos="523399" algn="l"/>
                <a:tab pos="523875" algn="l"/>
              </a:tabLst>
            </a:pPr>
            <a:r>
              <a:rPr lang="en-GB" sz="1800" b="1">
                <a:latin typeface="Nunito Sans"/>
                <a:cs typeface="Calibri"/>
              </a:rPr>
              <a:t> Bebbe Hron, Alison Fell, Ben Powlesland, Graham Phillips, Matt Cobble, Gordon Weston</a:t>
            </a:r>
            <a:endParaRPr lang="en-GB" sz="1800">
              <a:latin typeface="Nunito Sans"/>
              <a:cs typeface="Calibri"/>
            </a:endParaRPr>
          </a:p>
        </p:txBody>
      </p:sp>
      <p:sp>
        <p:nvSpPr>
          <p:cNvPr id="3" name="TextBox 2">
            <a:extLst>
              <a:ext uri="{FF2B5EF4-FFF2-40B4-BE49-F238E27FC236}">
                <a16:creationId xmlns:a16="http://schemas.microsoft.com/office/drawing/2014/main" id="{C442F3DC-9009-C8F9-A8ED-6C3994E56C41}"/>
              </a:ext>
            </a:extLst>
          </p:cNvPr>
          <p:cNvSpPr txBox="1"/>
          <p:nvPr/>
        </p:nvSpPr>
        <p:spPr>
          <a:xfrm>
            <a:off x="170949" y="581975"/>
            <a:ext cx="3936678" cy="584775"/>
          </a:xfrm>
          <a:prstGeom prst="rect">
            <a:avLst/>
          </a:prstGeom>
          <a:noFill/>
        </p:spPr>
        <p:txBody>
          <a:bodyPr wrap="square">
            <a:spAutoFit/>
          </a:bodyPr>
          <a:lstStyle/>
          <a:p>
            <a:pPr marL="64770">
              <a:spcBef>
                <a:spcPts val="2145"/>
              </a:spcBef>
            </a:pPr>
            <a:r>
              <a:rPr lang="en-GB" sz="3200">
                <a:solidFill>
                  <a:srgbClr val="7413DC"/>
                </a:solidFill>
                <a:latin typeface="Nunito Sans Black" panose="00000A00000000000000" pitchFamily="2" charset="0"/>
                <a:cs typeface="Nunito Sans Black"/>
              </a:rPr>
              <a:t>Who's on the call?</a:t>
            </a:r>
          </a:p>
        </p:txBody>
      </p:sp>
      <p:pic>
        <p:nvPicPr>
          <p:cNvPr id="4" name="Picture 16" descr="A person giving a presentation to an audience&#10;&#10;Description automatically generated">
            <a:extLst>
              <a:ext uri="{FF2B5EF4-FFF2-40B4-BE49-F238E27FC236}">
                <a16:creationId xmlns:a16="http://schemas.microsoft.com/office/drawing/2014/main" id="{B438E189-9D8C-8268-A3E4-D6E14F99022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04001" y="0"/>
            <a:ext cx="5888000" cy="6858000"/>
          </a:xfrm>
          <a:prstGeom prst="rect">
            <a:avLst/>
          </a:prstGeom>
        </p:spPr>
      </p:pic>
    </p:spTree>
    <p:extLst>
      <p:ext uri="{BB962C8B-B14F-4D97-AF65-F5344CB8AC3E}">
        <p14:creationId xmlns:p14="http://schemas.microsoft.com/office/powerpoint/2010/main" val="3981371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E43E176-8D44-389B-EE6D-96CFE2895315}"/>
              </a:ext>
            </a:extLst>
          </p:cNvPr>
          <p:cNvSpPr>
            <a:spLocks noGrp="1"/>
          </p:cNvSpPr>
          <p:nvPr>
            <p:ph type="ctrTitle"/>
          </p:nvPr>
        </p:nvSpPr>
        <p:spPr/>
        <p:txBody>
          <a:bodyPr/>
          <a:lstStyle/>
          <a:p>
            <a:r>
              <a:rPr lang="en-US"/>
              <a:t>Leading change for Transformation Leads</a:t>
            </a:r>
          </a:p>
        </p:txBody>
      </p:sp>
      <p:sp>
        <p:nvSpPr>
          <p:cNvPr id="15" name="Subtitle 2">
            <a:extLst>
              <a:ext uri="{FF2B5EF4-FFF2-40B4-BE49-F238E27FC236}">
                <a16:creationId xmlns:a16="http://schemas.microsoft.com/office/drawing/2014/main" id="{9317D0A4-BB1A-2D18-8CB3-05084BE9415C}"/>
              </a:ext>
            </a:extLst>
          </p:cNvPr>
          <p:cNvSpPr>
            <a:spLocks noGrp="1"/>
          </p:cNvSpPr>
          <p:nvPr>
            <p:ph type="subTitle" idx="4"/>
          </p:nvPr>
        </p:nvSpPr>
        <p:spPr/>
        <p:txBody>
          <a:bodyPr/>
          <a:lstStyle/>
          <a:p>
            <a:r>
              <a:rPr lang="en-US"/>
              <a:t>Tactics for managing resistance</a:t>
            </a:r>
          </a:p>
        </p:txBody>
      </p:sp>
      <p:sp>
        <p:nvSpPr>
          <p:cNvPr id="8" name="Rectangle 7">
            <a:extLst>
              <a:ext uri="{FF2B5EF4-FFF2-40B4-BE49-F238E27FC236}">
                <a16:creationId xmlns:a16="http://schemas.microsoft.com/office/drawing/2014/main" id="{2F337B8A-B121-8518-ADDB-710ABBF7AFC0}"/>
              </a:ext>
            </a:extLst>
          </p:cNvPr>
          <p:cNvSpPr/>
          <p:nvPr/>
        </p:nvSpPr>
        <p:spPr>
          <a:xfrm>
            <a:off x="921429" y="1952385"/>
            <a:ext cx="9529763" cy="1025281"/>
          </a:xfrm>
          <a:prstGeom prst="rect">
            <a:avLst/>
          </a:prstGeom>
        </p:spPr>
        <p:txBody>
          <a:bodyPr vert="horz" lIns="0" tIns="0" rIns="0" bIns="0" rtlCol="0">
            <a:normAutofit/>
          </a:bodyPr>
          <a:lstStyle/>
          <a:p>
            <a:pPr marL="10800" marR="0" lvl="0" defTabSz="914400" rtl="0" fontAlgn="auto" latinLnBrk="0">
              <a:spcBef>
                <a:spcPts val="0"/>
              </a:spcBef>
              <a:spcAft>
                <a:spcPts val="600"/>
              </a:spcAft>
              <a:buClr>
                <a:schemeClr val="tx2"/>
              </a:buClr>
              <a:buSzPct val="125000"/>
              <a:defRPr/>
            </a:pPr>
            <a:r>
              <a:rPr kumimoji="0" lang="en-US" sz="4050" u="none" strike="noStrike" cap="none" spc="-53" normalizeH="0" baseline="0" noProof="0">
                <a:ln>
                  <a:noFill/>
                </a:ln>
                <a:solidFill>
                  <a:schemeClr val="bg1"/>
                </a:solidFill>
                <a:effectLst/>
                <a:uLnTx/>
                <a:uFillTx/>
              </a:rPr>
              <a:t>Create hope</a:t>
            </a:r>
          </a:p>
          <a:p>
            <a:pPr marL="10800" marR="0" lvl="0" defTabSz="914400" rtl="0" fontAlgn="auto" latinLnBrk="0">
              <a:spcBef>
                <a:spcPts val="0"/>
              </a:spcBef>
              <a:spcAft>
                <a:spcPts val="600"/>
              </a:spcAft>
              <a:buClr>
                <a:schemeClr val="tx2"/>
              </a:buClr>
              <a:buSzPct val="125000"/>
              <a:defRPr/>
            </a:pPr>
            <a:endParaRPr kumimoji="0" lang="en-US" sz="4050" u="none" strike="noStrike" cap="none" spc="-53" normalizeH="0" baseline="0" noProof="0">
              <a:ln>
                <a:noFill/>
              </a:ln>
              <a:solidFill>
                <a:schemeClr val="bg1"/>
              </a:solidFill>
              <a:effectLst/>
              <a:uLnTx/>
              <a:uFillTx/>
            </a:endParaRPr>
          </a:p>
        </p:txBody>
      </p:sp>
      <p:pic>
        <p:nvPicPr>
          <p:cNvPr id="3" name="Graphic 2" descr="Highway scene outline">
            <a:extLst>
              <a:ext uri="{FF2B5EF4-FFF2-40B4-BE49-F238E27FC236}">
                <a16:creationId xmlns:a16="http://schemas.microsoft.com/office/drawing/2014/main" id="{462C24E3-0EFA-A2FD-F839-FE7FBCC993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97600" y="1508793"/>
            <a:ext cx="4253592" cy="4253592"/>
          </a:xfrm>
          <a:prstGeom prst="rect">
            <a:avLst/>
          </a:prstGeom>
        </p:spPr>
      </p:pic>
    </p:spTree>
    <p:extLst>
      <p:ext uri="{BB962C8B-B14F-4D97-AF65-F5344CB8AC3E}">
        <p14:creationId xmlns:p14="http://schemas.microsoft.com/office/powerpoint/2010/main" val="2213381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E43E176-8D44-389B-EE6D-96CFE2895315}"/>
              </a:ext>
            </a:extLst>
          </p:cNvPr>
          <p:cNvSpPr>
            <a:spLocks noGrp="1"/>
          </p:cNvSpPr>
          <p:nvPr>
            <p:ph type="ctrTitle"/>
          </p:nvPr>
        </p:nvSpPr>
        <p:spPr/>
        <p:txBody>
          <a:bodyPr/>
          <a:lstStyle/>
          <a:p>
            <a:r>
              <a:rPr lang="en-US"/>
              <a:t>Leading change for Transformation Leads</a:t>
            </a:r>
          </a:p>
        </p:txBody>
      </p:sp>
      <p:sp>
        <p:nvSpPr>
          <p:cNvPr id="15" name="Subtitle 2">
            <a:extLst>
              <a:ext uri="{FF2B5EF4-FFF2-40B4-BE49-F238E27FC236}">
                <a16:creationId xmlns:a16="http://schemas.microsoft.com/office/drawing/2014/main" id="{9317D0A4-BB1A-2D18-8CB3-05084BE9415C}"/>
              </a:ext>
            </a:extLst>
          </p:cNvPr>
          <p:cNvSpPr>
            <a:spLocks noGrp="1"/>
          </p:cNvSpPr>
          <p:nvPr>
            <p:ph type="subTitle" idx="4"/>
          </p:nvPr>
        </p:nvSpPr>
        <p:spPr/>
        <p:txBody>
          <a:bodyPr/>
          <a:lstStyle/>
          <a:p>
            <a:r>
              <a:rPr lang="en-US"/>
              <a:t>Tactics for managing resistance</a:t>
            </a:r>
          </a:p>
        </p:txBody>
      </p:sp>
      <p:sp>
        <p:nvSpPr>
          <p:cNvPr id="8" name="Rectangle 7">
            <a:extLst>
              <a:ext uri="{FF2B5EF4-FFF2-40B4-BE49-F238E27FC236}">
                <a16:creationId xmlns:a16="http://schemas.microsoft.com/office/drawing/2014/main" id="{2F337B8A-B121-8518-ADDB-710ABBF7AFC0}"/>
              </a:ext>
            </a:extLst>
          </p:cNvPr>
          <p:cNvSpPr/>
          <p:nvPr/>
        </p:nvSpPr>
        <p:spPr>
          <a:xfrm>
            <a:off x="921429" y="1952385"/>
            <a:ext cx="6558871" cy="1025281"/>
          </a:xfrm>
          <a:prstGeom prst="rect">
            <a:avLst/>
          </a:prstGeom>
        </p:spPr>
        <p:txBody>
          <a:bodyPr vert="horz" lIns="0" tIns="0" rIns="0" bIns="0" rtlCol="0">
            <a:noAutofit/>
          </a:bodyPr>
          <a:lstStyle/>
          <a:p>
            <a:pPr marL="10800" marR="0" lvl="0" defTabSz="914400" rtl="0" fontAlgn="auto" latinLnBrk="0">
              <a:spcBef>
                <a:spcPts val="0"/>
              </a:spcBef>
              <a:spcAft>
                <a:spcPts val="600"/>
              </a:spcAft>
              <a:buClr>
                <a:schemeClr val="tx2"/>
              </a:buClr>
              <a:buSzPct val="125000"/>
              <a:defRPr/>
            </a:pPr>
            <a:r>
              <a:rPr lang="en-US" sz="4050" spc="-53">
                <a:solidFill>
                  <a:schemeClr val="bg1"/>
                </a:solidFill>
              </a:rPr>
              <a:t>Demonstrate the</a:t>
            </a:r>
            <a:br>
              <a:rPr lang="en-US" sz="4050" spc="-53">
                <a:solidFill>
                  <a:schemeClr val="bg1"/>
                </a:solidFill>
              </a:rPr>
            </a:br>
            <a:r>
              <a:rPr lang="en-US" sz="4050" spc="-53">
                <a:solidFill>
                  <a:schemeClr val="bg1"/>
                </a:solidFill>
              </a:rPr>
              <a:t>benefits in a real and </a:t>
            </a:r>
            <a:br>
              <a:rPr lang="en-US" sz="4050" spc="-53">
                <a:solidFill>
                  <a:schemeClr val="bg1"/>
                </a:solidFill>
              </a:rPr>
            </a:br>
            <a:r>
              <a:rPr lang="en-US" sz="4050" spc="-53">
                <a:solidFill>
                  <a:schemeClr val="bg1"/>
                </a:solidFill>
              </a:rPr>
              <a:t>tangible way</a:t>
            </a:r>
            <a:endParaRPr kumimoji="0" lang="en-US" sz="4050" u="none" strike="noStrike" cap="none" spc="-53" normalizeH="0" baseline="0" noProof="0">
              <a:ln>
                <a:noFill/>
              </a:ln>
              <a:solidFill>
                <a:schemeClr val="bg1"/>
              </a:solidFill>
              <a:effectLst/>
              <a:uLnTx/>
              <a:uFillTx/>
            </a:endParaRPr>
          </a:p>
          <a:p>
            <a:pPr marL="10800" marR="0" lvl="0" defTabSz="914400" rtl="0" fontAlgn="auto" latinLnBrk="0">
              <a:spcBef>
                <a:spcPts val="0"/>
              </a:spcBef>
              <a:spcAft>
                <a:spcPts val="600"/>
              </a:spcAft>
              <a:buClr>
                <a:schemeClr val="tx2"/>
              </a:buClr>
              <a:buSzPct val="125000"/>
              <a:defRPr/>
            </a:pPr>
            <a:endParaRPr kumimoji="0" lang="en-US" sz="4050" u="none" strike="noStrike" cap="none" spc="-53" normalizeH="0" baseline="0" noProof="0">
              <a:ln>
                <a:noFill/>
              </a:ln>
              <a:solidFill>
                <a:schemeClr val="bg1"/>
              </a:solidFill>
              <a:effectLst/>
              <a:uLnTx/>
              <a:uFillTx/>
            </a:endParaRPr>
          </a:p>
        </p:txBody>
      </p:sp>
      <p:pic>
        <p:nvPicPr>
          <p:cNvPr id="4" name="Graphic 3" descr="Cmd Terminal outline">
            <a:extLst>
              <a:ext uri="{FF2B5EF4-FFF2-40B4-BE49-F238E27FC236}">
                <a16:creationId xmlns:a16="http://schemas.microsoft.com/office/drawing/2014/main" id="{85FB2B82-5FA4-40F9-950B-C0CC36433E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08800" y="1460500"/>
            <a:ext cx="3467100" cy="3467100"/>
          </a:xfrm>
          <a:prstGeom prst="rect">
            <a:avLst/>
          </a:prstGeom>
        </p:spPr>
      </p:pic>
    </p:spTree>
    <p:extLst>
      <p:ext uri="{BB962C8B-B14F-4D97-AF65-F5344CB8AC3E}">
        <p14:creationId xmlns:p14="http://schemas.microsoft.com/office/powerpoint/2010/main" val="2179182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591269" y="5143475"/>
            <a:ext cx="9529763"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solidFill>
                  <a:schemeClr val="tx2"/>
                </a:solidFill>
              </a:rPr>
              <a:t>Any Questions… or examples?</a:t>
            </a:r>
          </a:p>
        </p:txBody>
      </p:sp>
      <p:pic>
        <p:nvPicPr>
          <p:cNvPr id="3" name="Graphic 2" descr="Thought bubble outline">
            <a:extLst>
              <a:ext uri="{FF2B5EF4-FFF2-40B4-BE49-F238E27FC236}">
                <a16:creationId xmlns:a16="http://schemas.microsoft.com/office/drawing/2014/main" id="{CCCB41DA-79BD-0D05-4368-0E61B5A9AD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19372" y="2619692"/>
            <a:ext cx="2700000" cy="2700000"/>
          </a:xfrm>
          <a:prstGeom prst="rect">
            <a:avLst/>
          </a:prstGeom>
        </p:spPr>
      </p:pic>
      <p:pic>
        <p:nvPicPr>
          <p:cNvPr id="8" name="Graphic 7" descr="Lightbulb and gear outline">
            <a:extLst>
              <a:ext uri="{FF2B5EF4-FFF2-40B4-BE49-F238E27FC236}">
                <a16:creationId xmlns:a16="http://schemas.microsoft.com/office/drawing/2014/main" id="{F561D2E0-CE73-0719-9B77-E9FA5B7C703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35190" y="1079802"/>
            <a:ext cx="2700000" cy="2700000"/>
          </a:xfrm>
          <a:prstGeom prst="rect">
            <a:avLst/>
          </a:prstGeom>
        </p:spPr>
      </p:pic>
      <p:pic>
        <p:nvPicPr>
          <p:cNvPr id="10" name="Graphic 9" descr="Chat bubble outline">
            <a:extLst>
              <a:ext uri="{FF2B5EF4-FFF2-40B4-BE49-F238E27FC236}">
                <a16:creationId xmlns:a16="http://schemas.microsoft.com/office/drawing/2014/main" id="{969CDB01-52C8-EE15-65C3-FDDA999CF71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53011" y="1138510"/>
            <a:ext cx="2700000" cy="2700000"/>
          </a:xfrm>
          <a:prstGeom prst="rect">
            <a:avLst/>
          </a:prstGeom>
        </p:spPr>
      </p:pic>
    </p:spTree>
    <p:extLst>
      <p:ext uri="{BB962C8B-B14F-4D97-AF65-F5344CB8AC3E}">
        <p14:creationId xmlns:p14="http://schemas.microsoft.com/office/powerpoint/2010/main" val="1571013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9529763"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Breakout Rooms</a:t>
            </a:r>
            <a:endParaRPr lang="en-US"/>
          </a:p>
        </p:txBody>
      </p:sp>
      <p:pic>
        <p:nvPicPr>
          <p:cNvPr id="4" name="Graphic 3" descr="Group outline">
            <a:extLst>
              <a:ext uri="{FF2B5EF4-FFF2-40B4-BE49-F238E27FC236}">
                <a16:creationId xmlns:a16="http://schemas.microsoft.com/office/drawing/2014/main" id="{BA779AE0-E36D-FB89-D282-28EB0FD7CA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66528" y="3939209"/>
            <a:ext cx="2700000" cy="2700000"/>
          </a:xfrm>
          <a:prstGeom prst="rect">
            <a:avLst/>
          </a:prstGeom>
        </p:spPr>
      </p:pic>
      <p:pic>
        <p:nvPicPr>
          <p:cNvPr id="6" name="Graphic 5" descr="Meeting outline">
            <a:extLst>
              <a:ext uri="{FF2B5EF4-FFF2-40B4-BE49-F238E27FC236}">
                <a16:creationId xmlns:a16="http://schemas.microsoft.com/office/drawing/2014/main" id="{7334029E-522C-5954-2AB9-802EBBD15D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38800" y="868930"/>
            <a:ext cx="2700000" cy="2700000"/>
          </a:xfrm>
          <a:prstGeom prst="rect">
            <a:avLst/>
          </a:prstGeom>
        </p:spPr>
      </p:pic>
      <p:pic>
        <p:nvPicPr>
          <p:cNvPr id="9" name="Graphic 8" descr="Chat outline">
            <a:extLst>
              <a:ext uri="{FF2B5EF4-FFF2-40B4-BE49-F238E27FC236}">
                <a16:creationId xmlns:a16="http://schemas.microsoft.com/office/drawing/2014/main" id="{00C99CFB-9219-CB19-C5A5-5AC53AACA62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03844" y="1491261"/>
            <a:ext cx="2700000" cy="2700000"/>
          </a:xfrm>
          <a:prstGeom prst="rect">
            <a:avLst/>
          </a:prstGeom>
        </p:spPr>
      </p:pic>
    </p:spTree>
    <p:extLst>
      <p:ext uri="{BB962C8B-B14F-4D97-AF65-F5344CB8AC3E}">
        <p14:creationId xmlns:p14="http://schemas.microsoft.com/office/powerpoint/2010/main" val="2760954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070DC908-3191-58D8-6655-620E2932D20E}"/>
              </a:ext>
            </a:extLst>
          </p:cNvPr>
          <p:cNvSpPr txBox="1"/>
          <p:nvPr/>
        </p:nvSpPr>
        <p:spPr>
          <a:xfrm>
            <a:off x="471070" y="936709"/>
            <a:ext cx="5432917" cy="461665"/>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Breakout Options</a:t>
            </a:r>
            <a:endParaRPr lang="en-US"/>
          </a:p>
        </p:txBody>
      </p:sp>
      <p:sp>
        <p:nvSpPr>
          <p:cNvPr id="2" name="TextBox 1">
            <a:extLst>
              <a:ext uri="{FF2B5EF4-FFF2-40B4-BE49-F238E27FC236}">
                <a16:creationId xmlns:a16="http://schemas.microsoft.com/office/drawing/2014/main" id="{CA3FB270-3770-4FAD-EEB0-18799BC09A20}"/>
              </a:ext>
            </a:extLst>
          </p:cNvPr>
          <p:cNvSpPr txBox="1"/>
          <p:nvPr/>
        </p:nvSpPr>
        <p:spPr>
          <a:xfrm>
            <a:off x="2007665" y="2619829"/>
            <a:ext cx="7792644" cy="3527770"/>
          </a:xfrm>
          <a:prstGeom prst="rect">
            <a:avLst/>
          </a:prstGeom>
          <a:noFill/>
        </p:spPr>
        <p:txBody>
          <a:bodyPr wrap="square" lIns="68580" tIns="34290" rIns="68580" bIns="34290" numCol="1" rtlCol="0" anchor="ctr">
            <a:noAutofit/>
          </a:bodyPr>
          <a:lstStyle/>
          <a:p>
            <a:pPr marL="9525" algn="ctr">
              <a:spcBef>
                <a:spcPts val="1200"/>
              </a:spcBef>
              <a:spcAft>
                <a:spcPts val="1200"/>
              </a:spcAft>
              <a:buClr>
                <a:srgbClr val="7414DC"/>
              </a:buClr>
              <a:buSzPct val="125000"/>
            </a:pPr>
            <a:r>
              <a:rPr lang="en-GB" sz="2800">
                <a:latin typeface="Nunito Sans"/>
              </a:rPr>
              <a:t>Welcome</a:t>
            </a:r>
          </a:p>
          <a:p>
            <a:pPr marL="9525" algn="ctr">
              <a:spcBef>
                <a:spcPts val="1200"/>
              </a:spcBef>
              <a:spcAft>
                <a:spcPts val="1200"/>
              </a:spcAft>
              <a:buClr>
                <a:srgbClr val="7414DC"/>
              </a:buClr>
              <a:buSzPct val="125000"/>
            </a:pPr>
            <a:r>
              <a:rPr lang="en-GB" sz="2800">
                <a:latin typeface="Nunito Sans"/>
              </a:rPr>
              <a:t>Building your teams</a:t>
            </a:r>
          </a:p>
          <a:p>
            <a:pPr marL="9525" algn="ctr">
              <a:spcBef>
                <a:spcPts val="1200"/>
              </a:spcBef>
              <a:spcAft>
                <a:spcPts val="1200"/>
              </a:spcAft>
              <a:buClr>
                <a:srgbClr val="7414DC"/>
              </a:buClr>
              <a:buSzPct val="125000"/>
            </a:pPr>
            <a:r>
              <a:rPr lang="en-GB" sz="2800">
                <a:latin typeface="Nunito Sans"/>
              </a:rPr>
              <a:t>Data Migration</a:t>
            </a:r>
          </a:p>
          <a:p>
            <a:pPr marL="9525" algn="ctr">
              <a:spcBef>
                <a:spcPts val="1200"/>
              </a:spcBef>
              <a:spcAft>
                <a:spcPts val="1200"/>
              </a:spcAft>
              <a:buClr>
                <a:srgbClr val="7414DC"/>
              </a:buClr>
              <a:buSzPct val="125000"/>
            </a:pPr>
            <a:r>
              <a:rPr lang="en-GB" sz="2800">
                <a:latin typeface="Nunito Sans"/>
              </a:rPr>
              <a:t>Learning</a:t>
            </a:r>
          </a:p>
          <a:p>
            <a:pPr marL="9525" algn="ctr">
              <a:spcBef>
                <a:spcPts val="1200"/>
              </a:spcBef>
              <a:spcAft>
                <a:spcPts val="1200"/>
              </a:spcAft>
              <a:buClr>
                <a:srgbClr val="7414DC"/>
              </a:buClr>
              <a:buSzPct val="125000"/>
            </a:pPr>
            <a:r>
              <a:rPr lang="en-GB" sz="2800">
                <a:latin typeface="Nunito Sans"/>
              </a:rPr>
              <a:t>Our Volunteering Culture</a:t>
            </a:r>
          </a:p>
          <a:p>
            <a:pPr marL="9525" algn="ctr">
              <a:spcBef>
                <a:spcPts val="1200"/>
              </a:spcBef>
              <a:spcAft>
                <a:spcPts val="1200"/>
              </a:spcAft>
              <a:buClr>
                <a:srgbClr val="7414DC"/>
              </a:buClr>
              <a:buSzPct val="125000"/>
            </a:pPr>
            <a:r>
              <a:rPr lang="en-GB" sz="2800">
                <a:latin typeface="Nunito Sans"/>
              </a:rPr>
              <a:t>Digital System Functions</a:t>
            </a:r>
          </a:p>
        </p:txBody>
      </p:sp>
      <p:sp>
        <p:nvSpPr>
          <p:cNvPr id="10" name="TextBox 9">
            <a:extLst>
              <a:ext uri="{FF2B5EF4-FFF2-40B4-BE49-F238E27FC236}">
                <a16:creationId xmlns:a16="http://schemas.microsoft.com/office/drawing/2014/main" id="{C3194152-621F-5868-8B79-1996D7BC5EDD}"/>
              </a:ext>
            </a:extLst>
          </p:cNvPr>
          <p:cNvSpPr txBox="1"/>
          <p:nvPr/>
        </p:nvSpPr>
        <p:spPr>
          <a:xfrm>
            <a:off x="421063" y="1712880"/>
            <a:ext cx="6096000" cy="369332"/>
          </a:xfrm>
          <a:prstGeom prst="rect">
            <a:avLst/>
          </a:prstGeom>
          <a:noFill/>
        </p:spPr>
        <p:txBody>
          <a:bodyPr wrap="square">
            <a:spAutoFit/>
          </a:bodyPr>
          <a:lstStyle/>
          <a:p>
            <a:pPr marL="9525" marR="0" lvl="0" algn="l" defTabSz="685800" rtl="0" eaLnBrk="1" fontAlgn="auto" latinLnBrk="0" hangingPunct="1">
              <a:lnSpc>
                <a:spcPct val="100000"/>
              </a:lnSpc>
              <a:spcBef>
                <a:spcPts val="1200"/>
              </a:spcBef>
              <a:spcAft>
                <a:spcPts val="1200"/>
              </a:spcAft>
              <a:buClr>
                <a:srgbClr val="7414DC"/>
              </a:buClr>
              <a:buSzPct val="125000"/>
              <a:tabLst/>
              <a:defRPr/>
            </a:pPr>
            <a:r>
              <a:rPr lang="en-GB" sz="1800" b="1">
                <a:solidFill>
                  <a:srgbClr val="000000"/>
                </a:solidFill>
                <a:latin typeface="Nunito Sans"/>
              </a:rPr>
              <a:t>Two 15-min breakout rooms:</a:t>
            </a:r>
            <a:endParaRPr kumimoji="0" lang="en-GB" sz="1800" b="1" i="0" u="none" strike="noStrike" kern="1200" cap="none" spc="0" normalizeH="0" baseline="0" noProof="0">
              <a:ln>
                <a:noFill/>
              </a:ln>
              <a:solidFill>
                <a:srgbClr val="000000"/>
              </a:solidFill>
              <a:effectLst/>
              <a:uLnTx/>
              <a:uFillTx/>
              <a:latin typeface="Nunito Sans"/>
              <a:ea typeface="+mn-ea"/>
              <a:cs typeface="+mn-cs"/>
            </a:endParaRPr>
          </a:p>
        </p:txBody>
      </p:sp>
    </p:spTree>
    <p:extLst>
      <p:ext uri="{BB962C8B-B14F-4D97-AF65-F5344CB8AC3E}">
        <p14:creationId xmlns:p14="http://schemas.microsoft.com/office/powerpoint/2010/main" val="777658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9529763"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Next Steps</a:t>
            </a:r>
            <a:endParaRPr lang="en-US"/>
          </a:p>
        </p:txBody>
      </p:sp>
      <p:pic>
        <p:nvPicPr>
          <p:cNvPr id="3" name="Graphic 2" descr="Business Growth outline">
            <a:extLst>
              <a:ext uri="{FF2B5EF4-FFF2-40B4-BE49-F238E27FC236}">
                <a16:creationId xmlns:a16="http://schemas.microsoft.com/office/drawing/2014/main" id="{98C9BE0E-C6B0-4532-6FF0-4B3ACFE566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27684" y="1411051"/>
            <a:ext cx="2700000" cy="2700000"/>
          </a:xfrm>
          <a:prstGeom prst="rect">
            <a:avLst/>
          </a:prstGeom>
        </p:spPr>
      </p:pic>
      <p:pic>
        <p:nvPicPr>
          <p:cNvPr id="12" name="Graphic 11" descr="Aspiration outline">
            <a:extLst>
              <a:ext uri="{FF2B5EF4-FFF2-40B4-BE49-F238E27FC236}">
                <a16:creationId xmlns:a16="http://schemas.microsoft.com/office/drawing/2014/main" id="{B4D33C0C-DA3C-2397-9760-6CE3E0E7CD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44590" y="3263226"/>
            <a:ext cx="2700000" cy="2700000"/>
          </a:xfrm>
          <a:prstGeom prst="rect">
            <a:avLst/>
          </a:prstGeom>
        </p:spPr>
      </p:pic>
    </p:spTree>
    <p:extLst>
      <p:ext uri="{BB962C8B-B14F-4D97-AF65-F5344CB8AC3E}">
        <p14:creationId xmlns:p14="http://schemas.microsoft.com/office/powerpoint/2010/main" val="3666527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1B8D6-3F4C-7227-5480-29C76DA253FF}"/>
            </a:ext>
          </a:extLst>
        </p:cNvPr>
        <p:cNvGrpSpPr/>
        <p:nvPr/>
      </p:nvGrpSpPr>
      <p:grpSpPr>
        <a:xfrm>
          <a:off x="0" y="0"/>
          <a:ext cx="0" cy="0"/>
          <a:chOff x="0" y="0"/>
          <a:chExt cx="0" cy="0"/>
        </a:xfrm>
      </p:grpSpPr>
      <p:sp>
        <p:nvSpPr>
          <p:cNvPr id="3" name="object 5">
            <a:extLst>
              <a:ext uri="{FF2B5EF4-FFF2-40B4-BE49-F238E27FC236}">
                <a16:creationId xmlns:a16="http://schemas.microsoft.com/office/drawing/2014/main" id="{946279E3-C3A7-A4B3-90E0-272C5E48369B}"/>
              </a:ext>
            </a:extLst>
          </p:cNvPr>
          <p:cNvSpPr txBox="1"/>
          <p:nvPr/>
        </p:nvSpPr>
        <p:spPr>
          <a:xfrm>
            <a:off x="283008" y="717909"/>
            <a:ext cx="5230185" cy="461665"/>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POR Update</a:t>
            </a:r>
          </a:p>
        </p:txBody>
      </p:sp>
      <p:pic>
        <p:nvPicPr>
          <p:cNvPr id="4" name="Picture 3" descr="A picture containing person, outdoor, grass, cellphone&#10;&#10;Description automatically generated">
            <a:extLst>
              <a:ext uri="{FF2B5EF4-FFF2-40B4-BE49-F238E27FC236}">
                <a16:creationId xmlns:a16="http://schemas.microsoft.com/office/drawing/2014/main" id="{B91B5915-B71D-979F-6274-23361FECCB31}"/>
              </a:ext>
            </a:extLst>
          </p:cNvPr>
          <p:cNvPicPr>
            <a:picLocks noChangeAspect="1"/>
          </p:cNvPicPr>
          <p:nvPr/>
        </p:nvPicPr>
        <p:blipFill rotWithShape="1">
          <a:blip r:embed="rId3"/>
          <a:srcRect l="6720" r="3021"/>
          <a:stretch/>
        </p:blipFill>
        <p:spPr>
          <a:xfrm flipH="1">
            <a:off x="6696521" y="0"/>
            <a:ext cx="5495479" cy="6858929"/>
          </a:xfrm>
          <a:prstGeom prst="rect">
            <a:avLst/>
          </a:prstGeom>
        </p:spPr>
      </p:pic>
      <p:sp>
        <p:nvSpPr>
          <p:cNvPr id="2" name="TextBox 1">
            <a:extLst>
              <a:ext uri="{FF2B5EF4-FFF2-40B4-BE49-F238E27FC236}">
                <a16:creationId xmlns:a16="http://schemas.microsoft.com/office/drawing/2014/main" id="{8D10424C-B5A7-C2D2-7EB5-FE46BF23EE3F}"/>
              </a:ext>
            </a:extLst>
          </p:cNvPr>
          <p:cNvSpPr txBox="1"/>
          <p:nvPr/>
        </p:nvSpPr>
        <p:spPr>
          <a:xfrm>
            <a:off x="278977" y="1283814"/>
            <a:ext cx="6164781" cy="5293757"/>
          </a:xfrm>
          <a:prstGeom prst="rect">
            <a:avLst/>
          </a:prstGeom>
          <a:noFill/>
        </p:spPr>
        <p:txBody>
          <a:bodyPr wrap="square" lIns="91440" tIns="45720" rIns="91440" bIns="45720" anchor="t">
            <a:spAutoFit/>
          </a:bodyPr>
          <a:lstStyle/>
          <a:p>
            <a:pPr marL="295275" indent="-285750">
              <a:spcBef>
                <a:spcPts val="600"/>
              </a:spcBef>
              <a:spcAft>
                <a:spcPts val="600"/>
              </a:spcAft>
              <a:buClr>
                <a:srgbClr val="7414DC"/>
              </a:buClr>
              <a:buSzPct val="125000"/>
              <a:buFont typeface="Arial" panose="020B0604020202020204" pitchFamily="34" charset="0"/>
              <a:buChar char="•"/>
              <a:defRPr/>
            </a:pPr>
            <a:r>
              <a:rPr lang="en-GB" sz="1600">
                <a:latin typeface="Nunito Sans"/>
                <a:ea typeface="Calibri"/>
                <a:cs typeface="Calibri"/>
              </a:rPr>
              <a:t>The Volunteer Experience changes will be included in the autumn edition of POR which will be published shortly before the new system goes live.</a:t>
            </a:r>
          </a:p>
          <a:p>
            <a:pPr marL="295275" indent="-285750">
              <a:spcBef>
                <a:spcPts val="600"/>
              </a:spcBef>
              <a:spcAft>
                <a:spcPts val="600"/>
              </a:spcAft>
              <a:buClr>
                <a:srgbClr val="7414DC"/>
              </a:buClr>
              <a:buSzPct val="125000"/>
              <a:buFont typeface="Arial" panose="020B0604020202020204" pitchFamily="34" charset="0"/>
              <a:buChar char="•"/>
              <a:defRPr/>
            </a:pPr>
            <a:r>
              <a:rPr lang="en-GB" sz="1600">
                <a:latin typeface="Nunito Sans"/>
                <a:ea typeface="Calibri"/>
                <a:cs typeface="Calibri"/>
              </a:rPr>
              <a:t>The VE changes affect almost all POR chapters. Particularly chapters 4, 16 and the new Teams and Accreditations Tables.</a:t>
            </a:r>
          </a:p>
          <a:p>
            <a:pPr marL="295275" indent="-285750">
              <a:spcBef>
                <a:spcPts val="600"/>
              </a:spcBef>
              <a:spcAft>
                <a:spcPts val="600"/>
              </a:spcAft>
              <a:buClr>
                <a:srgbClr val="7414DC"/>
              </a:buClr>
              <a:buSzPct val="125000"/>
              <a:buFont typeface="Arial" panose="020B0604020202020204" pitchFamily="34" charset="0"/>
              <a:buChar char="•"/>
              <a:defRPr/>
            </a:pPr>
            <a:r>
              <a:rPr lang="en-GB" sz="1600">
                <a:latin typeface="Nunito Sans"/>
                <a:ea typeface="Calibri"/>
                <a:cs typeface="Calibri"/>
              </a:rPr>
              <a:t>The autumn edition of POR will not be ‘live’ until the new system is live – until then you will continue to use the current edition.</a:t>
            </a:r>
            <a:endParaRPr lang="en-GB" sz="1600">
              <a:ea typeface="Calibri"/>
              <a:cs typeface="Calibri"/>
            </a:endParaRPr>
          </a:p>
          <a:p>
            <a:pPr marL="295275" indent="-285750">
              <a:spcBef>
                <a:spcPts val="600"/>
              </a:spcBef>
              <a:spcAft>
                <a:spcPts val="600"/>
              </a:spcAft>
              <a:buClr>
                <a:srgbClr val="7414DC"/>
              </a:buClr>
              <a:buSzPct val="125000"/>
              <a:buFont typeface="Arial" panose="020B0604020202020204" pitchFamily="34" charset="0"/>
              <a:buChar char="•"/>
              <a:defRPr/>
            </a:pPr>
            <a:r>
              <a:rPr lang="en-GB" sz="1600">
                <a:latin typeface="Nunito Sans"/>
                <a:ea typeface="Calibri"/>
                <a:cs typeface="Calibri"/>
              </a:rPr>
              <a:t>In the All-Member Email on 6 August, we will circulate a draft version of the autumn POR edition to some roles for pre-publication feedback about the clarity of the autumn edition.</a:t>
            </a:r>
          </a:p>
          <a:p>
            <a:pPr marL="295275" indent="-285750">
              <a:spcBef>
                <a:spcPts val="600"/>
              </a:spcBef>
              <a:spcAft>
                <a:spcPts val="600"/>
              </a:spcAft>
              <a:buClr>
                <a:srgbClr val="7414DC"/>
              </a:buClr>
              <a:buSzPct val="125000"/>
              <a:buFont typeface="Arial" panose="020B0604020202020204" pitchFamily="34" charset="0"/>
              <a:buChar char="•"/>
              <a:defRPr/>
            </a:pPr>
            <a:r>
              <a:rPr lang="en-GB" sz="1600">
                <a:latin typeface="Nunito Sans"/>
                <a:ea typeface="Calibri"/>
                <a:cs typeface="Calibri"/>
              </a:rPr>
              <a:t>Requests for pre-publication feedback will go to CCs, TLs, County Chairs, ACCs (Activities).  You can pass on more widely if you know particular people who would welcome the opportunity to review.</a:t>
            </a:r>
          </a:p>
          <a:p>
            <a:pPr marL="295275" indent="-285750">
              <a:spcBef>
                <a:spcPts val="600"/>
              </a:spcBef>
              <a:spcAft>
                <a:spcPts val="600"/>
              </a:spcAft>
              <a:buClr>
                <a:srgbClr val="7414DC"/>
              </a:buClr>
              <a:buSzPct val="125000"/>
              <a:buFont typeface="Arial" panose="020B0604020202020204" pitchFamily="34" charset="0"/>
              <a:buChar char="•"/>
              <a:defRPr/>
            </a:pPr>
            <a:r>
              <a:rPr lang="en-GB" sz="1600">
                <a:latin typeface="Nunito Sans"/>
                <a:ea typeface="Calibri"/>
                <a:cs typeface="Calibri"/>
              </a:rPr>
              <a:t>August is holiday season but any/all feedback received by the late August Bank Holiday will be particularly useful. Feedback will be via a Smartsheet form.</a:t>
            </a:r>
          </a:p>
        </p:txBody>
      </p:sp>
    </p:spTree>
    <p:extLst>
      <p:ext uri="{BB962C8B-B14F-4D97-AF65-F5344CB8AC3E}">
        <p14:creationId xmlns:p14="http://schemas.microsoft.com/office/powerpoint/2010/main" val="3500395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49150-F23A-D2BF-ADA1-CB1B652CCBA3}"/>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6DA0673A-3780-0BD8-83D8-CA29FB84DAA6}"/>
              </a:ext>
            </a:extLst>
          </p:cNvPr>
          <p:cNvSpPr txBox="1"/>
          <p:nvPr/>
        </p:nvSpPr>
        <p:spPr>
          <a:xfrm>
            <a:off x="6405386" y="1050472"/>
            <a:ext cx="5209003" cy="461665"/>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Welcome &amp; Attraction Tool</a:t>
            </a:r>
          </a:p>
        </p:txBody>
      </p:sp>
      <p:sp>
        <p:nvSpPr>
          <p:cNvPr id="6" name="TextBox 5">
            <a:extLst>
              <a:ext uri="{FF2B5EF4-FFF2-40B4-BE49-F238E27FC236}">
                <a16:creationId xmlns:a16="http://schemas.microsoft.com/office/drawing/2014/main" id="{1983021B-2DFD-5913-0D69-4315E52A291E}"/>
              </a:ext>
            </a:extLst>
          </p:cNvPr>
          <p:cNvSpPr txBox="1"/>
          <p:nvPr/>
        </p:nvSpPr>
        <p:spPr>
          <a:xfrm>
            <a:off x="6405386" y="1866297"/>
            <a:ext cx="5445516" cy="1631216"/>
          </a:xfrm>
          <a:prstGeom prst="rect">
            <a:avLst/>
          </a:prstGeom>
          <a:noFill/>
        </p:spPr>
        <p:txBody>
          <a:bodyPr wrap="square" lIns="91440" tIns="45720" rIns="91440" bIns="45720" anchor="t">
            <a:spAutoFit/>
          </a:bodyPr>
          <a:lstStyle/>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We’ll be talking more about the attraction tool within our digital system and how this will help with great recruitment locally </a:t>
            </a:r>
          </a:p>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Expect some further information and webinar invites over the next couple of weeks</a:t>
            </a:r>
          </a:p>
        </p:txBody>
      </p:sp>
      <p:pic>
        <p:nvPicPr>
          <p:cNvPr id="3" name="Picture 12" descr="A picture containing outdoor, tree, person, wearing">
            <a:extLst>
              <a:ext uri="{FF2B5EF4-FFF2-40B4-BE49-F238E27FC236}">
                <a16:creationId xmlns:a16="http://schemas.microsoft.com/office/drawing/2014/main" id="{06028895-DE35-8D94-7B20-F87AFC35720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6095999" cy="6858000"/>
          </a:xfrm>
          <a:prstGeom prst="rect">
            <a:avLst/>
          </a:prstGeom>
        </p:spPr>
      </p:pic>
      <p:sp>
        <p:nvSpPr>
          <p:cNvPr id="2" name="Rectangle: Rounded Corners 1">
            <a:extLst>
              <a:ext uri="{FF2B5EF4-FFF2-40B4-BE49-F238E27FC236}">
                <a16:creationId xmlns:a16="http://schemas.microsoft.com/office/drawing/2014/main" id="{1A6FB038-7E9F-C7D6-3250-F0DDCA8D343F}"/>
              </a:ext>
            </a:extLst>
          </p:cNvPr>
          <p:cNvSpPr/>
          <p:nvPr/>
        </p:nvSpPr>
        <p:spPr>
          <a:xfrm>
            <a:off x="6473535" y="4016678"/>
            <a:ext cx="5432917" cy="2546850"/>
          </a:xfrm>
          <a:prstGeom prst="round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GB" sz="1800" b="1">
                <a:solidFill>
                  <a:sysClr val="windowText" lastClr="000000"/>
                </a:solidFill>
              </a:rPr>
              <a:t>Volunteer Joining Journey Webinar</a:t>
            </a:r>
          </a:p>
          <a:p>
            <a:pPr algn="ctr">
              <a:spcBef>
                <a:spcPts val="600"/>
              </a:spcBef>
              <a:spcAft>
                <a:spcPts val="600"/>
              </a:spcAft>
            </a:pPr>
            <a:br>
              <a:rPr lang="en-GB" sz="1800">
                <a:solidFill>
                  <a:sysClr val="windowText" lastClr="000000"/>
                </a:solidFill>
              </a:rPr>
            </a:br>
            <a:r>
              <a:rPr lang="en-GB" sz="1800">
                <a:solidFill>
                  <a:sysClr val="windowText" lastClr="000000"/>
                </a:solidFill>
              </a:rPr>
              <a:t>Late Aug - Open to all involved in the Joining Journey</a:t>
            </a:r>
          </a:p>
          <a:p>
            <a:pPr algn="ctr">
              <a:spcBef>
                <a:spcPts val="600"/>
              </a:spcBef>
              <a:spcAft>
                <a:spcPts val="600"/>
              </a:spcAft>
            </a:pPr>
            <a:r>
              <a:rPr lang="en-GB" sz="1800">
                <a:solidFill>
                  <a:sysClr val="windowText" lastClr="000000"/>
                </a:solidFill>
              </a:rPr>
              <a:t>Walk through from start to finish, providing any final preparation tips and examples </a:t>
            </a:r>
          </a:p>
        </p:txBody>
      </p:sp>
    </p:spTree>
    <p:extLst>
      <p:ext uri="{BB962C8B-B14F-4D97-AF65-F5344CB8AC3E}">
        <p14:creationId xmlns:p14="http://schemas.microsoft.com/office/powerpoint/2010/main" val="554888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0C24B-37AD-B550-9DE9-1799174F7964}"/>
            </a:ext>
          </a:extLst>
        </p:cNvPr>
        <p:cNvGrpSpPr/>
        <p:nvPr/>
      </p:nvGrpSpPr>
      <p:grpSpPr>
        <a:xfrm>
          <a:off x="0" y="0"/>
          <a:ext cx="0" cy="0"/>
          <a:chOff x="0" y="0"/>
          <a:chExt cx="0" cy="0"/>
        </a:xfrm>
      </p:grpSpPr>
      <p:sp>
        <p:nvSpPr>
          <p:cNvPr id="3" name="object 5">
            <a:extLst>
              <a:ext uri="{FF2B5EF4-FFF2-40B4-BE49-F238E27FC236}">
                <a16:creationId xmlns:a16="http://schemas.microsoft.com/office/drawing/2014/main" id="{89B2A66B-8CD2-D58B-EE33-2C92B529A06B}"/>
              </a:ext>
            </a:extLst>
          </p:cNvPr>
          <p:cNvSpPr txBox="1"/>
          <p:nvPr/>
        </p:nvSpPr>
        <p:spPr>
          <a:xfrm>
            <a:off x="387514" y="893948"/>
            <a:ext cx="4754884" cy="461665"/>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Volunteer Team Changes</a:t>
            </a:r>
          </a:p>
        </p:txBody>
      </p:sp>
      <p:pic>
        <p:nvPicPr>
          <p:cNvPr id="2" name="Picture 1">
            <a:extLst>
              <a:ext uri="{FF2B5EF4-FFF2-40B4-BE49-F238E27FC236}">
                <a16:creationId xmlns:a16="http://schemas.microsoft.com/office/drawing/2014/main" id="{B3649229-C8FA-ABFA-06AE-654845D874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21463" y="0"/>
            <a:ext cx="6270538" cy="6858000"/>
          </a:xfrm>
          <a:prstGeom prst="rect">
            <a:avLst/>
          </a:prstGeom>
        </p:spPr>
      </p:pic>
      <p:sp>
        <p:nvSpPr>
          <p:cNvPr id="4" name="TextBox 3">
            <a:extLst>
              <a:ext uri="{FF2B5EF4-FFF2-40B4-BE49-F238E27FC236}">
                <a16:creationId xmlns:a16="http://schemas.microsoft.com/office/drawing/2014/main" id="{B69C6663-EB95-FDFF-FEC2-4F9B4B5C584D}"/>
              </a:ext>
            </a:extLst>
          </p:cNvPr>
          <p:cNvSpPr txBox="1"/>
          <p:nvPr/>
        </p:nvSpPr>
        <p:spPr>
          <a:xfrm>
            <a:off x="304330" y="1785310"/>
            <a:ext cx="5500029" cy="4493538"/>
          </a:xfrm>
          <a:prstGeom prst="rect">
            <a:avLst/>
          </a:prstGeom>
          <a:noFill/>
        </p:spPr>
        <p:txBody>
          <a:bodyPr wrap="square" lIns="91440" tIns="45720" rIns="91440" bIns="45720" anchor="t">
            <a:spAutoFit/>
          </a:bodyPr>
          <a:lstStyle/>
          <a:p>
            <a:pPr marL="9525">
              <a:spcBef>
                <a:spcPts val="600"/>
              </a:spcBef>
              <a:spcAft>
                <a:spcPts val="600"/>
              </a:spcAft>
              <a:buClr>
                <a:srgbClr val="7414DC"/>
              </a:buClr>
              <a:buSzPct val="125000"/>
              <a:defRPr/>
            </a:pPr>
            <a:r>
              <a:rPr lang="en-GB" sz="1800" b="1">
                <a:latin typeface="Nunito Sans"/>
                <a:ea typeface="Calibri"/>
                <a:cs typeface="Calibri"/>
              </a:rPr>
              <a:t>Programme Sponsor</a:t>
            </a:r>
          </a:p>
          <a:p>
            <a:pPr marL="9525">
              <a:spcBef>
                <a:spcPts val="600"/>
              </a:spcBef>
              <a:spcAft>
                <a:spcPts val="600"/>
              </a:spcAft>
              <a:buClr>
                <a:srgbClr val="7414DC"/>
              </a:buClr>
              <a:buSzPct val="125000"/>
              <a:defRPr/>
            </a:pPr>
            <a:r>
              <a:rPr lang="en-GB" sz="1800">
                <a:latin typeface="Nunito Sans"/>
                <a:ea typeface="Calibri"/>
                <a:cs typeface="Calibri"/>
              </a:rPr>
              <a:t>Paul Fix has stepped into the role of Programme Sponsor </a:t>
            </a:r>
          </a:p>
          <a:p>
            <a:pPr marL="9525">
              <a:spcBef>
                <a:spcPts val="600"/>
              </a:spcBef>
              <a:spcAft>
                <a:spcPts val="600"/>
              </a:spcAft>
              <a:buClr>
                <a:srgbClr val="7414DC"/>
              </a:buClr>
              <a:buSzPct val="125000"/>
              <a:defRPr/>
            </a:pPr>
            <a:r>
              <a:rPr lang="en-GB" sz="1800" b="1">
                <a:latin typeface="Nunito Sans"/>
                <a:ea typeface="Calibri"/>
                <a:cs typeface="Calibri"/>
              </a:rPr>
              <a:t>Learning Project Sponsor</a:t>
            </a:r>
          </a:p>
          <a:p>
            <a:pPr marL="9525">
              <a:spcBef>
                <a:spcPts val="600"/>
              </a:spcBef>
              <a:spcAft>
                <a:spcPts val="600"/>
              </a:spcAft>
              <a:buClr>
                <a:srgbClr val="7414DC"/>
              </a:buClr>
              <a:buSzPct val="125000"/>
              <a:defRPr/>
            </a:pPr>
            <a:r>
              <a:rPr lang="en-GB" sz="1800">
                <a:latin typeface="Nunito Sans"/>
                <a:ea typeface="Calibri"/>
                <a:cs typeface="Calibri"/>
              </a:rPr>
              <a:t>Gordon Weston has stepped into the role of Learning Project Sponsor</a:t>
            </a:r>
          </a:p>
          <a:p>
            <a:pPr marL="9525">
              <a:spcBef>
                <a:spcPts val="600"/>
              </a:spcBef>
              <a:spcAft>
                <a:spcPts val="600"/>
              </a:spcAft>
              <a:buClr>
                <a:srgbClr val="7414DC"/>
              </a:buClr>
              <a:buSzPct val="125000"/>
              <a:defRPr/>
            </a:pPr>
            <a:r>
              <a:rPr lang="en-GB" sz="1800" b="1">
                <a:latin typeface="Nunito Sans"/>
                <a:ea typeface="Calibri"/>
                <a:cs typeface="Calibri"/>
              </a:rPr>
              <a:t>Volunteer Journey Project Sponsor</a:t>
            </a:r>
          </a:p>
          <a:p>
            <a:pPr marL="9525">
              <a:spcBef>
                <a:spcPts val="600"/>
              </a:spcBef>
              <a:spcAft>
                <a:spcPts val="600"/>
              </a:spcAft>
              <a:buClr>
                <a:srgbClr val="7414DC"/>
              </a:buClr>
              <a:buSzPct val="125000"/>
              <a:defRPr/>
            </a:pPr>
            <a:r>
              <a:rPr lang="en-GB" sz="1800">
                <a:latin typeface="Nunito Sans"/>
                <a:ea typeface="Calibri"/>
                <a:cs typeface="Calibri"/>
              </a:rPr>
              <a:t>A recruitment campaign for this role will be going live soon</a:t>
            </a:r>
          </a:p>
          <a:p>
            <a:pPr marL="9525">
              <a:spcBef>
                <a:spcPts val="600"/>
              </a:spcBef>
              <a:spcAft>
                <a:spcPts val="600"/>
              </a:spcAft>
              <a:buClr>
                <a:srgbClr val="7414DC"/>
              </a:buClr>
              <a:buSzPct val="125000"/>
              <a:defRPr/>
            </a:pPr>
            <a:r>
              <a:rPr lang="en-GB" sz="1800" b="1">
                <a:latin typeface="Nunito Sans"/>
                <a:ea typeface="Calibri"/>
                <a:cs typeface="Calibri"/>
              </a:rPr>
              <a:t>People Leadership Team</a:t>
            </a:r>
          </a:p>
          <a:p>
            <a:pPr marL="9525">
              <a:spcBef>
                <a:spcPts val="600"/>
              </a:spcBef>
              <a:spcAft>
                <a:spcPts val="600"/>
              </a:spcAft>
              <a:buClr>
                <a:srgbClr val="7414DC"/>
              </a:buClr>
              <a:buSzPct val="125000"/>
              <a:defRPr/>
            </a:pPr>
            <a:r>
              <a:rPr lang="en-GB" sz="1800">
                <a:latin typeface="Nunito Sans"/>
                <a:ea typeface="Calibri"/>
                <a:cs typeface="Calibri"/>
              </a:rPr>
              <a:t>Matt Cobble and Paul Fix will be joining the People Leadership Team</a:t>
            </a:r>
          </a:p>
        </p:txBody>
      </p:sp>
    </p:spTree>
    <p:extLst>
      <p:ext uri="{BB962C8B-B14F-4D97-AF65-F5344CB8AC3E}">
        <p14:creationId xmlns:p14="http://schemas.microsoft.com/office/powerpoint/2010/main" val="707902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1B8D6-3F4C-7227-5480-29C76DA253FF}"/>
            </a:ext>
          </a:extLst>
        </p:cNvPr>
        <p:cNvGrpSpPr/>
        <p:nvPr/>
      </p:nvGrpSpPr>
      <p:grpSpPr>
        <a:xfrm>
          <a:off x="0" y="0"/>
          <a:ext cx="0" cy="0"/>
          <a:chOff x="0" y="0"/>
          <a:chExt cx="0" cy="0"/>
        </a:xfrm>
      </p:grpSpPr>
      <p:pic>
        <p:nvPicPr>
          <p:cNvPr id="2" name="Picture 10" descr="A picture containing person, outdoor, young, child&#10;&#10;Description automatically generated">
            <a:extLst>
              <a:ext uri="{FF2B5EF4-FFF2-40B4-BE49-F238E27FC236}">
                <a16:creationId xmlns:a16="http://schemas.microsoft.com/office/drawing/2014/main" id="{19545A3D-A4E6-CB6C-9169-09AD70AB7D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1" t="-31"/>
          <a:stretch/>
        </p:blipFill>
        <p:spPr>
          <a:xfrm>
            <a:off x="0" y="0"/>
            <a:ext cx="6096000" cy="6858000"/>
          </a:xfrm>
          <a:prstGeom prst="rect">
            <a:avLst/>
          </a:prstGeom>
        </p:spPr>
      </p:pic>
      <p:sp>
        <p:nvSpPr>
          <p:cNvPr id="4" name="TextBox 3">
            <a:extLst>
              <a:ext uri="{FF2B5EF4-FFF2-40B4-BE49-F238E27FC236}">
                <a16:creationId xmlns:a16="http://schemas.microsoft.com/office/drawing/2014/main" id="{2879A280-6DE0-2D70-6B6E-FB539A337471}"/>
              </a:ext>
            </a:extLst>
          </p:cNvPr>
          <p:cNvSpPr txBox="1"/>
          <p:nvPr/>
        </p:nvSpPr>
        <p:spPr>
          <a:xfrm>
            <a:off x="6367548" y="1561468"/>
            <a:ext cx="5491076" cy="2554545"/>
          </a:xfrm>
          <a:prstGeom prst="rect">
            <a:avLst/>
          </a:prstGeom>
          <a:noFill/>
        </p:spPr>
        <p:txBody>
          <a:bodyPr wrap="square" lIns="91440" tIns="45720" rIns="91440" bIns="45720" anchor="t">
            <a:spAutoFit/>
          </a:bodyPr>
          <a:lstStyle/>
          <a:p>
            <a:pPr marL="295275" indent="-285750">
              <a:spcBef>
                <a:spcPts val="600"/>
              </a:spcBef>
              <a:spcAft>
                <a:spcPts val="600"/>
              </a:spcAft>
              <a:buClr>
                <a:srgbClr val="7414DC"/>
              </a:buClr>
              <a:buSzPct val="125000"/>
              <a:buFont typeface="Arial" panose="020B0604020202020204" pitchFamily="34" charset="0"/>
              <a:buChar char="•"/>
              <a:defRPr/>
            </a:pPr>
            <a:r>
              <a:rPr lang="en-GB" sz="2000">
                <a:latin typeface="Nunito Sans"/>
                <a:ea typeface="Calibri"/>
                <a:cs typeface="Calibri"/>
              </a:rPr>
              <a:t>A huge thank you for everything you and your teams are doing</a:t>
            </a:r>
          </a:p>
          <a:p>
            <a:pPr marL="295275" indent="-285750">
              <a:spcBef>
                <a:spcPts val="600"/>
              </a:spcBef>
              <a:spcAft>
                <a:spcPts val="600"/>
              </a:spcAft>
              <a:buClr>
                <a:srgbClr val="7414DC"/>
              </a:buClr>
              <a:buSzPct val="125000"/>
              <a:buFont typeface="Arial" panose="020B0604020202020204" pitchFamily="34" charset="0"/>
              <a:buChar char="•"/>
              <a:defRPr/>
            </a:pPr>
            <a:r>
              <a:rPr lang="en-GB" sz="2000">
                <a:latin typeface="Nunito Sans"/>
                <a:ea typeface="Calibri"/>
                <a:cs typeface="Calibri"/>
              </a:rPr>
              <a:t>We’re now in the final stretch of getting ready for go-live before the end of 2024</a:t>
            </a:r>
          </a:p>
          <a:p>
            <a:pPr marL="295275" indent="-285750">
              <a:spcBef>
                <a:spcPts val="600"/>
              </a:spcBef>
              <a:spcAft>
                <a:spcPts val="600"/>
              </a:spcAft>
              <a:buClr>
                <a:srgbClr val="7414DC"/>
              </a:buClr>
              <a:buSzPct val="125000"/>
              <a:buFont typeface="Arial" panose="020B0604020202020204" pitchFamily="34" charset="0"/>
              <a:buChar char="•"/>
              <a:defRPr/>
            </a:pPr>
            <a:r>
              <a:rPr lang="en-GB" sz="2000">
                <a:latin typeface="Nunito Sans"/>
                <a:ea typeface="Calibri"/>
                <a:cs typeface="Calibri"/>
              </a:rPr>
              <a:t>Lots of activity from September onwards, the more ready you are locally the easier go-live will be</a:t>
            </a:r>
          </a:p>
        </p:txBody>
      </p:sp>
      <p:sp>
        <p:nvSpPr>
          <p:cNvPr id="5" name="object 5">
            <a:extLst>
              <a:ext uri="{FF2B5EF4-FFF2-40B4-BE49-F238E27FC236}">
                <a16:creationId xmlns:a16="http://schemas.microsoft.com/office/drawing/2014/main" id="{66CA6EBD-9FBE-2AFE-8E98-0052A3C0D959}"/>
              </a:ext>
            </a:extLst>
          </p:cNvPr>
          <p:cNvSpPr txBox="1"/>
          <p:nvPr/>
        </p:nvSpPr>
        <p:spPr>
          <a:xfrm>
            <a:off x="6425707" y="1043866"/>
            <a:ext cx="5432917" cy="461665"/>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Gearing up for Go-live</a:t>
            </a:r>
            <a:endParaRPr lang="en-US"/>
          </a:p>
        </p:txBody>
      </p:sp>
      <p:sp>
        <p:nvSpPr>
          <p:cNvPr id="8" name="Rectangle: Rounded Corners 7">
            <a:extLst>
              <a:ext uri="{FF2B5EF4-FFF2-40B4-BE49-F238E27FC236}">
                <a16:creationId xmlns:a16="http://schemas.microsoft.com/office/drawing/2014/main" id="{CB450E75-DB10-F929-C60C-C9DE832ECFAF}"/>
              </a:ext>
            </a:extLst>
          </p:cNvPr>
          <p:cNvSpPr/>
          <p:nvPr/>
        </p:nvSpPr>
        <p:spPr>
          <a:xfrm>
            <a:off x="6425708" y="4171951"/>
            <a:ext cx="5432917" cy="2546850"/>
          </a:xfrm>
          <a:prstGeom prst="round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GB" sz="1800" b="1">
                <a:solidFill>
                  <a:sysClr val="windowText" lastClr="000000"/>
                </a:solidFill>
              </a:rPr>
              <a:t>Gearing up for go-live Webinar</a:t>
            </a:r>
          </a:p>
          <a:p>
            <a:pPr algn="ctr">
              <a:spcBef>
                <a:spcPts val="600"/>
              </a:spcBef>
              <a:spcAft>
                <a:spcPts val="600"/>
              </a:spcAft>
            </a:pPr>
            <a:br>
              <a:rPr lang="en-GB" sz="1800">
                <a:solidFill>
                  <a:sysClr val="windowText" lastClr="000000"/>
                </a:solidFill>
              </a:rPr>
            </a:br>
            <a:r>
              <a:rPr lang="en-GB" sz="1800">
                <a:solidFill>
                  <a:sysClr val="windowText" lastClr="000000"/>
                </a:solidFill>
              </a:rPr>
              <a:t>Early Sept - TLs, County/District Lead Volunteers &amp; Group Lead Volunteers (Separate session)</a:t>
            </a:r>
          </a:p>
          <a:p>
            <a:pPr algn="ctr">
              <a:spcBef>
                <a:spcPts val="600"/>
              </a:spcBef>
              <a:spcAft>
                <a:spcPts val="600"/>
              </a:spcAft>
            </a:pPr>
            <a:r>
              <a:rPr lang="en-GB" sz="1800">
                <a:solidFill>
                  <a:sysClr val="windowText" lastClr="000000"/>
                </a:solidFill>
              </a:rPr>
              <a:t>Walk through from early September to post go-live, what is happening when, what will compass freeze look like etc. </a:t>
            </a:r>
          </a:p>
        </p:txBody>
      </p:sp>
    </p:spTree>
    <p:extLst>
      <p:ext uri="{BB962C8B-B14F-4D97-AF65-F5344CB8AC3E}">
        <p14:creationId xmlns:p14="http://schemas.microsoft.com/office/powerpoint/2010/main" val="4271348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0EDEDE6-62BF-59AC-D32D-EBA2CA68BE37}"/>
              </a:ext>
            </a:extLst>
          </p:cNvPr>
          <p:cNvSpPr/>
          <p:nvPr/>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bject 5">
            <a:extLst>
              <a:ext uri="{FF2B5EF4-FFF2-40B4-BE49-F238E27FC236}">
                <a16:creationId xmlns:a16="http://schemas.microsoft.com/office/drawing/2014/main" id="{4DA679D9-28C7-A1B3-F5D5-A9FD12A0CF16}"/>
              </a:ext>
            </a:extLst>
          </p:cNvPr>
          <p:cNvSpPr txBox="1"/>
          <p:nvPr/>
        </p:nvSpPr>
        <p:spPr>
          <a:xfrm>
            <a:off x="6498674" y="2602985"/>
            <a:ext cx="5348030" cy="3177793"/>
          </a:xfrm>
          <a:prstGeom prst="rect">
            <a:avLst/>
          </a:prstGeom>
        </p:spPr>
        <p:txBody>
          <a:bodyPr vert="horz" wrap="square" lIns="0" tIns="0" rIns="0" bIns="0" rtlCol="0" anchor="t">
            <a:spAutoFit/>
          </a:bodyPr>
          <a:lstStyle/>
          <a:p>
            <a:pPr marL="457200" lvl="1" indent="-457200">
              <a:spcBef>
                <a:spcPts val="1500"/>
              </a:spcBef>
              <a:buClr>
                <a:srgbClr val="7414DC"/>
              </a:buClr>
              <a:buSzPct val="100000"/>
              <a:buAutoNum type="arabicPeriod"/>
              <a:tabLst>
                <a:tab pos="523399" algn="l"/>
                <a:tab pos="523875" algn="l"/>
              </a:tabLst>
            </a:pPr>
            <a:r>
              <a:rPr lang="en-GB" sz="2400" b="1">
                <a:solidFill>
                  <a:srgbClr val="7414DC"/>
                </a:solidFill>
                <a:latin typeface="Nunito Sans"/>
                <a:cs typeface="Calibri"/>
              </a:rPr>
              <a:t>Digital System Update</a:t>
            </a:r>
          </a:p>
          <a:p>
            <a:pPr marL="457200" lvl="1" indent="-457200">
              <a:spcBef>
                <a:spcPts val="1500"/>
              </a:spcBef>
              <a:buClr>
                <a:srgbClr val="7414DC"/>
              </a:buClr>
              <a:buSzPct val="100000"/>
              <a:buAutoNum type="arabicPeriod"/>
              <a:tabLst>
                <a:tab pos="523399" algn="l"/>
                <a:tab pos="523875" algn="l"/>
              </a:tabLst>
            </a:pPr>
            <a:r>
              <a:rPr lang="en-GB" sz="2400" b="1">
                <a:solidFill>
                  <a:srgbClr val="7414DC"/>
                </a:solidFill>
                <a:latin typeface="Nunito Sans"/>
                <a:cs typeface="Calibri"/>
              </a:rPr>
              <a:t>Engaging and Supporting Groups</a:t>
            </a:r>
          </a:p>
          <a:p>
            <a:pPr marL="457200" lvl="1" indent="-457200">
              <a:spcBef>
                <a:spcPts val="1500"/>
              </a:spcBef>
              <a:buClr>
                <a:srgbClr val="7414DC"/>
              </a:buClr>
              <a:buSzPct val="100000"/>
              <a:buFontTx/>
              <a:buAutoNum type="arabicPeriod"/>
              <a:tabLst>
                <a:tab pos="523399" algn="l"/>
                <a:tab pos="523875" algn="l"/>
              </a:tabLst>
            </a:pPr>
            <a:r>
              <a:rPr lang="en-GB" sz="2400" b="1">
                <a:solidFill>
                  <a:srgbClr val="7414DC"/>
                </a:solidFill>
                <a:latin typeface="Nunito Sans"/>
                <a:cs typeface="Calibri"/>
              </a:rPr>
              <a:t>Leading Change</a:t>
            </a:r>
          </a:p>
          <a:p>
            <a:pPr marL="457200" lvl="1" indent="-457200">
              <a:spcBef>
                <a:spcPts val="1500"/>
              </a:spcBef>
              <a:buClr>
                <a:srgbClr val="7414DC"/>
              </a:buClr>
              <a:buSzPct val="100000"/>
              <a:buAutoNum type="arabicPeriod"/>
              <a:tabLst>
                <a:tab pos="523399" algn="l"/>
                <a:tab pos="523875" algn="l"/>
              </a:tabLst>
            </a:pPr>
            <a:r>
              <a:rPr lang="en-GB" sz="2400" b="1">
                <a:solidFill>
                  <a:srgbClr val="7414DC"/>
                </a:solidFill>
                <a:latin typeface="Nunito Sans"/>
                <a:cs typeface="Calibri"/>
              </a:rPr>
              <a:t>Open Forum</a:t>
            </a:r>
          </a:p>
          <a:p>
            <a:pPr marL="457200" lvl="1" indent="-457200">
              <a:spcBef>
                <a:spcPts val="1500"/>
              </a:spcBef>
              <a:buClr>
                <a:srgbClr val="7414DC"/>
              </a:buClr>
              <a:buSzPct val="100000"/>
              <a:buAutoNum type="arabicPeriod"/>
              <a:tabLst>
                <a:tab pos="523399" algn="l"/>
                <a:tab pos="523875" algn="l"/>
              </a:tabLst>
            </a:pPr>
            <a:r>
              <a:rPr lang="en-GB" sz="2400" b="1">
                <a:solidFill>
                  <a:srgbClr val="7414DC"/>
                </a:solidFill>
                <a:latin typeface="Nunito Sans"/>
                <a:cs typeface="Calibri"/>
              </a:rPr>
              <a:t>Breakout Rooms</a:t>
            </a:r>
          </a:p>
          <a:p>
            <a:pPr marL="457200" lvl="1" indent="-457200">
              <a:spcBef>
                <a:spcPts val="1500"/>
              </a:spcBef>
              <a:buClr>
                <a:srgbClr val="7414DC"/>
              </a:buClr>
              <a:buSzPct val="100000"/>
              <a:buAutoNum type="arabicPeriod"/>
              <a:tabLst>
                <a:tab pos="523399" algn="l"/>
                <a:tab pos="523875" algn="l"/>
              </a:tabLst>
            </a:pPr>
            <a:r>
              <a:rPr lang="en-GB" sz="2400" b="1">
                <a:solidFill>
                  <a:srgbClr val="7414DC"/>
                </a:solidFill>
                <a:latin typeface="Nunito Sans"/>
                <a:cs typeface="Calibri"/>
              </a:rPr>
              <a:t>Next Steps</a:t>
            </a:r>
          </a:p>
        </p:txBody>
      </p:sp>
      <p:sp>
        <p:nvSpPr>
          <p:cNvPr id="8" name="TextBox 7">
            <a:extLst>
              <a:ext uri="{FF2B5EF4-FFF2-40B4-BE49-F238E27FC236}">
                <a16:creationId xmlns:a16="http://schemas.microsoft.com/office/drawing/2014/main" id="{EB01AC4D-5059-D568-699E-D21D3E8BC53A}"/>
              </a:ext>
            </a:extLst>
          </p:cNvPr>
          <p:cNvSpPr txBox="1"/>
          <p:nvPr/>
        </p:nvSpPr>
        <p:spPr>
          <a:xfrm>
            <a:off x="6419900" y="1150589"/>
            <a:ext cx="4453509" cy="430887"/>
          </a:xfrm>
          <a:prstGeom prst="rect">
            <a:avLst/>
          </a:prstGeom>
          <a:noFill/>
        </p:spPr>
        <p:txBody>
          <a:bodyPr wrap="square" lIns="0" tIns="0" rIns="0" bIns="0" anchor="t">
            <a:spAutoFit/>
          </a:bodyPr>
          <a:lstStyle/>
          <a:p>
            <a:pPr marL="8890">
              <a:spcBef>
                <a:spcPts val="1500"/>
              </a:spcBef>
              <a:buClr>
                <a:srgbClr val="7030A0"/>
              </a:buClr>
              <a:buSzPct val="140625"/>
              <a:tabLst>
                <a:tab pos="523399" algn="l"/>
                <a:tab pos="523875" algn="l"/>
              </a:tabLst>
            </a:pPr>
            <a:r>
              <a:rPr lang="en-GB" sz="2800">
                <a:solidFill>
                  <a:srgbClr val="7413DC"/>
                </a:solidFill>
                <a:latin typeface="Nunito Sans Black"/>
              </a:rPr>
              <a:t>What we’ll cover</a:t>
            </a:r>
            <a:endParaRPr lang="en-US" sz="2800">
              <a:solidFill>
                <a:srgbClr val="7413DC"/>
              </a:solidFill>
              <a:latin typeface="Nunito Sans Black"/>
              <a:cs typeface="Calibri"/>
            </a:endParaRPr>
          </a:p>
        </p:txBody>
      </p:sp>
      <p:pic>
        <p:nvPicPr>
          <p:cNvPr id="9" name="Picture 8">
            <a:extLst>
              <a:ext uri="{FF2B5EF4-FFF2-40B4-BE49-F238E27FC236}">
                <a16:creationId xmlns:a16="http://schemas.microsoft.com/office/drawing/2014/main" id="{7CA8019B-74B8-65D5-5F51-8CC3EAF56F0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1337" y="892445"/>
            <a:ext cx="6498674" cy="5359268"/>
          </a:xfrm>
          <a:prstGeom prst="rect">
            <a:avLst/>
          </a:prstGeom>
        </p:spPr>
      </p:pic>
    </p:spTree>
    <p:extLst>
      <p:ext uri="{BB962C8B-B14F-4D97-AF65-F5344CB8AC3E}">
        <p14:creationId xmlns:p14="http://schemas.microsoft.com/office/powerpoint/2010/main" val="795480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070DC908-3191-58D8-6655-620E2932D20E}"/>
              </a:ext>
            </a:extLst>
          </p:cNvPr>
          <p:cNvSpPr txBox="1"/>
          <p:nvPr/>
        </p:nvSpPr>
        <p:spPr>
          <a:xfrm>
            <a:off x="471070" y="936709"/>
            <a:ext cx="5432917" cy="461665"/>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What we’re doing:</a:t>
            </a:r>
            <a:endParaRPr lang="en-US"/>
          </a:p>
        </p:txBody>
      </p:sp>
      <p:sp>
        <p:nvSpPr>
          <p:cNvPr id="2" name="TextBox 1">
            <a:extLst>
              <a:ext uri="{FF2B5EF4-FFF2-40B4-BE49-F238E27FC236}">
                <a16:creationId xmlns:a16="http://schemas.microsoft.com/office/drawing/2014/main" id="{CA3FB270-3770-4FAD-EEB0-18799BC09A20}"/>
              </a:ext>
            </a:extLst>
          </p:cNvPr>
          <p:cNvSpPr txBox="1"/>
          <p:nvPr/>
        </p:nvSpPr>
        <p:spPr>
          <a:xfrm>
            <a:off x="471069" y="2059892"/>
            <a:ext cx="5432917" cy="3239348"/>
          </a:xfrm>
          <a:prstGeom prst="rect">
            <a:avLst/>
          </a:prstGeom>
          <a:noFill/>
        </p:spPr>
        <p:txBody>
          <a:bodyPr wrap="square" lIns="68580" tIns="34290" rIns="68580" bIns="34290" rtlCol="0" anchor="ctr">
            <a:spAutoFit/>
          </a:bodyPr>
          <a:lstStyle/>
          <a:p>
            <a:pPr marL="356870" indent="-347345">
              <a:spcBef>
                <a:spcPts val="1200"/>
              </a:spcBef>
              <a:spcAft>
                <a:spcPts val="1200"/>
              </a:spcAft>
              <a:buClr>
                <a:srgbClr val="7414DC"/>
              </a:buClr>
              <a:buSzPct val="125000"/>
              <a:buFont typeface="Arial" panose="020B0604020202020204" pitchFamily="34" charset="0"/>
              <a:buChar char="•"/>
            </a:pPr>
            <a:r>
              <a:rPr lang="en-GB" sz="1800">
                <a:latin typeface="Nunito Sans"/>
              </a:rPr>
              <a:t>Testing all Counties data migration &amp; preparing for volunteer testing</a:t>
            </a:r>
          </a:p>
          <a:p>
            <a:pPr marL="356870" indent="-347345">
              <a:spcBef>
                <a:spcPts val="1200"/>
              </a:spcBef>
              <a:spcAft>
                <a:spcPts val="1200"/>
              </a:spcAft>
              <a:buClr>
                <a:srgbClr val="7414DC"/>
              </a:buClr>
              <a:buSzPct val="125000"/>
              <a:buFont typeface="Arial" panose="020B0604020202020204" pitchFamily="34" charset="0"/>
              <a:buChar char="•"/>
            </a:pPr>
            <a:r>
              <a:rPr lang="en-GB" sz="1800">
                <a:latin typeface="Nunito Sans"/>
              </a:rPr>
              <a:t>Defining HQ process for managing unsubscribed emails</a:t>
            </a:r>
          </a:p>
          <a:p>
            <a:pPr marL="356870" indent="-347345">
              <a:spcBef>
                <a:spcPts val="1200"/>
              </a:spcBef>
              <a:spcAft>
                <a:spcPts val="1200"/>
              </a:spcAft>
              <a:buClr>
                <a:srgbClr val="7414DC"/>
              </a:buClr>
              <a:buSzPct val="125000"/>
              <a:buFont typeface="Arial" panose="020B0604020202020204" pitchFamily="34" charset="0"/>
              <a:buChar char="•"/>
            </a:pPr>
            <a:r>
              <a:rPr lang="en-GB" sz="1800">
                <a:latin typeface="Nunito Sans"/>
              </a:rPr>
              <a:t>Preparing for Go-Live Support Team induction</a:t>
            </a:r>
          </a:p>
          <a:p>
            <a:pPr marL="356870" indent="-347345">
              <a:spcBef>
                <a:spcPts val="1200"/>
              </a:spcBef>
              <a:spcAft>
                <a:spcPts val="1200"/>
              </a:spcAft>
              <a:buClr>
                <a:srgbClr val="7414DC"/>
              </a:buClr>
              <a:buSzPct val="125000"/>
              <a:buFont typeface="Arial" panose="020B0604020202020204" pitchFamily="34" charset="0"/>
              <a:buChar char="•"/>
            </a:pPr>
            <a:r>
              <a:rPr lang="en-GB" sz="1800">
                <a:latin typeface="Nunito Sans"/>
              </a:rPr>
              <a:t>Testing roll out plans with our Early Adopters</a:t>
            </a:r>
          </a:p>
          <a:p>
            <a:pPr marL="356870" indent="-347345">
              <a:spcBef>
                <a:spcPts val="1200"/>
              </a:spcBef>
              <a:spcAft>
                <a:spcPts val="1200"/>
              </a:spcAft>
              <a:buClr>
                <a:srgbClr val="7414DC"/>
              </a:buClr>
              <a:buSzPct val="125000"/>
              <a:buFont typeface="Arial" panose="020B0604020202020204" pitchFamily="34" charset="0"/>
              <a:buChar char="•"/>
            </a:pPr>
            <a:r>
              <a:rPr lang="en-GB" sz="1800">
                <a:latin typeface="Nunito Sans"/>
              </a:rPr>
              <a:t>Sharing webinar invites later in the year</a:t>
            </a:r>
          </a:p>
        </p:txBody>
      </p:sp>
      <p:cxnSp>
        <p:nvCxnSpPr>
          <p:cNvPr id="3" name="Straight Connector 2">
            <a:extLst>
              <a:ext uri="{FF2B5EF4-FFF2-40B4-BE49-F238E27FC236}">
                <a16:creationId xmlns:a16="http://schemas.microsoft.com/office/drawing/2014/main" id="{0FACBB8F-093A-1F87-1FC5-018802DA1E22}"/>
              </a:ext>
            </a:extLst>
          </p:cNvPr>
          <p:cNvCxnSpPr>
            <a:cxnSpLocks/>
          </p:cNvCxnSpPr>
          <p:nvPr/>
        </p:nvCxnSpPr>
        <p:spPr>
          <a:xfrm>
            <a:off x="6096000" y="0"/>
            <a:ext cx="0" cy="6858000"/>
          </a:xfrm>
          <a:prstGeom prst="line">
            <a:avLst/>
          </a:prstGeom>
          <a:ln w="12700">
            <a:solidFill>
              <a:srgbClr val="7414DC"/>
            </a:solidFill>
            <a:prstDash val="solid"/>
          </a:ln>
        </p:spPr>
        <p:style>
          <a:lnRef idx="1">
            <a:schemeClr val="accent4"/>
          </a:lnRef>
          <a:fillRef idx="0">
            <a:schemeClr val="accent4"/>
          </a:fillRef>
          <a:effectRef idx="0">
            <a:schemeClr val="accent4"/>
          </a:effectRef>
          <a:fontRef idx="minor">
            <a:schemeClr val="tx1"/>
          </a:fontRef>
        </p:style>
      </p:cxnSp>
      <p:sp>
        <p:nvSpPr>
          <p:cNvPr id="6" name="TextBox 5">
            <a:extLst>
              <a:ext uri="{FF2B5EF4-FFF2-40B4-BE49-F238E27FC236}">
                <a16:creationId xmlns:a16="http://schemas.microsoft.com/office/drawing/2014/main" id="{9D8C4253-E771-0A72-D5C0-B100F08C2171}"/>
              </a:ext>
            </a:extLst>
          </p:cNvPr>
          <p:cNvSpPr txBox="1"/>
          <p:nvPr/>
        </p:nvSpPr>
        <p:spPr>
          <a:xfrm>
            <a:off x="6480212" y="2335255"/>
            <a:ext cx="5320332" cy="2546851"/>
          </a:xfrm>
          <a:prstGeom prst="rect">
            <a:avLst/>
          </a:prstGeom>
          <a:noFill/>
        </p:spPr>
        <p:txBody>
          <a:bodyPr wrap="square" lIns="68580" tIns="34290" rIns="68580" bIns="34290" rtlCol="0" anchor="ctr">
            <a:spAutoFit/>
          </a:bodyPr>
          <a:lstStyle/>
          <a:p>
            <a:pPr marL="356870" indent="-347345">
              <a:spcBef>
                <a:spcPts val="1200"/>
              </a:spcBef>
              <a:spcAft>
                <a:spcPts val="1200"/>
              </a:spcAft>
              <a:buClr>
                <a:srgbClr val="7414DC"/>
              </a:buClr>
              <a:buSzPct val="125000"/>
              <a:buFont typeface="Arial" panose="020B0604020202020204" pitchFamily="34" charset="0"/>
              <a:buChar char="•"/>
            </a:pPr>
            <a:r>
              <a:rPr lang="en-GB" sz="1800">
                <a:latin typeface="Nunito Sans"/>
              </a:rPr>
              <a:t>Support Districts and particularly Groups to be ready for change</a:t>
            </a:r>
          </a:p>
          <a:p>
            <a:pPr marL="356870" indent="-347345">
              <a:spcBef>
                <a:spcPts val="1200"/>
              </a:spcBef>
              <a:spcAft>
                <a:spcPts val="1200"/>
              </a:spcAft>
              <a:buClr>
                <a:srgbClr val="7414DC"/>
              </a:buClr>
              <a:buSzPct val="125000"/>
              <a:buFont typeface="Arial" panose="020B0604020202020204" pitchFamily="34" charset="0"/>
              <a:buChar char="•"/>
            </a:pPr>
            <a:r>
              <a:rPr lang="en-GB" sz="1800">
                <a:latin typeface="Nunito Sans"/>
              </a:rPr>
              <a:t>All essential tasks to be ready for the new system should be complete by 30 September</a:t>
            </a:r>
          </a:p>
          <a:p>
            <a:pPr marL="353695" indent="-342900">
              <a:spcBef>
                <a:spcPts val="600"/>
              </a:spcBef>
              <a:spcAft>
                <a:spcPts val="600"/>
              </a:spcAft>
              <a:buClr>
                <a:srgbClr val="7414DC"/>
              </a:buClr>
              <a:buSzPct val="125000"/>
              <a:buFont typeface="Arial" panose="020B0604020202020204" pitchFamily="34" charset="0"/>
              <a:buChar char="•"/>
              <a:defRPr/>
            </a:pPr>
            <a:r>
              <a:rPr lang="en-GB" sz="1800">
                <a:solidFill>
                  <a:srgbClr val="000000"/>
                </a:solidFill>
              </a:rPr>
              <a:t>Share with us the members of your Go-Live Support Team, forward on the induction invite to any new joiners</a:t>
            </a:r>
          </a:p>
        </p:txBody>
      </p:sp>
      <p:sp>
        <p:nvSpPr>
          <p:cNvPr id="7" name="object 5">
            <a:extLst>
              <a:ext uri="{FF2B5EF4-FFF2-40B4-BE49-F238E27FC236}">
                <a16:creationId xmlns:a16="http://schemas.microsoft.com/office/drawing/2014/main" id="{E4D0B2EB-3EE9-7AD1-C9AC-DB948EFE7F6D}"/>
              </a:ext>
            </a:extLst>
          </p:cNvPr>
          <p:cNvSpPr txBox="1"/>
          <p:nvPr/>
        </p:nvSpPr>
        <p:spPr>
          <a:xfrm>
            <a:off x="6559826" y="936709"/>
            <a:ext cx="5161104" cy="461665"/>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What you can do:</a:t>
            </a:r>
            <a:endParaRPr lang="en-US"/>
          </a:p>
        </p:txBody>
      </p:sp>
    </p:spTree>
    <p:extLst>
      <p:ext uri="{BB962C8B-B14F-4D97-AF65-F5344CB8AC3E}">
        <p14:creationId xmlns:p14="http://schemas.microsoft.com/office/powerpoint/2010/main" val="1430538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512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7562930"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Digital System Update</a:t>
            </a:r>
            <a:endParaRPr lang="en-US"/>
          </a:p>
        </p:txBody>
      </p:sp>
    </p:spTree>
    <p:extLst>
      <p:ext uri="{BB962C8B-B14F-4D97-AF65-F5344CB8AC3E}">
        <p14:creationId xmlns:p14="http://schemas.microsoft.com/office/powerpoint/2010/main" val="3344274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7562930" cy="1025281"/>
          </a:xfrm>
          <a:prstGeom prst="rect">
            <a:avLst/>
          </a:prstGeom>
        </p:spPr>
        <p:txBody>
          <a:bodyPr vert="horz" lIns="0" tIns="0" rIns="0" bIns="0" rtlCol="0" anchor="t">
            <a:normAutofit fontScale="92500"/>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Engaging and Supporting Groups</a:t>
            </a:r>
            <a:endParaRPr lang="en-US"/>
          </a:p>
        </p:txBody>
      </p:sp>
    </p:spTree>
    <p:extLst>
      <p:ext uri="{BB962C8B-B14F-4D97-AF65-F5344CB8AC3E}">
        <p14:creationId xmlns:p14="http://schemas.microsoft.com/office/powerpoint/2010/main" val="3599806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C87C273-51ED-12B6-BDD7-7A28E31A4BF8}"/>
              </a:ext>
            </a:extLst>
          </p:cNvPr>
          <p:cNvSpPr txBox="1"/>
          <p:nvPr/>
        </p:nvSpPr>
        <p:spPr>
          <a:xfrm>
            <a:off x="6308033" y="1572084"/>
            <a:ext cx="5719824" cy="2593018"/>
          </a:xfrm>
          <a:prstGeom prst="rect">
            <a:avLst/>
          </a:prstGeom>
          <a:noFill/>
        </p:spPr>
        <p:txBody>
          <a:bodyPr wrap="square" lIns="68580" tIns="34290" rIns="68580" bIns="34290" rtlCol="0" anchor="t">
            <a:spAutoFit/>
          </a:bodyPr>
          <a:lstStyle/>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Groups are key to the success of the Volunteer Experience changes </a:t>
            </a:r>
          </a:p>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Around 7,000 Groups plus Explorers in 760 Districts, across the movement where most of our people volunteer and where most of our new volunteers join the movement</a:t>
            </a:r>
          </a:p>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Adopting the Volunteer Experience changes is critical to make sure we achieve our aim:  </a:t>
            </a:r>
          </a:p>
        </p:txBody>
      </p:sp>
      <p:sp>
        <p:nvSpPr>
          <p:cNvPr id="2" name="object 5">
            <a:extLst>
              <a:ext uri="{FF2B5EF4-FFF2-40B4-BE49-F238E27FC236}">
                <a16:creationId xmlns:a16="http://schemas.microsoft.com/office/drawing/2014/main" id="{776549CA-103D-CC93-8E18-660470A9F589}"/>
              </a:ext>
            </a:extLst>
          </p:cNvPr>
          <p:cNvSpPr txBox="1"/>
          <p:nvPr/>
        </p:nvSpPr>
        <p:spPr>
          <a:xfrm>
            <a:off x="6308034" y="925687"/>
            <a:ext cx="5426766" cy="492443"/>
          </a:xfrm>
          <a:prstGeom prst="rect">
            <a:avLst/>
          </a:prstGeom>
        </p:spPr>
        <p:txBody>
          <a:bodyPr vert="horz" wrap="square" lIns="0" tIns="0" rIns="0" bIns="0" rtlCol="0" anchor="t">
            <a:spAutoFit/>
          </a:bodyPr>
          <a:lstStyle/>
          <a:p>
            <a:pPr marL="0" lvl="1" defTabSz="685784"/>
            <a:r>
              <a:rPr lang="en-GB" sz="3200" kern="0">
                <a:solidFill>
                  <a:srgbClr val="7413DC"/>
                </a:solidFill>
                <a:latin typeface="Nunito Sans Black"/>
                <a:cs typeface="Calibri"/>
              </a:rPr>
              <a:t>Engaging Groups</a:t>
            </a:r>
            <a:endParaRPr lang="en-US" sz="3200"/>
          </a:p>
        </p:txBody>
      </p:sp>
      <p:pic>
        <p:nvPicPr>
          <p:cNvPr id="4" name="Picture 5" descr="A picture containing person&#10;&#10;Description automatically generated">
            <a:extLst>
              <a:ext uri="{FF2B5EF4-FFF2-40B4-BE49-F238E27FC236}">
                <a16:creationId xmlns:a16="http://schemas.microsoft.com/office/drawing/2014/main" id="{8D67F868-9AD1-9834-6853-40473B4AA61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6096000" cy="6858000"/>
          </a:xfrm>
          <a:prstGeom prst="rect">
            <a:avLst/>
          </a:prstGeom>
        </p:spPr>
      </p:pic>
      <p:sp>
        <p:nvSpPr>
          <p:cNvPr id="5" name="TextBox 4">
            <a:extLst>
              <a:ext uri="{FF2B5EF4-FFF2-40B4-BE49-F238E27FC236}">
                <a16:creationId xmlns:a16="http://schemas.microsoft.com/office/drawing/2014/main" id="{12AA272B-0BF9-C5AB-BA78-36AE367F6B6A}"/>
              </a:ext>
            </a:extLst>
          </p:cNvPr>
          <p:cNvSpPr txBox="1"/>
          <p:nvPr/>
        </p:nvSpPr>
        <p:spPr>
          <a:xfrm>
            <a:off x="6534076" y="4319056"/>
            <a:ext cx="5267739" cy="2308324"/>
          </a:xfrm>
          <a:prstGeom prst="rect">
            <a:avLst/>
          </a:prstGeom>
          <a:noFill/>
        </p:spPr>
        <p:txBody>
          <a:bodyPr wrap="square">
            <a:spAutoFit/>
          </a:bodyPr>
          <a:lstStyle/>
          <a:p>
            <a:pPr algn="ctr"/>
            <a:r>
              <a:rPr lang="en-GB" sz="2400" b="1">
                <a:solidFill>
                  <a:schemeClr val="tx2"/>
                </a:solidFill>
              </a:rPr>
              <a:t>We want to make volunteering with Scouts easier and more fun…</a:t>
            </a:r>
          </a:p>
          <a:p>
            <a:pPr algn="ctr"/>
            <a:endParaRPr lang="en-GB" sz="2400" b="1">
              <a:solidFill>
                <a:schemeClr val="tx2"/>
              </a:solidFill>
            </a:endParaRPr>
          </a:p>
          <a:p>
            <a:pPr algn="ctr"/>
            <a:r>
              <a:rPr lang="en-GB" sz="2400" b="1">
                <a:solidFill>
                  <a:schemeClr val="tx2"/>
                </a:solidFill>
              </a:rPr>
              <a:t>…so that we can attract more volunteers and our current volunteers want to stay</a:t>
            </a:r>
          </a:p>
        </p:txBody>
      </p:sp>
    </p:spTree>
    <p:extLst>
      <p:ext uri="{BB962C8B-B14F-4D97-AF65-F5344CB8AC3E}">
        <p14:creationId xmlns:p14="http://schemas.microsoft.com/office/powerpoint/2010/main" val="466054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FE45D-D2A9-F71C-7E05-F8733C319863}"/>
            </a:ext>
          </a:extLst>
        </p:cNvPr>
        <p:cNvGrpSpPr/>
        <p:nvPr/>
      </p:nvGrpSpPr>
      <p:grpSpPr>
        <a:xfrm>
          <a:off x="0" y="0"/>
          <a:ext cx="0" cy="0"/>
          <a:chOff x="0" y="0"/>
          <a:chExt cx="0" cy="0"/>
        </a:xfrm>
      </p:grpSpPr>
      <p:sp>
        <p:nvSpPr>
          <p:cNvPr id="2" name="object 5">
            <a:extLst>
              <a:ext uri="{FF2B5EF4-FFF2-40B4-BE49-F238E27FC236}">
                <a16:creationId xmlns:a16="http://schemas.microsoft.com/office/drawing/2014/main" id="{27F42A21-32C5-E98F-28E8-C9706200213E}"/>
              </a:ext>
            </a:extLst>
          </p:cNvPr>
          <p:cNvSpPr txBox="1"/>
          <p:nvPr/>
        </p:nvSpPr>
        <p:spPr>
          <a:xfrm>
            <a:off x="369652" y="829483"/>
            <a:ext cx="5580574" cy="430887"/>
          </a:xfrm>
          <a:prstGeom prst="rect">
            <a:avLst/>
          </a:prstGeom>
        </p:spPr>
        <p:txBody>
          <a:bodyPr vert="horz" wrap="square" lIns="0" tIns="0" rIns="0" bIns="0" rtlCol="0" anchor="t">
            <a:spAutoFit/>
          </a:bodyPr>
          <a:lstStyle/>
          <a:p>
            <a:pPr marL="0" lvl="1" defTabSz="685784"/>
            <a:r>
              <a:rPr lang="en-GB" sz="2800" kern="0">
                <a:solidFill>
                  <a:srgbClr val="7413DC"/>
                </a:solidFill>
                <a:latin typeface="Nunito Sans Black"/>
                <a:cs typeface="Calibri"/>
              </a:rPr>
              <a:t>Challenges</a:t>
            </a:r>
            <a:endParaRPr lang="en-GB" sz="2800" kern="0">
              <a:latin typeface="Nunito Sans Black"/>
              <a:cs typeface="Calibri"/>
            </a:endParaRPr>
          </a:p>
        </p:txBody>
      </p:sp>
      <p:sp>
        <p:nvSpPr>
          <p:cNvPr id="5" name="TextBox 2">
            <a:extLst>
              <a:ext uri="{FF2B5EF4-FFF2-40B4-BE49-F238E27FC236}">
                <a16:creationId xmlns:a16="http://schemas.microsoft.com/office/drawing/2014/main" id="{626CF744-92E1-1562-AAE5-D00F7A651602}"/>
              </a:ext>
            </a:extLst>
          </p:cNvPr>
          <p:cNvSpPr txBox="1"/>
          <p:nvPr/>
        </p:nvSpPr>
        <p:spPr>
          <a:xfrm>
            <a:off x="369652" y="2235182"/>
            <a:ext cx="5359196" cy="3220112"/>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95275" indent="-285750">
              <a:lnSpc>
                <a:spcPct val="250000"/>
              </a:lnSpc>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Time</a:t>
            </a:r>
          </a:p>
          <a:p>
            <a:pPr marL="295275" indent="-285750">
              <a:lnSpc>
                <a:spcPct val="250000"/>
              </a:lnSpc>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Volunteers</a:t>
            </a:r>
          </a:p>
          <a:p>
            <a:pPr marL="295275" indent="-285750">
              <a:lnSpc>
                <a:spcPct val="250000"/>
              </a:lnSpc>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Capacity</a:t>
            </a:r>
          </a:p>
          <a:p>
            <a:pPr marL="295275" indent="-285750">
              <a:lnSpc>
                <a:spcPct val="250000"/>
              </a:lnSpc>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What’s in it for me? </a:t>
            </a:r>
          </a:p>
        </p:txBody>
      </p:sp>
      <p:pic>
        <p:nvPicPr>
          <p:cNvPr id="7" name="Picture 6" descr="A person standing in front of a computer&#10;&#10;Description automatically generated with low confidence">
            <a:extLst>
              <a:ext uri="{FF2B5EF4-FFF2-40B4-BE49-F238E27FC236}">
                <a16:creationId xmlns:a16="http://schemas.microsoft.com/office/drawing/2014/main" id="{FE6B5E7B-F33A-2C63-D5DF-6CE82A1870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95999" y="0"/>
            <a:ext cx="6096001" cy="6858000"/>
          </a:xfrm>
          <a:prstGeom prst="rect">
            <a:avLst/>
          </a:prstGeom>
        </p:spPr>
      </p:pic>
    </p:spTree>
    <p:extLst>
      <p:ext uri="{BB962C8B-B14F-4D97-AF65-F5344CB8AC3E}">
        <p14:creationId xmlns:p14="http://schemas.microsoft.com/office/powerpoint/2010/main" val="1546515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49150-F23A-D2BF-ADA1-CB1B652CCBA3}"/>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6DA0673A-3780-0BD8-83D8-CA29FB84DAA6}"/>
              </a:ext>
            </a:extLst>
          </p:cNvPr>
          <p:cNvSpPr txBox="1"/>
          <p:nvPr/>
        </p:nvSpPr>
        <p:spPr>
          <a:xfrm>
            <a:off x="6511937" y="964237"/>
            <a:ext cx="4087170" cy="461665"/>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What can we do?</a:t>
            </a:r>
          </a:p>
        </p:txBody>
      </p:sp>
      <p:sp>
        <p:nvSpPr>
          <p:cNvPr id="6" name="TextBox 5">
            <a:extLst>
              <a:ext uri="{FF2B5EF4-FFF2-40B4-BE49-F238E27FC236}">
                <a16:creationId xmlns:a16="http://schemas.microsoft.com/office/drawing/2014/main" id="{1983021B-2DFD-5913-0D69-4315E52A291E}"/>
              </a:ext>
            </a:extLst>
          </p:cNvPr>
          <p:cNvSpPr txBox="1"/>
          <p:nvPr/>
        </p:nvSpPr>
        <p:spPr>
          <a:xfrm>
            <a:off x="6425797" y="1582826"/>
            <a:ext cx="5348767" cy="5078313"/>
          </a:xfrm>
          <a:prstGeom prst="rect">
            <a:avLst/>
          </a:prstGeom>
          <a:noFill/>
        </p:spPr>
        <p:txBody>
          <a:bodyPr wrap="square" lIns="91440" tIns="45720" rIns="91440" bIns="45720" anchor="t">
            <a:spAutoFit/>
          </a:bodyPr>
          <a:lstStyle/>
          <a:p>
            <a:pPr marL="295275" indent="-285750">
              <a:spcBef>
                <a:spcPts val="600"/>
              </a:spcBef>
              <a:spcAft>
                <a:spcPts val="600"/>
              </a:spcAft>
              <a:buClr>
                <a:srgbClr val="7414DC"/>
              </a:buClr>
              <a:buSzPct val="125000"/>
              <a:buFont typeface="Arial" panose="020B0604020202020204" pitchFamily="34" charset="0"/>
              <a:buChar char="•"/>
              <a:defRPr/>
            </a:pPr>
            <a:r>
              <a:rPr lang="en-GB" sz="1800" b="1">
                <a:latin typeface="Nunito Sans"/>
                <a:ea typeface="Calibri"/>
                <a:cs typeface="Calibri"/>
              </a:rPr>
              <a:t>Awareness</a:t>
            </a:r>
            <a:r>
              <a:rPr lang="en-GB" sz="1800">
                <a:latin typeface="Nunito Sans"/>
                <a:ea typeface="Calibri"/>
                <a:cs typeface="Calibri"/>
              </a:rPr>
              <a:t> - Why are we doing this?</a:t>
            </a:r>
          </a:p>
          <a:p>
            <a:pPr marL="9525">
              <a:spcBef>
                <a:spcPts val="600"/>
              </a:spcBef>
              <a:spcAft>
                <a:spcPts val="600"/>
              </a:spcAft>
              <a:buClr>
                <a:srgbClr val="7414DC"/>
              </a:buClr>
              <a:buSzPct val="125000"/>
              <a:defRPr/>
            </a:pPr>
            <a:r>
              <a:rPr lang="en-GB" sz="1800">
                <a:latin typeface="Nunito Sans"/>
                <a:ea typeface="Calibri"/>
                <a:cs typeface="Calibri"/>
              </a:rPr>
              <a:t>Waiting lists, difficulty bringing in new volunteers, volunteers aren’t staying as long</a:t>
            </a:r>
          </a:p>
          <a:p>
            <a:pPr marL="295275" indent="-285750">
              <a:spcBef>
                <a:spcPts val="600"/>
              </a:spcBef>
              <a:spcAft>
                <a:spcPts val="600"/>
              </a:spcAft>
              <a:buClr>
                <a:srgbClr val="7414DC"/>
              </a:buClr>
              <a:buSzPct val="125000"/>
              <a:buFont typeface="Arial" panose="020B0604020202020204" pitchFamily="34" charset="0"/>
              <a:buChar char="•"/>
              <a:defRPr/>
            </a:pPr>
            <a:r>
              <a:rPr lang="en-GB" sz="1800" b="1">
                <a:latin typeface="Nunito Sans"/>
                <a:ea typeface="Calibri"/>
                <a:cs typeface="Calibri"/>
              </a:rPr>
              <a:t>Desire</a:t>
            </a:r>
            <a:r>
              <a:rPr lang="en-GB" sz="1800">
                <a:latin typeface="Nunito Sans"/>
                <a:ea typeface="Calibri"/>
                <a:cs typeface="Calibri"/>
              </a:rPr>
              <a:t> - What’s in it for me? </a:t>
            </a:r>
          </a:p>
          <a:p>
            <a:pPr marL="9525">
              <a:spcBef>
                <a:spcPts val="600"/>
              </a:spcBef>
              <a:spcAft>
                <a:spcPts val="600"/>
              </a:spcAft>
              <a:buClr>
                <a:srgbClr val="7414DC"/>
              </a:buClr>
              <a:buSzPct val="125000"/>
              <a:defRPr/>
            </a:pPr>
            <a:r>
              <a:rPr lang="en-GB" sz="1800">
                <a:latin typeface="Nunito Sans"/>
                <a:ea typeface="Calibri"/>
                <a:cs typeface="Calibri"/>
              </a:rPr>
              <a:t>Simpler structures, better systems and processes, easier to recruit and better retention</a:t>
            </a:r>
          </a:p>
          <a:p>
            <a:pPr marL="295275" indent="-285750">
              <a:spcBef>
                <a:spcPts val="600"/>
              </a:spcBef>
              <a:spcAft>
                <a:spcPts val="600"/>
              </a:spcAft>
              <a:buClr>
                <a:srgbClr val="7414DC"/>
              </a:buClr>
              <a:buSzPct val="125000"/>
              <a:buFont typeface="Arial" panose="020B0604020202020204" pitchFamily="34" charset="0"/>
              <a:buChar char="•"/>
              <a:defRPr/>
            </a:pPr>
            <a:r>
              <a:rPr lang="en-GB" sz="1800" b="1">
                <a:latin typeface="Nunito Sans"/>
                <a:ea typeface="Calibri"/>
                <a:cs typeface="Calibri"/>
              </a:rPr>
              <a:t>Knowledge</a:t>
            </a:r>
            <a:r>
              <a:rPr lang="en-GB" sz="1800">
                <a:latin typeface="Nunito Sans"/>
                <a:ea typeface="Calibri"/>
                <a:cs typeface="Calibri"/>
              </a:rPr>
              <a:t> - What do I need to know? </a:t>
            </a:r>
          </a:p>
          <a:p>
            <a:pPr marL="9525">
              <a:spcBef>
                <a:spcPts val="600"/>
              </a:spcBef>
              <a:spcAft>
                <a:spcPts val="600"/>
              </a:spcAft>
              <a:buClr>
                <a:srgbClr val="7414DC"/>
              </a:buClr>
              <a:buSzPct val="125000"/>
              <a:defRPr/>
            </a:pPr>
            <a:r>
              <a:rPr lang="en-GB" sz="1800">
                <a:latin typeface="Nunito Sans"/>
                <a:ea typeface="Calibri"/>
                <a:cs typeface="Calibri"/>
              </a:rPr>
              <a:t>Make sure information is focused and relevant for them</a:t>
            </a:r>
          </a:p>
          <a:p>
            <a:pPr marL="295275" indent="-285750">
              <a:spcBef>
                <a:spcPts val="600"/>
              </a:spcBef>
              <a:spcAft>
                <a:spcPts val="600"/>
              </a:spcAft>
              <a:buClr>
                <a:srgbClr val="7414DC"/>
              </a:buClr>
              <a:buSzPct val="125000"/>
              <a:buFont typeface="Arial" panose="020B0604020202020204" pitchFamily="34" charset="0"/>
              <a:buChar char="•"/>
              <a:defRPr/>
            </a:pPr>
            <a:r>
              <a:rPr lang="en-GB" sz="1800" b="1">
                <a:latin typeface="Nunito Sans"/>
                <a:ea typeface="Calibri"/>
                <a:cs typeface="Calibri"/>
              </a:rPr>
              <a:t>Ability</a:t>
            </a:r>
            <a:r>
              <a:rPr lang="en-GB" sz="1800">
                <a:latin typeface="Nunito Sans"/>
                <a:ea typeface="Calibri"/>
                <a:cs typeface="Calibri"/>
              </a:rPr>
              <a:t> - What do I need to do?</a:t>
            </a:r>
          </a:p>
          <a:p>
            <a:pPr marL="9525">
              <a:spcBef>
                <a:spcPts val="600"/>
              </a:spcBef>
              <a:spcAft>
                <a:spcPts val="600"/>
              </a:spcAft>
              <a:buClr>
                <a:srgbClr val="7414DC"/>
              </a:buClr>
              <a:buSzPct val="125000"/>
              <a:defRPr/>
            </a:pPr>
            <a:r>
              <a:rPr lang="en-GB" sz="1800">
                <a:latin typeface="Nunito Sans"/>
                <a:ea typeface="Calibri"/>
                <a:cs typeface="Calibri"/>
              </a:rPr>
              <a:t>Key actions, ready for change webpages</a:t>
            </a:r>
          </a:p>
          <a:p>
            <a:pPr marL="295275" indent="-285750">
              <a:spcBef>
                <a:spcPts val="600"/>
              </a:spcBef>
              <a:spcAft>
                <a:spcPts val="600"/>
              </a:spcAft>
              <a:buClr>
                <a:srgbClr val="7414DC"/>
              </a:buClr>
              <a:buSzPct val="125000"/>
              <a:buFont typeface="Arial" panose="020B0604020202020204" pitchFamily="34" charset="0"/>
              <a:buChar char="•"/>
              <a:defRPr/>
            </a:pPr>
            <a:r>
              <a:rPr lang="en-GB" sz="1800" b="1">
                <a:latin typeface="Nunito Sans"/>
                <a:ea typeface="Calibri"/>
                <a:cs typeface="Calibri"/>
              </a:rPr>
              <a:t>Reinforcement</a:t>
            </a:r>
            <a:r>
              <a:rPr lang="en-GB" sz="1800">
                <a:latin typeface="Nunito Sans"/>
                <a:ea typeface="Calibri"/>
                <a:cs typeface="Calibri"/>
              </a:rPr>
              <a:t> - Keeping things going</a:t>
            </a:r>
          </a:p>
          <a:p>
            <a:pPr marL="9525">
              <a:spcBef>
                <a:spcPts val="600"/>
              </a:spcBef>
              <a:spcAft>
                <a:spcPts val="600"/>
              </a:spcAft>
              <a:buClr>
                <a:srgbClr val="7414DC"/>
              </a:buClr>
              <a:buSzPct val="125000"/>
              <a:defRPr/>
            </a:pPr>
            <a:r>
              <a:rPr lang="en-GB" sz="1800">
                <a:latin typeface="Nunito Sans"/>
                <a:ea typeface="Calibri"/>
                <a:cs typeface="Calibri"/>
              </a:rPr>
              <a:t>A system going live isn’t the end! </a:t>
            </a:r>
          </a:p>
        </p:txBody>
      </p:sp>
      <p:pic>
        <p:nvPicPr>
          <p:cNvPr id="3" name="Picture 12">
            <a:extLst>
              <a:ext uri="{FF2B5EF4-FFF2-40B4-BE49-F238E27FC236}">
                <a16:creationId xmlns:a16="http://schemas.microsoft.com/office/drawing/2014/main" id="{76B5DB1F-E3C1-9E22-958A-7B154139EB6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555" y="0"/>
            <a:ext cx="6096000" cy="6858000"/>
          </a:xfrm>
          <a:prstGeom prst="rect">
            <a:avLst/>
          </a:prstGeom>
        </p:spPr>
      </p:pic>
    </p:spTree>
    <p:extLst>
      <p:ext uri="{BB962C8B-B14F-4D97-AF65-F5344CB8AC3E}">
        <p14:creationId xmlns:p14="http://schemas.microsoft.com/office/powerpoint/2010/main" val="4207430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49150-F23A-D2BF-ADA1-CB1B652CCBA3}"/>
            </a:ext>
          </a:extLst>
        </p:cNvPr>
        <p:cNvGrpSpPr/>
        <p:nvPr/>
      </p:nvGrpSpPr>
      <p:grpSpPr>
        <a:xfrm>
          <a:off x="0" y="0"/>
          <a:ext cx="0" cy="0"/>
          <a:chOff x="0" y="0"/>
          <a:chExt cx="0" cy="0"/>
        </a:xfrm>
      </p:grpSpPr>
      <p:sp>
        <p:nvSpPr>
          <p:cNvPr id="3" name="object 5">
            <a:extLst>
              <a:ext uri="{FF2B5EF4-FFF2-40B4-BE49-F238E27FC236}">
                <a16:creationId xmlns:a16="http://schemas.microsoft.com/office/drawing/2014/main" id="{6DA0673A-3780-0BD8-83D8-CA29FB84DAA6}"/>
              </a:ext>
            </a:extLst>
          </p:cNvPr>
          <p:cNvSpPr txBox="1"/>
          <p:nvPr/>
        </p:nvSpPr>
        <p:spPr>
          <a:xfrm>
            <a:off x="368815" y="809335"/>
            <a:ext cx="5209003" cy="461665"/>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Suggestions &amp; Tips</a:t>
            </a:r>
          </a:p>
        </p:txBody>
      </p:sp>
      <p:sp>
        <p:nvSpPr>
          <p:cNvPr id="4" name="TextBox 3">
            <a:extLst>
              <a:ext uri="{FF2B5EF4-FFF2-40B4-BE49-F238E27FC236}">
                <a16:creationId xmlns:a16="http://schemas.microsoft.com/office/drawing/2014/main" id="{1983021B-2DFD-5913-0D69-4315E52A291E}"/>
              </a:ext>
            </a:extLst>
          </p:cNvPr>
          <p:cNvSpPr txBox="1"/>
          <p:nvPr/>
        </p:nvSpPr>
        <p:spPr>
          <a:xfrm>
            <a:off x="417505" y="1964683"/>
            <a:ext cx="5111622" cy="4031873"/>
          </a:xfrm>
          <a:prstGeom prst="rect">
            <a:avLst/>
          </a:prstGeom>
          <a:noFill/>
        </p:spPr>
        <p:txBody>
          <a:bodyPr wrap="square" lIns="91440" tIns="45720" rIns="91440" bIns="45720" anchor="t">
            <a:spAutoFit/>
          </a:bodyPr>
          <a:lstStyle/>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Hearing about change from HQ is great… Hearing about change from their local leadership team is better!</a:t>
            </a:r>
          </a:p>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Group volunteers engage more with local comms</a:t>
            </a:r>
          </a:p>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Create time for discussion on what this means and what to do next</a:t>
            </a:r>
          </a:p>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Focus on the important tasks and the benefits of this with the opportunity to learn more</a:t>
            </a:r>
          </a:p>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Personal messages have higher engagement than ‘forwarded’ messages</a:t>
            </a:r>
          </a:p>
        </p:txBody>
      </p:sp>
      <p:pic>
        <p:nvPicPr>
          <p:cNvPr id="7" name="Picture 3" descr="A group of kids sitting on the floor&#10;&#10;Description automatically generated with medium confidence">
            <a:extLst>
              <a:ext uri="{FF2B5EF4-FFF2-40B4-BE49-F238E27FC236}">
                <a16:creationId xmlns:a16="http://schemas.microsoft.com/office/drawing/2014/main" id="{12E229D3-E3AF-4829-E69C-C6D6F37EE9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96000" y="0"/>
            <a:ext cx="6096000" cy="6858000"/>
          </a:xfrm>
          <a:prstGeom prst="rect">
            <a:avLst/>
          </a:prstGeom>
        </p:spPr>
      </p:pic>
    </p:spTree>
    <p:extLst>
      <p:ext uri="{BB962C8B-B14F-4D97-AF65-F5344CB8AC3E}">
        <p14:creationId xmlns:p14="http://schemas.microsoft.com/office/powerpoint/2010/main" val="3439976335"/>
      </p:ext>
    </p:extLst>
  </p:cSld>
  <p:clrMapOvr>
    <a:masterClrMapping/>
  </p:clrMapOvr>
</p:sld>
</file>

<file path=ppt/theme/theme1.xml><?xml version="1.0" encoding="utf-8"?>
<a:theme xmlns:a="http://schemas.openxmlformats.org/drawingml/2006/main" name="Office Theme">
  <a:themeElements>
    <a:clrScheme name="Scouts Master Colours">
      <a:dk1>
        <a:srgbClr val="000000"/>
      </a:dk1>
      <a:lt1>
        <a:srgbClr val="FFFFFF"/>
      </a:lt1>
      <a:dk2>
        <a:srgbClr val="7414DC"/>
      </a:dk2>
      <a:lt2>
        <a:srgbClr val="00A793"/>
      </a:lt2>
      <a:accent1>
        <a:srgbClr val="E22E12"/>
      </a:accent1>
      <a:accent2>
        <a:srgbClr val="23A950"/>
      </a:accent2>
      <a:accent3>
        <a:srgbClr val="006EE0"/>
      </a:accent3>
      <a:accent4>
        <a:srgbClr val="FFB3E5"/>
      </a:accent4>
      <a:accent5>
        <a:srgbClr val="003A82"/>
      </a:accent5>
      <a:accent6>
        <a:srgbClr val="FFE627"/>
      </a:accent6>
      <a:hlink>
        <a:srgbClr val="00B8B8"/>
      </a:hlink>
      <a:folHlink>
        <a:srgbClr val="7414DC"/>
      </a:folHlink>
    </a:clrScheme>
    <a:fontScheme name="Scouts">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cout PowerPoint V5 Email PH" id="{257C25A9-7AC9-40ED-8C67-89EB2ADF5179}" vid="{CAF7EC17-53D2-43D7-96D5-1CFD4E1346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scouts-powerpoint-template-small-file</Template>
  <TotalTime>0</TotalTime>
  <Words>1225</Words>
  <Application>Microsoft Office PowerPoint</Application>
  <PresentationFormat>Widescreen</PresentationFormat>
  <Paragraphs>182</Paragraphs>
  <Slides>31</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Nunito Sans</vt:lpstr>
      <vt:lpstr>Nunito Sans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Leading change for Transformation Leads</vt:lpstr>
      <vt:lpstr>Leading change for Transformation Leads</vt:lpstr>
      <vt:lpstr>Leading change for Transformation Leads</vt:lpstr>
      <vt:lpstr>Leading change for Transformation Leads</vt:lpstr>
      <vt:lpstr>Leading change for Transformation Leads</vt:lpstr>
      <vt:lpstr>Leading change for Transformation Leads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2024-07-24T08:30:49Z</dcterms:created>
  <dcterms:modified xsi:type="dcterms:W3CDTF">2024-07-24T08:31:10Z</dcterms:modified>
</cp:coreProperties>
</file>