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bookmarkIdSeed="3">
  <p:sldMasterIdLst>
    <p:sldMasterId id="2147483834" r:id="rId1"/>
  </p:sldMasterIdLst>
  <p:notesMasterIdLst>
    <p:notesMasterId r:id="rId42"/>
  </p:notesMasterIdLst>
  <p:handoutMasterIdLst>
    <p:handoutMasterId r:id="rId43"/>
  </p:handoutMasterIdLst>
  <p:sldIdLst>
    <p:sldId id="320" r:id="rId2"/>
    <p:sldId id="329" r:id="rId3"/>
    <p:sldId id="733" r:id="rId4"/>
    <p:sldId id="896" r:id="rId5"/>
    <p:sldId id="1097" r:id="rId6"/>
    <p:sldId id="1214" r:id="rId7"/>
    <p:sldId id="1082" r:id="rId8"/>
    <p:sldId id="943" r:id="rId9"/>
    <p:sldId id="1215" r:id="rId10"/>
    <p:sldId id="1091" r:id="rId11"/>
    <p:sldId id="1117" r:id="rId12"/>
    <p:sldId id="1126" r:id="rId13"/>
    <p:sldId id="1179" r:id="rId14"/>
    <p:sldId id="1127" r:id="rId15"/>
    <p:sldId id="1216" r:id="rId16"/>
    <p:sldId id="1084" r:id="rId17"/>
    <p:sldId id="1128" r:id="rId18"/>
    <p:sldId id="1098" r:id="rId19"/>
    <p:sldId id="1242" r:id="rId20"/>
    <p:sldId id="1217" r:id="rId21"/>
    <p:sldId id="1218" r:id="rId22"/>
    <p:sldId id="1220" r:id="rId23"/>
    <p:sldId id="1219" r:id="rId24"/>
    <p:sldId id="1225" r:id="rId25"/>
    <p:sldId id="1226" r:id="rId26"/>
    <p:sldId id="1227" r:id="rId27"/>
    <p:sldId id="1228" r:id="rId28"/>
    <p:sldId id="1229" r:id="rId29"/>
    <p:sldId id="1232" r:id="rId30"/>
    <p:sldId id="1235" r:id="rId31"/>
    <p:sldId id="1233" r:id="rId32"/>
    <p:sldId id="1237" r:id="rId33"/>
    <p:sldId id="1230" r:id="rId34"/>
    <p:sldId id="1234" r:id="rId35"/>
    <p:sldId id="1239" r:id="rId36"/>
    <p:sldId id="1224" r:id="rId37"/>
    <p:sldId id="1241" r:id="rId38"/>
    <p:sldId id="1060" r:id="rId39"/>
    <p:sldId id="1061" r:id="rId40"/>
    <p:sldId id="1066" r:id="rId41"/>
  </p:sldIdLst>
  <p:sldSz cx="12192000" cy="6858000"/>
  <p:notesSz cx="16256000" cy="9144000"/>
  <p:embeddedFontLst>
    <p:embeddedFont>
      <p:font typeface="Nunito Sans" panose="00000500000000000000" pitchFamily="2" charset="0"/>
      <p:regular r:id="rId44"/>
      <p:bold r:id="rId45"/>
      <p:italic r:id="rId46"/>
      <p:boldItalic r:id="rId47"/>
    </p:embeddedFont>
    <p:embeddedFont>
      <p:font typeface="Nunito Sans Black" panose="00000A00000000000000" pitchFamily="2" charset="0"/>
      <p:bold r:id="rId48"/>
      <p:boldItalic r:id="rId49"/>
    </p:embeddedFont>
    <p:embeddedFont>
      <p:font typeface="Segoe UI" panose="020B0502040204020203" pitchFamily="34" charset="0"/>
      <p:regular r:id="rId50"/>
      <p:bold r:id="rId51"/>
      <p:italic r:id="rId52"/>
      <p:boldItalic r:id="rId53"/>
    </p:embeddedFont>
  </p:embeddedFontLst>
  <p:custDataLst>
    <p:tags r:id="rId54"/>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486"/>
    <a:srgbClr val="FF912A"/>
    <a:srgbClr val="FFE627"/>
    <a:srgbClr val="006DDF"/>
    <a:srgbClr val="003982"/>
    <a:srgbClr val="FFFFFF"/>
    <a:srgbClr val="00A794"/>
    <a:srgbClr val="7414DC"/>
    <a:srgbClr val="00A793"/>
    <a:srgbClr val="FFB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E5126-64FA-4B08-AFEE-5AA7DBDFDB5F}" v="1741" dt="2024-10-29T19:00:09.634"/>
    <p1510:client id="{7295DDDF-BF50-4930-ACB8-E14D53DB0637}" v="4" dt="2024-10-29T09:52:01.629"/>
    <p1510:client id="{DBB7C644-25F8-A9C1-6BE8-A3566762E038}" v="18" dt="2024-10-28T19:09:50.703"/>
    <p1510:client id="{E1C44B93-7C60-413D-A77D-796039940173}" v="515" dt="2024-10-29T12:32:17.220"/>
    <p1510:client id="{F7A2588E-D96A-E0E8-0B77-457AC09EB3E8}" v="2" dt="2024-10-29T18:12:48.2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044" y="66"/>
      </p:cViewPr>
      <p:guideLst>
        <p:guide orient="horz" pos="2160"/>
        <p:guide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598C3-EBBE-4986-A129-2194E73E8E8E}" type="doc">
      <dgm:prSet loTypeId="urn:microsoft.com/office/officeart/2005/8/layout/orgChart1" loCatId="hierarchy" qsTypeId="urn:microsoft.com/office/officeart/2005/8/quickstyle/simple1" qsCatId="simple" csTypeId="urn:microsoft.com/office/officeart/2005/8/colors/accent5_4" csCatId="accent5" phldr="1"/>
      <dgm:spPr/>
      <dgm:t>
        <a:bodyPr/>
        <a:lstStyle/>
        <a:p>
          <a:endParaRPr lang="en-GB"/>
        </a:p>
      </dgm:t>
    </dgm:pt>
    <dgm:pt modelId="{5D1792FF-1324-4B61-A484-2359FE417D61}">
      <dgm:prSet phldrT="[Text]"/>
      <dgm:spPr>
        <a:solidFill>
          <a:schemeClr val="tx2"/>
        </a:solidFill>
      </dgm:spPr>
      <dgm:t>
        <a:bodyPr/>
        <a:lstStyle/>
        <a:p>
          <a:r>
            <a:rPr lang="en-GB"/>
            <a:t>Anywhere County</a:t>
          </a:r>
        </a:p>
      </dgm:t>
    </dgm:pt>
    <dgm:pt modelId="{BD42474E-E2AB-45B4-9764-7E3D6B1C7DB9}" type="parTrans" cxnId="{E95B041A-5CF2-4301-A417-412054B935A6}">
      <dgm:prSet/>
      <dgm:spPr/>
      <dgm:t>
        <a:bodyPr/>
        <a:lstStyle/>
        <a:p>
          <a:endParaRPr lang="en-GB"/>
        </a:p>
      </dgm:t>
    </dgm:pt>
    <dgm:pt modelId="{0E1A5B5E-1804-45D5-A288-273CF0AFA1E0}" type="sibTrans" cxnId="{E95B041A-5CF2-4301-A417-412054B935A6}">
      <dgm:prSet/>
      <dgm:spPr/>
      <dgm:t>
        <a:bodyPr/>
        <a:lstStyle/>
        <a:p>
          <a:endParaRPr lang="en-GB"/>
        </a:p>
      </dgm:t>
    </dgm:pt>
    <dgm:pt modelId="{34A6B127-BC96-41A5-B84A-FE92F07CB390}">
      <dgm:prSet phldrT="[Text]"/>
      <dgm:spPr/>
      <dgm:t>
        <a:bodyPr/>
        <a:lstStyle/>
        <a:p>
          <a:r>
            <a:rPr lang="en-GB"/>
            <a:t>District One</a:t>
          </a:r>
        </a:p>
      </dgm:t>
    </dgm:pt>
    <dgm:pt modelId="{DB6BE6A0-BAB3-4652-A916-6E4123131C41}" type="parTrans" cxnId="{4AECE107-C036-4BA6-84D0-97FA224920C5}">
      <dgm:prSet/>
      <dgm:spPr/>
      <dgm:t>
        <a:bodyPr/>
        <a:lstStyle/>
        <a:p>
          <a:endParaRPr lang="en-GB"/>
        </a:p>
      </dgm:t>
    </dgm:pt>
    <dgm:pt modelId="{930D9EE5-C203-4BDE-BD2C-973E47496BA4}" type="sibTrans" cxnId="{4AECE107-C036-4BA6-84D0-97FA224920C5}">
      <dgm:prSet/>
      <dgm:spPr/>
      <dgm:t>
        <a:bodyPr/>
        <a:lstStyle/>
        <a:p>
          <a:endParaRPr lang="en-GB"/>
        </a:p>
      </dgm:t>
    </dgm:pt>
    <dgm:pt modelId="{2C63F102-D3BF-4520-B43F-ECC111034B44}">
      <dgm:prSet phldrT="[Text]"/>
      <dgm:spPr>
        <a:solidFill>
          <a:schemeClr val="accent2"/>
        </a:solidFill>
      </dgm:spPr>
      <dgm:t>
        <a:bodyPr/>
        <a:lstStyle/>
        <a:p>
          <a:r>
            <a:rPr lang="en-GB"/>
            <a:t>District Two</a:t>
          </a:r>
          <a:br>
            <a:rPr lang="en-GB"/>
          </a:br>
          <a:r>
            <a:rPr lang="en-GB"/>
            <a:t>(No Lead Volunteer)</a:t>
          </a:r>
        </a:p>
      </dgm:t>
    </dgm:pt>
    <dgm:pt modelId="{705D67ED-4DD2-43CB-BC38-F29AEA3E9FC6}" type="parTrans" cxnId="{2D77C2DB-D744-4419-AF34-053B851D4341}">
      <dgm:prSet/>
      <dgm:spPr/>
      <dgm:t>
        <a:bodyPr/>
        <a:lstStyle/>
        <a:p>
          <a:endParaRPr lang="en-GB"/>
        </a:p>
      </dgm:t>
    </dgm:pt>
    <dgm:pt modelId="{52F15925-F992-4012-B761-4D93C8AAAB41}" type="sibTrans" cxnId="{2D77C2DB-D744-4419-AF34-053B851D4341}">
      <dgm:prSet/>
      <dgm:spPr/>
      <dgm:t>
        <a:bodyPr/>
        <a:lstStyle/>
        <a:p>
          <a:endParaRPr lang="en-GB"/>
        </a:p>
      </dgm:t>
    </dgm:pt>
    <dgm:pt modelId="{EEF91770-2209-4F9A-A0D3-447C93663415}">
      <dgm:prSet phldrT="[Text]"/>
      <dgm:spPr>
        <a:solidFill>
          <a:schemeClr val="accent3"/>
        </a:solidFill>
      </dgm:spPr>
      <dgm:t>
        <a:bodyPr/>
        <a:lstStyle/>
        <a:p>
          <a:r>
            <a:rPr lang="en-GB"/>
            <a:t>District Three</a:t>
          </a:r>
        </a:p>
      </dgm:t>
    </dgm:pt>
    <dgm:pt modelId="{269F7B4D-6CD5-417F-9FD5-1B45DED0B9E1}" type="parTrans" cxnId="{0476450A-D759-4597-B14B-1E52B0844EFD}">
      <dgm:prSet/>
      <dgm:spPr/>
      <dgm:t>
        <a:bodyPr/>
        <a:lstStyle/>
        <a:p>
          <a:endParaRPr lang="en-GB"/>
        </a:p>
      </dgm:t>
    </dgm:pt>
    <dgm:pt modelId="{E3700611-B23B-4E06-B8F3-42A45A4832D3}" type="sibTrans" cxnId="{0476450A-D759-4597-B14B-1E52B0844EFD}">
      <dgm:prSet/>
      <dgm:spPr/>
      <dgm:t>
        <a:bodyPr/>
        <a:lstStyle/>
        <a:p>
          <a:endParaRPr lang="en-GB"/>
        </a:p>
      </dgm:t>
    </dgm:pt>
    <dgm:pt modelId="{53E0420A-7569-4DA3-B21B-DBE284D720C7}">
      <dgm:prSet phldrT="[Text]"/>
      <dgm:spPr/>
      <dgm:t>
        <a:bodyPr/>
        <a:lstStyle/>
        <a:p>
          <a:r>
            <a:rPr lang="en-GB"/>
            <a:t>Group One</a:t>
          </a:r>
        </a:p>
      </dgm:t>
    </dgm:pt>
    <dgm:pt modelId="{18E1736B-A4A0-4FFF-BF1A-AC1EFDD6BFFC}" type="parTrans" cxnId="{117CBCE3-0B1F-4A89-A6FB-0B2602CBF243}">
      <dgm:prSet/>
      <dgm:spPr/>
      <dgm:t>
        <a:bodyPr/>
        <a:lstStyle/>
        <a:p>
          <a:endParaRPr lang="en-GB"/>
        </a:p>
      </dgm:t>
    </dgm:pt>
    <dgm:pt modelId="{E0D93A11-BB37-4E64-A4CD-0F251FA5F14F}" type="sibTrans" cxnId="{117CBCE3-0B1F-4A89-A6FB-0B2602CBF243}">
      <dgm:prSet/>
      <dgm:spPr/>
      <dgm:t>
        <a:bodyPr/>
        <a:lstStyle/>
        <a:p>
          <a:endParaRPr lang="en-GB"/>
        </a:p>
      </dgm:t>
    </dgm:pt>
    <dgm:pt modelId="{01E1778C-47D9-429E-B7E2-CDF894FB0854}">
      <dgm:prSet phldrT="[Text]"/>
      <dgm:spPr>
        <a:solidFill>
          <a:schemeClr val="accent2"/>
        </a:solidFill>
      </dgm:spPr>
      <dgm:t>
        <a:bodyPr/>
        <a:lstStyle/>
        <a:p>
          <a:r>
            <a:rPr lang="en-GB"/>
            <a:t>Group Two</a:t>
          </a:r>
        </a:p>
      </dgm:t>
    </dgm:pt>
    <dgm:pt modelId="{253BF6BC-0AEC-4EBC-B09F-D44874C7D261}" type="parTrans" cxnId="{2AC2F864-DC50-475A-8D36-3CA0AEBCFA72}">
      <dgm:prSet/>
      <dgm:spPr/>
      <dgm:t>
        <a:bodyPr/>
        <a:lstStyle/>
        <a:p>
          <a:endParaRPr lang="en-GB"/>
        </a:p>
      </dgm:t>
    </dgm:pt>
    <dgm:pt modelId="{2E11E464-1445-4B59-BF3C-D0B0DF0EF4FF}" type="sibTrans" cxnId="{2AC2F864-DC50-475A-8D36-3CA0AEBCFA72}">
      <dgm:prSet/>
      <dgm:spPr/>
      <dgm:t>
        <a:bodyPr/>
        <a:lstStyle/>
        <a:p>
          <a:endParaRPr lang="en-GB"/>
        </a:p>
      </dgm:t>
    </dgm:pt>
    <dgm:pt modelId="{89581F7F-230E-46E3-AAE7-4F429A72AAA0}">
      <dgm:prSet phldrT="[Text]"/>
      <dgm:spPr>
        <a:solidFill>
          <a:schemeClr val="accent3"/>
        </a:solidFill>
      </dgm:spPr>
      <dgm:t>
        <a:bodyPr/>
        <a:lstStyle/>
        <a:p>
          <a:r>
            <a:rPr lang="en-GB"/>
            <a:t>Group Three</a:t>
          </a:r>
        </a:p>
        <a:p>
          <a:r>
            <a:rPr lang="en-GB"/>
            <a:t>(No Lead Volunteer)</a:t>
          </a:r>
        </a:p>
      </dgm:t>
    </dgm:pt>
    <dgm:pt modelId="{E2B34EE3-64FA-4762-B9F4-7F83B20C21CA}" type="parTrans" cxnId="{2FC4E9CC-4321-4376-BB8B-FDAFA32E3444}">
      <dgm:prSet/>
      <dgm:spPr/>
      <dgm:t>
        <a:bodyPr/>
        <a:lstStyle/>
        <a:p>
          <a:endParaRPr lang="en-GB"/>
        </a:p>
      </dgm:t>
    </dgm:pt>
    <dgm:pt modelId="{E9E70930-9C56-48B3-80D3-9D0BA79101FA}" type="sibTrans" cxnId="{2FC4E9CC-4321-4376-BB8B-FDAFA32E3444}">
      <dgm:prSet/>
      <dgm:spPr/>
      <dgm:t>
        <a:bodyPr/>
        <a:lstStyle/>
        <a:p>
          <a:endParaRPr lang="en-GB"/>
        </a:p>
      </dgm:t>
    </dgm:pt>
    <dgm:pt modelId="{8E8ECC04-8534-4FC3-8B52-8525C1BA87B6}" type="pres">
      <dgm:prSet presAssocID="{D72598C3-EBBE-4986-A129-2194E73E8E8E}" presName="hierChild1" presStyleCnt="0">
        <dgm:presLayoutVars>
          <dgm:orgChart val="1"/>
          <dgm:chPref val="1"/>
          <dgm:dir/>
          <dgm:animOne val="branch"/>
          <dgm:animLvl val="lvl"/>
          <dgm:resizeHandles/>
        </dgm:presLayoutVars>
      </dgm:prSet>
      <dgm:spPr/>
    </dgm:pt>
    <dgm:pt modelId="{F0D66FDD-C183-44ED-9522-164163DB8BB4}" type="pres">
      <dgm:prSet presAssocID="{5D1792FF-1324-4B61-A484-2359FE417D61}" presName="hierRoot1" presStyleCnt="0">
        <dgm:presLayoutVars>
          <dgm:hierBranch val="init"/>
        </dgm:presLayoutVars>
      </dgm:prSet>
      <dgm:spPr/>
    </dgm:pt>
    <dgm:pt modelId="{28EFBD51-29F8-417D-BF67-6EA6FDBDDC0E}" type="pres">
      <dgm:prSet presAssocID="{5D1792FF-1324-4B61-A484-2359FE417D61}" presName="rootComposite1" presStyleCnt="0"/>
      <dgm:spPr/>
    </dgm:pt>
    <dgm:pt modelId="{58EB6741-C245-4215-AAFC-2EB2937F3E7A}" type="pres">
      <dgm:prSet presAssocID="{5D1792FF-1324-4B61-A484-2359FE417D61}" presName="rootText1" presStyleLbl="node0" presStyleIdx="0" presStyleCnt="1">
        <dgm:presLayoutVars>
          <dgm:chPref val="3"/>
        </dgm:presLayoutVars>
      </dgm:prSet>
      <dgm:spPr/>
    </dgm:pt>
    <dgm:pt modelId="{CE88EBEA-9C60-4872-8F32-AABEB757649B}" type="pres">
      <dgm:prSet presAssocID="{5D1792FF-1324-4B61-A484-2359FE417D61}" presName="rootConnector1" presStyleLbl="node1" presStyleIdx="0" presStyleCnt="0"/>
      <dgm:spPr/>
    </dgm:pt>
    <dgm:pt modelId="{CE1E6493-5A09-4588-AE24-9DEFB7654116}" type="pres">
      <dgm:prSet presAssocID="{5D1792FF-1324-4B61-A484-2359FE417D61}" presName="hierChild2" presStyleCnt="0"/>
      <dgm:spPr/>
    </dgm:pt>
    <dgm:pt modelId="{1E35B72A-227B-42DF-B2E6-E5ED7092D2DF}" type="pres">
      <dgm:prSet presAssocID="{DB6BE6A0-BAB3-4652-A916-6E4123131C41}" presName="Name37" presStyleLbl="parChTrans1D2" presStyleIdx="0" presStyleCnt="3"/>
      <dgm:spPr/>
    </dgm:pt>
    <dgm:pt modelId="{DD68C148-94EC-4983-A665-827EBBA33335}" type="pres">
      <dgm:prSet presAssocID="{34A6B127-BC96-41A5-B84A-FE92F07CB390}" presName="hierRoot2" presStyleCnt="0">
        <dgm:presLayoutVars>
          <dgm:hierBranch val="init"/>
        </dgm:presLayoutVars>
      </dgm:prSet>
      <dgm:spPr/>
    </dgm:pt>
    <dgm:pt modelId="{543DA285-C269-42F3-A8B2-9288392C1D13}" type="pres">
      <dgm:prSet presAssocID="{34A6B127-BC96-41A5-B84A-FE92F07CB390}" presName="rootComposite" presStyleCnt="0"/>
      <dgm:spPr/>
    </dgm:pt>
    <dgm:pt modelId="{31754A47-7FE2-4812-AF6C-6DB897D338DA}" type="pres">
      <dgm:prSet presAssocID="{34A6B127-BC96-41A5-B84A-FE92F07CB390}" presName="rootText" presStyleLbl="node2" presStyleIdx="0" presStyleCnt="3">
        <dgm:presLayoutVars>
          <dgm:chPref val="3"/>
        </dgm:presLayoutVars>
      </dgm:prSet>
      <dgm:spPr/>
    </dgm:pt>
    <dgm:pt modelId="{ACA0A6B6-B3B7-43D6-A27E-8007D14EA576}" type="pres">
      <dgm:prSet presAssocID="{34A6B127-BC96-41A5-B84A-FE92F07CB390}" presName="rootConnector" presStyleLbl="node2" presStyleIdx="0" presStyleCnt="3"/>
      <dgm:spPr/>
    </dgm:pt>
    <dgm:pt modelId="{E6D51DDA-E65B-4451-A024-0257F7BD9EE0}" type="pres">
      <dgm:prSet presAssocID="{34A6B127-BC96-41A5-B84A-FE92F07CB390}" presName="hierChild4" presStyleCnt="0"/>
      <dgm:spPr/>
    </dgm:pt>
    <dgm:pt modelId="{EEFE5A02-F99F-4E33-9380-041F5D5CDC29}" type="pres">
      <dgm:prSet presAssocID="{18E1736B-A4A0-4FFF-BF1A-AC1EFDD6BFFC}" presName="Name37" presStyleLbl="parChTrans1D3" presStyleIdx="0" presStyleCnt="3"/>
      <dgm:spPr/>
    </dgm:pt>
    <dgm:pt modelId="{431A7098-E110-441C-8C80-12F501814B96}" type="pres">
      <dgm:prSet presAssocID="{53E0420A-7569-4DA3-B21B-DBE284D720C7}" presName="hierRoot2" presStyleCnt="0">
        <dgm:presLayoutVars>
          <dgm:hierBranch val="init"/>
        </dgm:presLayoutVars>
      </dgm:prSet>
      <dgm:spPr/>
    </dgm:pt>
    <dgm:pt modelId="{0B2E2EDA-3859-4C7F-AB82-7386B222B14D}" type="pres">
      <dgm:prSet presAssocID="{53E0420A-7569-4DA3-B21B-DBE284D720C7}" presName="rootComposite" presStyleCnt="0"/>
      <dgm:spPr/>
    </dgm:pt>
    <dgm:pt modelId="{D448115E-4517-4848-ACCB-4B9E3DB472A5}" type="pres">
      <dgm:prSet presAssocID="{53E0420A-7569-4DA3-B21B-DBE284D720C7}" presName="rootText" presStyleLbl="node3" presStyleIdx="0" presStyleCnt="3">
        <dgm:presLayoutVars>
          <dgm:chPref val="3"/>
        </dgm:presLayoutVars>
      </dgm:prSet>
      <dgm:spPr/>
    </dgm:pt>
    <dgm:pt modelId="{C3DB815C-CEA2-4940-AD00-6A2E43C699B4}" type="pres">
      <dgm:prSet presAssocID="{53E0420A-7569-4DA3-B21B-DBE284D720C7}" presName="rootConnector" presStyleLbl="node3" presStyleIdx="0" presStyleCnt="3"/>
      <dgm:spPr/>
    </dgm:pt>
    <dgm:pt modelId="{B7A29AC9-AFB4-42F5-BDB7-792D40DC4497}" type="pres">
      <dgm:prSet presAssocID="{53E0420A-7569-4DA3-B21B-DBE284D720C7}" presName="hierChild4" presStyleCnt="0"/>
      <dgm:spPr/>
    </dgm:pt>
    <dgm:pt modelId="{A83C3F7C-58EC-41C3-8C62-4BA9D81FDAD2}" type="pres">
      <dgm:prSet presAssocID="{53E0420A-7569-4DA3-B21B-DBE284D720C7}" presName="hierChild5" presStyleCnt="0"/>
      <dgm:spPr/>
    </dgm:pt>
    <dgm:pt modelId="{7EF5F5B3-50EB-4EF8-81CF-8D80D5295186}" type="pres">
      <dgm:prSet presAssocID="{34A6B127-BC96-41A5-B84A-FE92F07CB390}" presName="hierChild5" presStyleCnt="0"/>
      <dgm:spPr/>
    </dgm:pt>
    <dgm:pt modelId="{AE3D7BCD-E9C0-4149-9C31-8FEBFD0265B3}" type="pres">
      <dgm:prSet presAssocID="{705D67ED-4DD2-43CB-BC38-F29AEA3E9FC6}" presName="Name37" presStyleLbl="parChTrans1D2" presStyleIdx="1" presStyleCnt="3"/>
      <dgm:spPr/>
    </dgm:pt>
    <dgm:pt modelId="{F89EB714-4474-4792-96D1-AEB64CA1B62E}" type="pres">
      <dgm:prSet presAssocID="{2C63F102-D3BF-4520-B43F-ECC111034B44}" presName="hierRoot2" presStyleCnt="0">
        <dgm:presLayoutVars>
          <dgm:hierBranch val="init"/>
        </dgm:presLayoutVars>
      </dgm:prSet>
      <dgm:spPr/>
    </dgm:pt>
    <dgm:pt modelId="{E3F77792-3819-4F55-B97A-58CAEF0BAC56}" type="pres">
      <dgm:prSet presAssocID="{2C63F102-D3BF-4520-B43F-ECC111034B44}" presName="rootComposite" presStyleCnt="0"/>
      <dgm:spPr/>
    </dgm:pt>
    <dgm:pt modelId="{DF3A4FA2-93B0-41A1-9800-631BBDB38687}" type="pres">
      <dgm:prSet presAssocID="{2C63F102-D3BF-4520-B43F-ECC111034B44}" presName="rootText" presStyleLbl="node2" presStyleIdx="1" presStyleCnt="3">
        <dgm:presLayoutVars>
          <dgm:chPref val="3"/>
        </dgm:presLayoutVars>
      </dgm:prSet>
      <dgm:spPr/>
    </dgm:pt>
    <dgm:pt modelId="{7777E5BE-3737-44FF-8966-95B80A95D5B2}" type="pres">
      <dgm:prSet presAssocID="{2C63F102-D3BF-4520-B43F-ECC111034B44}" presName="rootConnector" presStyleLbl="node2" presStyleIdx="1" presStyleCnt="3"/>
      <dgm:spPr/>
    </dgm:pt>
    <dgm:pt modelId="{0B8D4276-A1BF-4F03-AF8D-88F69227AE24}" type="pres">
      <dgm:prSet presAssocID="{2C63F102-D3BF-4520-B43F-ECC111034B44}" presName="hierChild4" presStyleCnt="0"/>
      <dgm:spPr/>
    </dgm:pt>
    <dgm:pt modelId="{9F644531-3678-4664-AF9A-6BA2A785C7DE}" type="pres">
      <dgm:prSet presAssocID="{253BF6BC-0AEC-4EBC-B09F-D44874C7D261}" presName="Name37" presStyleLbl="parChTrans1D3" presStyleIdx="1" presStyleCnt="3"/>
      <dgm:spPr/>
    </dgm:pt>
    <dgm:pt modelId="{825B5756-8701-4253-8CC7-97A963DC23AD}" type="pres">
      <dgm:prSet presAssocID="{01E1778C-47D9-429E-B7E2-CDF894FB0854}" presName="hierRoot2" presStyleCnt="0">
        <dgm:presLayoutVars>
          <dgm:hierBranch val="init"/>
        </dgm:presLayoutVars>
      </dgm:prSet>
      <dgm:spPr/>
    </dgm:pt>
    <dgm:pt modelId="{8867C7F6-1B89-4BAA-B41F-39D0554EFF81}" type="pres">
      <dgm:prSet presAssocID="{01E1778C-47D9-429E-B7E2-CDF894FB0854}" presName="rootComposite" presStyleCnt="0"/>
      <dgm:spPr/>
    </dgm:pt>
    <dgm:pt modelId="{DFCDC311-CDDC-412C-80C5-5B0013A467F0}" type="pres">
      <dgm:prSet presAssocID="{01E1778C-47D9-429E-B7E2-CDF894FB0854}" presName="rootText" presStyleLbl="node3" presStyleIdx="1" presStyleCnt="3">
        <dgm:presLayoutVars>
          <dgm:chPref val="3"/>
        </dgm:presLayoutVars>
      </dgm:prSet>
      <dgm:spPr/>
    </dgm:pt>
    <dgm:pt modelId="{E04F799F-C13B-47DE-AF8C-0B436617BCE3}" type="pres">
      <dgm:prSet presAssocID="{01E1778C-47D9-429E-B7E2-CDF894FB0854}" presName="rootConnector" presStyleLbl="node3" presStyleIdx="1" presStyleCnt="3"/>
      <dgm:spPr/>
    </dgm:pt>
    <dgm:pt modelId="{35535916-816B-44DA-BF07-A01B54BF45B3}" type="pres">
      <dgm:prSet presAssocID="{01E1778C-47D9-429E-B7E2-CDF894FB0854}" presName="hierChild4" presStyleCnt="0"/>
      <dgm:spPr/>
    </dgm:pt>
    <dgm:pt modelId="{6B1ADACE-6CAC-4A9B-9A65-1A5654DD063F}" type="pres">
      <dgm:prSet presAssocID="{01E1778C-47D9-429E-B7E2-CDF894FB0854}" presName="hierChild5" presStyleCnt="0"/>
      <dgm:spPr/>
    </dgm:pt>
    <dgm:pt modelId="{D0D36962-B819-4C4D-9958-1BDCCBCB41B8}" type="pres">
      <dgm:prSet presAssocID="{2C63F102-D3BF-4520-B43F-ECC111034B44}" presName="hierChild5" presStyleCnt="0"/>
      <dgm:spPr/>
    </dgm:pt>
    <dgm:pt modelId="{6366A8A8-3E17-4EDB-BBFE-545F8229B6F2}" type="pres">
      <dgm:prSet presAssocID="{269F7B4D-6CD5-417F-9FD5-1B45DED0B9E1}" presName="Name37" presStyleLbl="parChTrans1D2" presStyleIdx="2" presStyleCnt="3"/>
      <dgm:spPr/>
    </dgm:pt>
    <dgm:pt modelId="{13C39A9A-9B1E-4A52-8633-9EFEDE2069A7}" type="pres">
      <dgm:prSet presAssocID="{EEF91770-2209-4F9A-A0D3-447C93663415}" presName="hierRoot2" presStyleCnt="0">
        <dgm:presLayoutVars>
          <dgm:hierBranch val="init"/>
        </dgm:presLayoutVars>
      </dgm:prSet>
      <dgm:spPr/>
    </dgm:pt>
    <dgm:pt modelId="{FA01C303-764D-4270-B8D9-A3402D9849B6}" type="pres">
      <dgm:prSet presAssocID="{EEF91770-2209-4F9A-A0D3-447C93663415}" presName="rootComposite" presStyleCnt="0"/>
      <dgm:spPr/>
    </dgm:pt>
    <dgm:pt modelId="{B9AFD6E3-6D41-4F41-B4C5-6439BE726F1F}" type="pres">
      <dgm:prSet presAssocID="{EEF91770-2209-4F9A-A0D3-447C93663415}" presName="rootText" presStyleLbl="node2" presStyleIdx="2" presStyleCnt="3">
        <dgm:presLayoutVars>
          <dgm:chPref val="3"/>
        </dgm:presLayoutVars>
      </dgm:prSet>
      <dgm:spPr/>
    </dgm:pt>
    <dgm:pt modelId="{B865C3B8-3412-4869-B646-DE238A9B184D}" type="pres">
      <dgm:prSet presAssocID="{EEF91770-2209-4F9A-A0D3-447C93663415}" presName="rootConnector" presStyleLbl="node2" presStyleIdx="2" presStyleCnt="3"/>
      <dgm:spPr/>
    </dgm:pt>
    <dgm:pt modelId="{13A1B447-266F-4560-80C5-F5900C1C60C4}" type="pres">
      <dgm:prSet presAssocID="{EEF91770-2209-4F9A-A0D3-447C93663415}" presName="hierChild4" presStyleCnt="0"/>
      <dgm:spPr/>
    </dgm:pt>
    <dgm:pt modelId="{F11D71AE-15CC-43DD-B35A-C2FEF8692DAF}" type="pres">
      <dgm:prSet presAssocID="{E2B34EE3-64FA-4762-B9F4-7F83B20C21CA}" presName="Name37" presStyleLbl="parChTrans1D3" presStyleIdx="2" presStyleCnt="3"/>
      <dgm:spPr/>
    </dgm:pt>
    <dgm:pt modelId="{22D02071-062B-4E73-92E0-FC7AA0CFE476}" type="pres">
      <dgm:prSet presAssocID="{89581F7F-230E-46E3-AAE7-4F429A72AAA0}" presName="hierRoot2" presStyleCnt="0">
        <dgm:presLayoutVars>
          <dgm:hierBranch val="init"/>
        </dgm:presLayoutVars>
      </dgm:prSet>
      <dgm:spPr/>
    </dgm:pt>
    <dgm:pt modelId="{2FF72863-ACEE-4590-8179-CE6863C545D6}" type="pres">
      <dgm:prSet presAssocID="{89581F7F-230E-46E3-AAE7-4F429A72AAA0}" presName="rootComposite" presStyleCnt="0"/>
      <dgm:spPr/>
    </dgm:pt>
    <dgm:pt modelId="{594A821E-6FBC-4752-AA5A-CC27B49AEB85}" type="pres">
      <dgm:prSet presAssocID="{89581F7F-230E-46E3-AAE7-4F429A72AAA0}" presName="rootText" presStyleLbl="node3" presStyleIdx="2" presStyleCnt="3">
        <dgm:presLayoutVars>
          <dgm:chPref val="3"/>
        </dgm:presLayoutVars>
      </dgm:prSet>
      <dgm:spPr/>
    </dgm:pt>
    <dgm:pt modelId="{8A20539A-D489-41D8-BBAF-8B5A321CEF9C}" type="pres">
      <dgm:prSet presAssocID="{89581F7F-230E-46E3-AAE7-4F429A72AAA0}" presName="rootConnector" presStyleLbl="node3" presStyleIdx="2" presStyleCnt="3"/>
      <dgm:spPr/>
    </dgm:pt>
    <dgm:pt modelId="{BD31FBED-B35C-4362-944B-21E959D5D666}" type="pres">
      <dgm:prSet presAssocID="{89581F7F-230E-46E3-AAE7-4F429A72AAA0}" presName="hierChild4" presStyleCnt="0"/>
      <dgm:spPr/>
    </dgm:pt>
    <dgm:pt modelId="{D1D566C9-06DC-45EC-AD75-138BA30CAD3E}" type="pres">
      <dgm:prSet presAssocID="{89581F7F-230E-46E3-AAE7-4F429A72AAA0}" presName="hierChild5" presStyleCnt="0"/>
      <dgm:spPr/>
    </dgm:pt>
    <dgm:pt modelId="{6BAA6930-AC0D-45A7-9113-1BAAFC741156}" type="pres">
      <dgm:prSet presAssocID="{EEF91770-2209-4F9A-A0D3-447C93663415}" presName="hierChild5" presStyleCnt="0"/>
      <dgm:spPr/>
    </dgm:pt>
    <dgm:pt modelId="{0B5E2FD7-2D7F-4388-ABDE-CF61D8282985}" type="pres">
      <dgm:prSet presAssocID="{5D1792FF-1324-4B61-A484-2359FE417D61}" presName="hierChild3" presStyleCnt="0"/>
      <dgm:spPr/>
    </dgm:pt>
  </dgm:ptLst>
  <dgm:cxnLst>
    <dgm:cxn modelId="{4AECE107-C036-4BA6-84D0-97FA224920C5}" srcId="{5D1792FF-1324-4B61-A484-2359FE417D61}" destId="{34A6B127-BC96-41A5-B84A-FE92F07CB390}" srcOrd="0" destOrd="0" parTransId="{DB6BE6A0-BAB3-4652-A916-6E4123131C41}" sibTransId="{930D9EE5-C203-4BDE-BD2C-973E47496BA4}"/>
    <dgm:cxn modelId="{0476450A-D759-4597-B14B-1E52B0844EFD}" srcId="{5D1792FF-1324-4B61-A484-2359FE417D61}" destId="{EEF91770-2209-4F9A-A0D3-447C93663415}" srcOrd="2" destOrd="0" parTransId="{269F7B4D-6CD5-417F-9FD5-1B45DED0B9E1}" sibTransId="{E3700611-B23B-4E06-B8F3-42A45A4832D3}"/>
    <dgm:cxn modelId="{BC5A2F0B-2C06-49B6-A24A-C8E2FDC46B82}" type="presOf" srcId="{5D1792FF-1324-4B61-A484-2359FE417D61}" destId="{58EB6741-C245-4215-AAFC-2EB2937F3E7A}" srcOrd="0" destOrd="0" presId="urn:microsoft.com/office/officeart/2005/8/layout/orgChart1"/>
    <dgm:cxn modelId="{1B643418-8B0C-46C6-ABBF-D2DFB006DF4F}" type="presOf" srcId="{01E1778C-47D9-429E-B7E2-CDF894FB0854}" destId="{E04F799F-C13B-47DE-AF8C-0B436617BCE3}" srcOrd="1" destOrd="0" presId="urn:microsoft.com/office/officeart/2005/8/layout/orgChart1"/>
    <dgm:cxn modelId="{E95B041A-5CF2-4301-A417-412054B935A6}" srcId="{D72598C3-EBBE-4986-A129-2194E73E8E8E}" destId="{5D1792FF-1324-4B61-A484-2359FE417D61}" srcOrd="0" destOrd="0" parTransId="{BD42474E-E2AB-45B4-9764-7E3D6B1C7DB9}" sibTransId="{0E1A5B5E-1804-45D5-A288-273CF0AFA1E0}"/>
    <dgm:cxn modelId="{4578C41B-48EB-4E07-9567-3B4CF6384A4C}" type="presOf" srcId="{2C63F102-D3BF-4520-B43F-ECC111034B44}" destId="{DF3A4FA2-93B0-41A1-9800-631BBDB38687}" srcOrd="0" destOrd="0" presId="urn:microsoft.com/office/officeart/2005/8/layout/orgChart1"/>
    <dgm:cxn modelId="{17718D62-69EF-4F6D-A4C8-617E95496A11}" type="presOf" srcId="{253BF6BC-0AEC-4EBC-B09F-D44874C7D261}" destId="{9F644531-3678-4664-AF9A-6BA2A785C7DE}" srcOrd="0" destOrd="0" presId="urn:microsoft.com/office/officeart/2005/8/layout/orgChart1"/>
    <dgm:cxn modelId="{2AC2F864-DC50-475A-8D36-3CA0AEBCFA72}" srcId="{2C63F102-D3BF-4520-B43F-ECC111034B44}" destId="{01E1778C-47D9-429E-B7E2-CDF894FB0854}" srcOrd="0" destOrd="0" parTransId="{253BF6BC-0AEC-4EBC-B09F-D44874C7D261}" sibTransId="{2E11E464-1445-4B59-BF3C-D0B0DF0EF4FF}"/>
    <dgm:cxn modelId="{169A4546-BB4C-457E-9201-AA545A9605AC}" type="presOf" srcId="{269F7B4D-6CD5-417F-9FD5-1B45DED0B9E1}" destId="{6366A8A8-3E17-4EDB-BBFE-545F8229B6F2}" srcOrd="0" destOrd="0" presId="urn:microsoft.com/office/officeart/2005/8/layout/orgChart1"/>
    <dgm:cxn modelId="{4617114F-109D-4746-9392-71CF86D562AD}" type="presOf" srcId="{D72598C3-EBBE-4986-A129-2194E73E8E8E}" destId="{8E8ECC04-8534-4FC3-8B52-8525C1BA87B6}" srcOrd="0" destOrd="0" presId="urn:microsoft.com/office/officeart/2005/8/layout/orgChart1"/>
    <dgm:cxn modelId="{ADB3B486-598C-4869-9530-A2FC6704E0D9}" type="presOf" srcId="{5D1792FF-1324-4B61-A484-2359FE417D61}" destId="{CE88EBEA-9C60-4872-8F32-AABEB757649B}" srcOrd="1" destOrd="0" presId="urn:microsoft.com/office/officeart/2005/8/layout/orgChart1"/>
    <dgm:cxn modelId="{7E4F4787-B8E4-42AA-8DA9-BBBA4F0ACC83}" type="presOf" srcId="{53E0420A-7569-4DA3-B21B-DBE284D720C7}" destId="{D448115E-4517-4848-ACCB-4B9E3DB472A5}" srcOrd="0" destOrd="0" presId="urn:microsoft.com/office/officeart/2005/8/layout/orgChart1"/>
    <dgm:cxn modelId="{3A17A888-DC00-4EBB-9D2B-4D888F9FCC33}" type="presOf" srcId="{01E1778C-47D9-429E-B7E2-CDF894FB0854}" destId="{DFCDC311-CDDC-412C-80C5-5B0013A467F0}" srcOrd="0" destOrd="0" presId="urn:microsoft.com/office/officeart/2005/8/layout/orgChart1"/>
    <dgm:cxn modelId="{19820892-6CF4-4E12-AA42-CB4A86685E0C}" type="presOf" srcId="{89581F7F-230E-46E3-AAE7-4F429A72AAA0}" destId="{8A20539A-D489-41D8-BBAF-8B5A321CEF9C}" srcOrd="1" destOrd="0" presId="urn:microsoft.com/office/officeart/2005/8/layout/orgChart1"/>
    <dgm:cxn modelId="{9211C2A0-AE68-4333-89B2-42C31B1E00FE}" type="presOf" srcId="{EEF91770-2209-4F9A-A0D3-447C93663415}" destId="{B9AFD6E3-6D41-4F41-B4C5-6439BE726F1F}" srcOrd="0" destOrd="0" presId="urn:microsoft.com/office/officeart/2005/8/layout/orgChart1"/>
    <dgm:cxn modelId="{174AF5B4-5AB0-420E-A9E8-CF77F4E912CE}" type="presOf" srcId="{34A6B127-BC96-41A5-B84A-FE92F07CB390}" destId="{ACA0A6B6-B3B7-43D6-A27E-8007D14EA576}" srcOrd="1" destOrd="0" presId="urn:microsoft.com/office/officeart/2005/8/layout/orgChart1"/>
    <dgm:cxn modelId="{91F5F0B6-B51F-477B-A97B-3D33A97DBF8D}" type="presOf" srcId="{705D67ED-4DD2-43CB-BC38-F29AEA3E9FC6}" destId="{AE3D7BCD-E9C0-4149-9C31-8FEBFD0265B3}" srcOrd="0" destOrd="0" presId="urn:microsoft.com/office/officeart/2005/8/layout/orgChart1"/>
    <dgm:cxn modelId="{3FE8F3B7-AB75-4186-9F71-4C4AB6FD5594}" type="presOf" srcId="{18E1736B-A4A0-4FFF-BF1A-AC1EFDD6BFFC}" destId="{EEFE5A02-F99F-4E33-9380-041F5D5CDC29}" srcOrd="0" destOrd="0" presId="urn:microsoft.com/office/officeart/2005/8/layout/orgChart1"/>
    <dgm:cxn modelId="{2329BDC6-BC0B-4CB7-9C2E-98C05D4DBF2E}" type="presOf" srcId="{DB6BE6A0-BAB3-4652-A916-6E4123131C41}" destId="{1E35B72A-227B-42DF-B2E6-E5ED7092D2DF}" srcOrd="0" destOrd="0" presId="urn:microsoft.com/office/officeart/2005/8/layout/orgChart1"/>
    <dgm:cxn modelId="{866F17C7-8AE3-4472-B90E-616C9558BEE5}" type="presOf" srcId="{EEF91770-2209-4F9A-A0D3-447C93663415}" destId="{B865C3B8-3412-4869-B646-DE238A9B184D}" srcOrd="1" destOrd="0" presId="urn:microsoft.com/office/officeart/2005/8/layout/orgChart1"/>
    <dgm:cxn modelId="{2FC4E9CC-4321-4376-BB8B-FDAFA32E3444}" srcId="{EEF91770-2209-4F9A-A0D3-447C93663415}" destId="{89581F7F-230E-46E3-AAE7-4F429A72AAA0}" srcOrd="0" destOrd="0" parTransId="{E2B34EE3-64FA-4762-B9F4-7F83B20C21CA}" sibTransId="{E9E70930-9C56-48B3-80D3-9D0BA79101FA}"/>
    <dgm:cxn modelId="{304E9DD9-9467-4162-96F5-6C15D671E5DB}" type="presOf" srcId="{89581F7F-230E-46E3-AAE7-4F429A72AAA0}" destId="{594A821E-6FBC-4752-AA5A-CC27B49AEB85}" srcOrd="0" destOrd="0" presId="urn:microsoft.com/office/officeart/2005/8/layout/orgChart1"/>
    <dgm:cxn modelId="{2D77C2DB-D744-4419-AF34-053B851D4341}" srcId="{5D1792FF-1324-4B61-A484-2359FE417D61}" destId="{2C63F102-D3BF-4520-B43F-ECC111034B44}" srcOrd="1" destOrd="0" parTransId="{705D67ED-4DD2-43CB-BC38-F29AEA3E9FC6}" sibTransId="{52F15925-F992-4012-B761-4D93C8AAAB41}"/>
    <dgm:cxn modelId="{117CBCE3-0B1F-4A89-A6FB-0B2602CBF243}" srcId="{34A6B127-BC96-41A5-B84A-FE92F07CB390}" destId="{53E0420A-7569-4DA3-B21B-DBE284D720C7}" srcOrd="0" destOrd="0" parTransId="{18E1736B-A4A0-4FFF-BF1A-AC1EFDD6BFFC}" sibTransId="{E0D93A11-BB37-4E64-A4CD-0F251FA5F14F}"/>
    <dgm:cxn modelId="{A3AF5BEC-BD66-43FF-91C2-289A9465636B}" type="presOf" srcId="{2C63F102-D3BF-4520-B43F-ECC111034B44}" destId="{7777E5BE-3737-44FF-8966-95B80A95D5B2}" srcOrd="1" destOrd="0" presId="urn:microsoft.com/office/officeart/2005/8/layout/orgChart1"/>
    <dgm:cxn modelId="{840B7FED-FC84-4ED9-8834-DFA8B5C49696}" type="presOf" srcId="{34A6B127-BC96-41A5-B84A-FE92F07CB390}" destId="{31754A47-7FE2-4812-AF6C-6DB897D338DA}" srcOrd="0" destOrd="0" presId="urn:microsoft.com/office/officeart/2005/8/layout/orgChart1"/>
    <dgm:cxn modelId="{87AA86FB-1B66-4F8F-8EDD-DB9BA0D1151E}" type="presOf" srcId="{E2B34EE3-64FA-4762-B9F4-7F83B20C21CA}" destId="{F11D71AE-15CC-43DD-B35A-C2FEF8692DAF}" srcOrd="0" destOrd="0" presId="urn:microsoft.com/office/officeart/2005/8/layout/orgChart1"/>
    <dgm:cxn modelId="{821441FE-CB52-49D9-A02C-CC839617113F}" type="presOf" srcId="{53E0420A-7569-4DA3-B21B-DBE284D720C7}" destId="{C3DB815C-CEA2-4940-AD00-6A2E43C699B4}" srcOrd="1" destOrd="0" presId="urn:microsoft.com/office/officeart/2005/8/layout/orgChart1"/>
    <dgm:cxn modelId="{CF73E1AA-12CE-4A27-9B5D-FE654DC987E7}" type="presParOf" srcId="{8E8ECC04-8534-4FC3-8B52-8525C1BA87B6}" destId="{F0D66FDD-C183-44ED-9522-164163DB8BB4}" srcOrd="0" destOrd="0" presId="urn:microsoft.com/office/officeart/2005/8/layout/orgChart1"/>
    <dgm:cxn modelId="{CD4FFBD9-8BE1-44EA-8388-D38A7BCF3551}" type="presParOf" srcId="{F0D66FDD-C183-44ED-9522-164163DB8BB4}" destId="{28EFBD51-29F8-417D-BF67-6EA6FDBDDC0E}" srcOrd="0" destOrd="0" presId="urn:microsoft.com/office/officeart/2005/8/layout/orgChart1"/>
    <dgm:cxn modelId="{E6FC3DEF-A138-468B-9ED6-033FF07888E0}" type="presParOf" srcId="{28EFBD51-29F8-417D-BF67-6EA6FDBDDC0E}" destId="{58EB6741-C245-4215-AAFC-2EB2937F3E7A}" srcOrd="0" destOrd="0" presId="urn:microsoft.com/office/officeart/2005/8/layout/orgChart1"/>
    <dgm:cxn modelId="{A1FFD3CA-8E9D-4F60-8664-87F58C2527E9}" type="presParOf" srcId="{28EFBD51-29F8-417D-BF67-6EA6FDBDDC0E}" destId="{CE88EBEA-9C60-4872-8F32-AABEB757649B}" srcOrd="1" destOrd="0" presId="urn:microsoft.com/office/officeart/2005/8/layout/orgChart1"/>
    <dgm:cxn modelId="{EF3CA5B7-80E4-4AE0-A52D-1916D8D7A37C}" type="presParOf" srcId="{F0D66FDD-C183-44ED-9522-164163DB8BB4}" destId="{CE1E6493-5A09-4588-AE24-9DEFB7654116}" srcOrd="1" destOrd="0" presId="urn:microsoft.com/office/officeart/2005/8/layout/orgChart1"/>
    <dgm:cxn modelId="{87B98923-5F32-4761-8175-EE95D8A4DB0C}" type="presParOf" srcId="{CE1E6493-5A09-4588-AE24-9DEFB7654116}" destId="{1E35B72A-227B-42DF-B2E6-E5ED7092D2DF}" srcOrd="0" destOrd="0" presId="urn:microsoft.com/office/officeart/2005/8/layout/orgChart1"/>
    <dgm:cxn modelId="{7BDC6163-3373-4D10-9980-64F519DB1F12}" type="presParOf" srcId="{CE1E6493-5A09-4588-AE24-9DEFB7654116}" destId="{DD68C148-94EC-4983-A665-827EBBA33335}" srcOrd="1" destOrd="0" presId="urn:microsoft.com/office/officeart/2005/8/layout/orgChart1"/>
    <dgm:cxn modelId="{BF8B10F0-5DD8-4A71-8A60-8A47D01D0BF3}" type="presParOf" srcId="{DD68C148-94EC-4983-A665-827EBBA33335}" destId="{543DA285-C269-42F3-A8B2-9288392C1D13}" srcOrd="0" destOrd="0" presId="urn:microsoft.com/office/officeart/2005/8/layout/orgChart1"/>
    <dgm:cxn modelId="{A2338B3C-70CF-473F-A0D7-55D8E393321F}" type="presParOf" srcId="{543DA285-C269-42F3-A8B2-9288392C1D13}" destId="{31754A47-7FE2-4812-AF6C-6DB897D338DA}" srcOrd="0" destOrd="0" presId="urn:microsoft.com/office/officeart/2005/8/layout/orgChart1"/>
    <dgm:cxn modelId="{A9B11F26-75B6-47B8-B2E5-CBDD81353D02}" type="presParOf" srcId="{543DA285-C269-42F3-A8B2-9288392C1D13}" destId="{ACA0A6B6-B3B7-43D6-A27E-8007D14EA576}" srcOrd="1" destOrd="0" presId="urn:microsoft.com/office/officeart/2005/8/layout/orgChart1"/>
    <dgm:cxn modelId="{B60DC518-AA01-48FC-B495-C3B454586B75}" type="presParOf" srcId="{DD68C148-94EC-4983-A665-827EBBA33335}" destId="{E6D51DDA-E65B-4451-A024-0257F7BD9EE0}" srcOrd="1" destOrd="0" presId="urn:microsoft.com/office/officeart/2005/8/layout/orgChart1"/>
    <dgm:cxn modelId="{A430AF8A-0924-4A4E-9ED0-023F2BC4C4BF}" type="presParOf" srcId="{E6D51DDA-E65B-4451-A024-0257F7BD9EE0}" destId="{EEFE5A02-F99F-4E33-9380-041F5D5CDC29}" srcOrd="0" destOrd="0" presId="urn:microsoft.com/office/officeart/2005/8/layout/orgChart1"/>
    <dgm:cxn modelId="{686FC5CA-555A-4D1B-B3AE-01D60E2D5AED}" type="presParOf" srcId="{E6D51DDA-E65B-4451-A024-0257F7BD9EE0}" destId="{431A7098-E110-441C-8C80-12F501814B96}" srcOrd="1" destOrd="0" presId="urn:microsoft.com/office/officeart/2005/8/layout/orgChart1"/>
    <dgm:cxn modelId="{52F0D544-B566-4BC6-A92E-B69873767190}" type="presParOf" srcId="{431A7098-E110-441C-8C80-12F501814B96}" destId="{0B2E2EDA-3859-4C7F-AB82-7386B222B14D}" srcOrd="0" destOrd="0" presId="urn:microsoft.com/office/officeart/2005/8/layout/orgChart1"/>
    <dgm:cxn modelId="{F7912074-2560-41EF-9D8E-39095B83CCA7}" type="presParOf" srcId="{0B2E2EDA-3859-4C7F-AB82-7386B222B14D}" destId="{D448115E-4517-4848-ACCB-4B9E3DB472A5}" srcOrd="0" destOrd="0" presId="urn:microsoft.com/office/officeart/2005/8/layout/orgChart1"/>
    <dgm:cxn modelId="{2BA0DADB-EF74-4657-B480-BAD8E0EA96B5}" type="presParOf" srcId="{0B2E2EDA-3859-4C7F-AB82-7386B222B14D}" destId="{C3DB815C-CEA2-4940-AD00-6A2E43C699B4}" srcOrd="1" destOrd="0" presId="urn:microsoft.com/office/officeart/2005/8/layout/orgChart1"/>
    <dgm:cxn modelId="{3B93EE4B-FE39-4D6A-B66C-F4C79CD91AD1}" type="presParOf" srcId="{431A7098-E110-441C-8C80-12F501814B96}" destId="{B7A29AC9-AFB4-42F5-BDB7-792D40DC4497}" srcOrd="1" destOrd="0" presId="urn:microsoft.com/office/officeart/2005/8/layout/orgChart1"/>
    <dgm:cxn modelId="{298DB6D3-9F6A-462C-BE00-22B722DE346A}" type="presParOf" srcId="{431A7098-E110-441C-8C80-12F501814B96}" destId="{A83C3F7C-58EC-41C3-8C62-4BA9D81FDAD2}" srcOrd="2" destOrd="0" presId="urn:microsoft.com/office/officeart/2005/8/layout/orgChart1"/>
    <dgm:cxn modelId="{E13361A8-151D-469D-AC5B-3618B3923333}" type="presParOf" srcId="{DD68C148-94EC-4983-A665-827EBBA33335}" destId="{7EF5F5B3-50EB-4EF8-81CF-8D80D5295186}" srcOrd="2" destOrd="0" presId="urn:microsoft.com/office/officeart/2005/8/layout/orgChart1"/>
    <dgm:cxn modelId="{96483771-30F0-4298-9E23-082B71C0AB3C}" type="presParOf" srcId="{CE1E6493-5A09-4588-AE24-9DEFB7654116}" destId="{AE3D7BCD-E9C0-4149-9C31-8FEBFD0265B3}" srcOrd="2" destOrd="0" presId="urn:microsoft.com/office/officeart/2005/8/layout/orgChart1"/>
    <dgm:cxn modelId="{91B77AE9-74DC-48E0-86B8-7B5B333BE17B}" type="presParOf" srcId="{CE1E6493-5A09-4588-AE24-9DEFB7654116}" destId="{F89EB714-4474-4792-96D1-AEB64CA1B62E}" srcOrd="3" destOrd="0" presId="urn:microsoft.com/office/officeart/2005/8/layout/orgChart1"/>
    <dgm:cxn modelId="{902D7D06-8CBA-4573-9A3D-47765C80A25A}" type="presParOf" srcId="{F89EB714-4474-4792-96D1-AEB64CA1B62E}" destId="{E3F77792-3819-4F55-B97A-58CAEF0BAC56}" srcOrd="0" destOrd="0" presId="urn:microsoft.com/office/officeart/2005/8/layout/orgChart1"/>
    <dgm:cxn modelId="{0F345649-DDB0-4654-A3FC-352E52CFF63E}" type="presParOf" srcId="{E3F77792-3819-4F55-B97A-58CAEF0BAC56}" destId="{DF3A4FA2-93B0-41A1-9800-631BBDB38687}" srcOrd="0" destOrd="0" presId="urn:microsoft.com/office/officeart/2005/8/layout/orgChart1"/>
    <dgm:cxn modelId="{56D45980-F6EE-4AE5-BDFC-96A84561AB2D}" type="presParOf" srcId="{E3F77792-3819-4F55-B97A-58CAEF0BAC56}" destId="{7777E5BE-3737-44FF-8966-95B80A95D5B2}" srcOrd="1" destOrd="0" presId="urn:microsoft.com/office/officeart/2005/8/layout/orgChart1"/>
    <dgm:cxn modelId="{8768D754-BBBE-4E0D-9668-337392A86953}" type="presParOf" srcId="{F89EB714-4474-4792-96D1-AEB64CA1B62E}" destId="{0B8D4276-A1BF-4F03-AF8D-88F69227AE24}" srcOrd="1" destOrd="0" presId="urn:microsoft.com/office/officeart/2005/8/layout/orgChart1"/>
    <dgm:cxn modelId="{86D3CCCD-5488-4CFD-9C83-89E4FF68FBBE}" type="presParOf" srcId="{0B8D4276-A1BF-4F03-AF8D-88F69227AE24}" destId="{9F644531-3678-4664-AF9A-6BA2A785C7DE}" srcOrd="0" destOrd="0" presId="urn:microsoft.com/office/officeart/2005/8/layout/orgChart1"/>
    <dgm:cxn modelId="{1AA3F450-BFFC-4C42-8797-7A74DF42B2C9}" type="presParOf" srcId="{0B8D4276-A1BF-4F03-AF8D-88F69227AE24}" destId="{825B5756-8701-4253-8CC7-97A963DC23AD}" srcOrd="1" destOrd="0" presId="urn:microsoft.com/office/officeart/2005/8/layout/orgChart1"/>
    <dgm:cxn modelId="{23A9DFDD-D9FA-4444-B9CA-C858B74ECFCD}" type="presParOf" srcId="{825B5756-8701-4253-8CC7-97A963DC23AD}" destId="{8867C7F6-1B89-4BAA-B41F-39D0554EFF81}" srcOrd="0" destOrd="0" presId="urn:microsoft.com/office/officeart/2005/8/layout/orgChart1"/>
    <dgm:cxn modelId="{2B4966FC-205A-4B38-BDE8-861ED64A3F09}" type="presParOf" srcId="{8867C7F6-1B89-4BAA-B41F-39D0554EFF81}" destId="{DFCDC311-CDDC-412C-80C5-5B0013A467F0}" srcOrd="0" destOrd="0" presId="urn:microsoft.com/office/officeart/2005/8/layout/orgChart1"/>
    <dgm:cxn modelId="{D93E5D5F-383B-452D-8A3B-C2B7F93BC355}" type="presParOf" srcId="{8867C7F6-1B89-4BAA-B41F-39D0554EFF81}" destId="{E04F799F-C13B-47DE-AF8C-0B436617BCE3}" srcOrd="1" destOrd="0" presId="urn:microsoft.com/office/officeart/2005/8/layout/orgChart1"/>
    <dgm:cxn modelId="{571BAB31-89B5-4E3A-8E7A-282DC0555962}" type="presParOf" srcId="{825B5756-8701-4253-8CC7-97A963DC23AD}" destId="{35535916-816B-44DA-BF07-A01B54BF45B3}" srcOrd="1" destOrd="0" presId="urn:microsoft.com/office/officeart/2005/8/layout/orgChart1"/>
    <dgm:cxn modelId="{11E5F605-99C8-4968-943A-01B215116922}" type="presParOf" srcId="{825B5756-8701-4253-8CC7-97A963DC23AD}" destId="{6B1ADACE-6CAC-4A9B-9A65-1A5654DD063F}" srcOrd="2" destOrd="0" presId="urn:microsoft.com/office/officeart/2005/8/layout/orgChart1"/>
    <dgm:cxn modelId="{B1826462-13CE-480C-859C-2E846EFA1557}" type="presParOf" srcId="{F89EB714-4474-4792-96D1-AEB64CA1B62E}" destId="{D0D36962-B819-4C4D-9958-1BDCCBCB41B8}" srcOrd="2" destOrd="0" presId="urn:microsoft.com/office/officeart/2005/8/layout/orgChart1"/>
    <dgm:cxn modelId="{9871820A-7859-46DD-A75F-DEE29495E552}" type="presParOf" srcId="{CE1E6493-5A09-4588-AE24-9DEFB7654116}" destId="{6366A8A8-3E17-4EDB-BBFE-545F8229B6F2}" srcOrd="4" destOrd="0" presId="urn:microsoft.com/office/officeart/2005/8/layout/orgChart1"/>
    <dgm:cxn modelId="{B6064E6C-DB45-4C38-A731-ABDE5A99C4E5}" type="presParOf" srcId="{CE1E6493-5A09-4588-AE24-9DEFB7654116}" destId="{13C39A9A-9B1E-4A52-8633-9EFEDE2069A7}" srcOrd="5" destOrd="0" presId="urn:microsoft.com/office/officeart/2005/8/layout/orgChart1"/>
    <dgm:cxn modelId="{3A51BE9A-707F-4E3C-8412-D3A1363E46C4}" type="presParOf" srcId="{13C39A9A-9B1E-4A52-8633-9EFEDE2069A7}" destId="{FA01C303-764D-4270-B8D9-A3402D9849B6}" srcOrd="0" destOrd="0" presId="urn:microsoft.com/office/officeart/2005/8/layout/orgChart1"/>
    <dgm:cxn modelId="{81D58CC2-D5B8-47F4-9786-00B61F91C623}" type="presParOf" srcId="{FA01C303-764D-4270-B8D9-A3402D9849B6}" destId="{B9AFD6E3-6D41-4F41-B4C5-6439BE726F1F}" srcOrd="0" destOrd="0" presId="urn:microsoft.com/office/officeart/2005/8/layout/orgChart1"/>
    <dgm:cxn modelId="{022A3C5F-5BF0-4BD7-B1C0-9FECD42FA660}" type="presParOf" srcId="{FA01C303-764D-4270-B8D9-A3402D9849B6}" destId="{B865C3B8-3412-4869-B646-DE238A9B184D}" srcOrd="1" destOrd="0" presId="urn:microsoft.com/office/officeart/2005/8/layout/orgChart1"/>
    <dgm:cxn modelId="{43B3901E-DC28-4E5E-A28B-389CBC9AC80E}" type="presParOf" srcId="{13C39A9A-9B1E-4A52-8633-9EFEDE2069A7}" destId="{13A1B447-266F-4560-80C5-F5900C1C60C4}" srcOrd="1" destOrd="0" presId="urn:microsoft.com/office/officeart/2005/8/layout/orgChart1"/>
    <dgm:cxn modelId="{964BA88E-0ADF-4856-A227-108A6DCD7103}" type="presParOf" srcId="{13A1B447-266F-4560-80C5-F5900C1C60C4}" destId="{F11D71AE-15CC-43DD-B35A-C2FEF8692DAF}" srcOrd="0" destOrd="0" presId="urn:microsoft.com/office/officeart/2005/8/layout/orgChart1"/>
    <dgm:cxn modelId="{DF368D0D-0F7C-4AEE-9198-A0C10A7FB7E9}" type="presParOf" srcId="{13A1B447-266F-4560-80C5-F5900C1C60C4}" destId="{22D02071-062B-4E73-92E0-FC7AA0CFE476}" srcOrd="1" destOrd="0" presId="urn:microsoft.com/office/officeart/2005/8/layout/orgChart1"/>
    <dgm:cxn modelId="{17D53A22-0537-42F4-8141-F29DA6DC2EE3}" type="presParOf" srcId="{22D02071-062B-4E73-92E0-FC7AA0CFE476}" destId="{2FF72863-ACEE-4590-8179-CE6863C545D6}" srcOrd="0" destOrd="0" presId="urn:microsoft.com/office/officeart/2005/8/layout/orgChart1"/>
    <dgm:cxn modelId="{F644AA32-DD20-487B-90E2-DDB741768D59}" type="presParOf" srcId="{2FF72863-ACEE-4590-8179-CE6863C545D6}" destId="{594A821E-6FBC-4752-AA5A-CC27B49AEB85}" srcOrd="0" destOrd="0" presId="urn:microsoft.com/office/officeart/2005/8/layout/orgChart1"/>
    <dgm:cxn modelId="{ADCE3440-574D-40D5-96FA-A415EAEF1B05}" type="presParOf" srcId="{2FF72863-ACEE-4590-8179-CE6863C545D6}" destId="{8A20539A-D489-41D8-BBAF-8B5A321CEF9C}" srcOrd="1" destOrd="0" presId="urn:microsoft.com/office/officeart/2005/8/layout/orgChart1"/>
    <dgm:cxn modelId="{D343B230-73A5-4645-A3F2-BFD69D5A10FA}" type="presParOf" srcId="{22D02071-062B-4E73-92E0-FC7AA0CFE476}" destId="{BD31FBED-B35C-4362-944B-21E959D5D666}" srcOrd="1" destOrd="0" presId="urn:microsoft.com/office/officeart/2005/8/layout/orgChart1"/>
    <dgm:cxn modelId="{89CAB03C-05A8-4B1E-B839-299B21BD5B70}" type="presParOf" srcId="{22D02071-062B-4E73-92E0-FC7AA0CFE476}" destId="{D1D566C9-06DC-45EC-AD75-138BA30CAD3E}" srcOrd="2" destOrd="0" presId="urn:microsoft.com/office/officeart/2005/8/layout/orgChart1"/>
    <dgm:cxn modelId="{22016987-600E-4482-BF2A-3120FB657FB8}" type="presParOf" srcId="{13C39A9A-9B1E-4A52-8633-9EFEDE2069A7}" destId="{6BAA6930-AC0D-45A7-9113-1BAAFC741156}" srcOrd="2" destOrd="0" presId="urn:microsoft.com/office/officeart/2005/8/layout/orgChart1"/>
    <dgm:cxn modelId="{98067296-C7F8-46B9-B5B8-A8E967623909}" type="presParOf" srcId="{F0D66FDD-C183-44ED-9522-164163DB8BB4}" destId="{0B5E2FD7-2D7F-4388-ABDE-CF61D828298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GB"/>
        </a:p>
      </dgm:t>
    </dgm:pt>
    <dgm:pt modelId="{4B368E7F-BEF1-4F98-8EF5-FD9E72FAE42D}">
      <dgm:prSet phldrT="[Text]"/>
      <dgm:spPr/>
      <dgm:t>
        <a:bodyPr/>
        <a:lstStyle/>
        <a:p>
          <a:r>
            <a:rPr lang="en-GB"/>
            <a:t>District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dgm:t>
        <a:bodyPr/>
        <a:lstStyle/>
        <a:p>
          <a:r>
            <a:rPr lang="en-GB"/>
            <a:t>Programme Team</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dgm:t>
        <a:bodyPr/>
        <a:lstStyle/>
        <a:p>
          <a:r>
            <a:rPr lang="en-GB"/>
            <a:t>Volunteering Development Team</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dgm:t>
        <a:bodyPr/>
        <a:lstStyle/>
        <a:p>
          <a:r>
            <a:rPr lang="en-GB"/>
            <a:t>Support Team</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EBD60EBB-F89F-4792-B657-BB8EA0138FCF}">
      <dgm:prSet phldrT="[Text]"/>
      <dgm:spPr/>
      <dgm:t>
        <a:bodyPr/>
        <a:lstStyle/>
        <a:p>
          <a:r>
            <a:rPr lang="en-GB"/>
            <a:t>Trustee Board</a:t>
          </a:r>
        </a:p>
      </dgm:t>
    </dgm:pt>
    <dgm:pt modelId="{32A4B9CC-61CB-4DB7-BC63-8298AA30BF65}" type="parTrans" cxnId="{0CF70175-DECC-4AD3-A0C9-31114FB3CB21}">
      <dgm:prSet/>
      <dgm:spPr/>
      <dgm:t>
        <a:bodyPr/>
        <a:lstStyle/>
        <a:p>
          <a:endParaRPr lang="en-GB"/>
        </a:p>
      </dgm:t>
    </dgm:pt>
    <dgm:pt modelId="{CDDEDC2F-F126-498F-B6F9-7E662061888F}" type="sibTrans" cxnId="{0CF70175-DECC-4AD3-A0C9-31114FB3CB21}">
      <dgm:prSet/>
      <dgm:spPr/>
      <dgm:t>
        <a:bodyPr/>
        <a:lstStyle/>
        <a:p>
          <a:endParaRPr lang="en-GB"/>
        </a:p>
      </dgm:t>
    </dgm:pt>
    <dgm:pt modelId="{4035583A-A27D-4018-A8EA-817A6B1A4B3E}">
      <dgm:prSet phldrT="[Text]"/>
      <dgm:spPr/>
      <dgm:t>
        <a:bodyPr/>
        <a:lstStyle/>
        <a:p>
          <a:r>
            <a:rPr lang="en-GB"/>
            <a:t>14-24 Team</a:t>
          </a:r>
        </a:p>
      </dgm:t>
    </dgm:pt>
    <dgm:pt modelId="{B955648B-40BE-4817-90C5-BBD08485236E}" type="parTrans" cxnId="{5AC7BCC4-AC7C-4D5F-AD8D-DF519FB6ED08}">
      <dgm:prSet/>
      <dgm:spPr/>
      <dgm:t>
        <a:bodyPr/>
        <a:lstStyle/>
        <a:p>
          <a:endParaRPr lang="en-GB"/>
        </a:p>
      </dgm:t>
    </dgm:pt>
    <dgm:pt modelId="{C47B0603-FE09-4FEA-A9BA-8030CF92840F}" type="sibTrans" cxnId="{5AC7BCC4-AC7C-4D5F-AD8D-DF519FB6ED08}">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A7B98720-7712-47B5-826E-0362569841AC}" type="pres">
      <dgm:prSet presAssocID="{EBD60EBB-F89F-4792-B657-BB8EA0138FCF}" presName="hierRoot1" presStyleCnt="0">
        <dgm:presLayoutVars>
          <dgm:hierBranch val="init"/>
        </dgm:presLayoutVars>
      </dgm:prSet>
      <dgm:spPr/>
    </dgm:pt>
    <dgm:pt modelId="{2C322D52-DC57-44A8-9FAC-F742D610BBCE}" type="pres">
      <dgm:prSet presAssocID="{EBD60EBB-F89F-4792-B657-BB8EA0138FCF}" presName="rootComposite1" presStyleCnt="0"/>
      <dgm:spPr/>
    </dgm:pt>
    <dgm:pt modelId="{4BB2F408-197B-4143-AF49-DDBC8B3703BA}" type="pres">
      <dgm:prSet presAssocID="{EBD60EBB-F89F-4792-B657-BB8EA0138FCF}" presName="rootText1" presStyleLbl="node0" presStyleIdx="0" presStyleCnt="2">
        <dgm:presLayoutVars>
          <dgm:chPref val="3"/>
        </dgm:presLayoutVars>
      </dgm:prSet>
      <dgm:spPr/>
    </dgm:pt>
    <dgm:pt modelId="{BC617513-6B65-4406-900F-429E08270B0A}" type="pres">
      <dgm:prSet presAssocID="{EBD60EBB-F89F-4792-B657-BB8EA0138FCF}" presName="rootConnector1" presStyleLbl="node1" presStyleIdx="0" presStyleCnt="0"/>
      <dgm:spPr/>
    </dgm:pt>
    <dgm:pt modelId="{04A79B20-F75A-4061-8CF9-44749FAC7918}" type="pres">
      <dgm:prSet presAssocID="{EBD60EBB-F89F-4792-B657-BB8EA0138FCF}" presName="hierChild2" presStyleCnt="0"/>
      <dgm:spPr/>
    </dgm:pt>
    <dgm:pt modelId="{862F99F4-2EB1-4537-B331-F0FBF76BCAE5}" type="pres">
      <dgm:prSet presAssocID="{EBD60EBB-F89F-4792-B657-BB8EA0138FCF}" presName="hierChild3" presStyleCnt="0"/>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1" presStyleCnt="2">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4"/>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4">
        <dgm:presLayoutVars>
          <dgm:chPref val="3"/>
        </dgm:presLayoutVars>
      </dgm:prSet>
      <dgm:spPr/>
    </dgm:pt>
    <dgm:pt modelId="{36B0E8F0-88B8-4DE0-A03C-532E4799233F}" type="pres">
      <dgm:prSet presAssocID="{3BF6D5B5-138C-42D7-BE58-ECFA5FBFECC1}" presName="rootConnector" presStyleLbl="node2" presStyleIdx="0" presStyleCnt="4"/>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4"/>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4">
        <dgm:presLayoutVars>
          <dgm:chPref val="3"/>
        </dgm:presLayoutVars>
      </dgm:prSet>
      <dgm:spPr/>
    </dgm:pt>
    <dgm:pt modelId="{3EAB6B82-9FF0-4616-901C-A731A963125B}" type="pres">
      <dgm:prSet presAssocID="{49FDCDC2-EFA3-4313-9AB2-09EE47B1D051}" presName="rootConnector" presStyleLbl="node2" presStyleIdx="1" presStyleCnt="4"/>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4"/>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4">
        <dgm:presLayoutVars>
          <dgm:chPref val="3"/>
        </dgm:presLayoutVars>
      </dgm:prSet>
      <dgm:spPr/>
    </dgm:pt>
    <dgm:pt modelId="{C2AF532B-69AE-4986-A05A-56186C6739A5}" type="pres">
      <dgm:prSet presAssocID="{3597814D-CD46-4686-AE94-50C9E5249A8C}" presName="rootConnector" presStyleLbl="node2" presStyleIdx="2" presStyleCnt="4"/>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22A504DD-20B2-47C7-8F45-4843056CD5BB}" type="pres">
      <dgm:prSet presAssocID="{B955648B-40BE-4817-90C5-BBD08485236E}" presName="Name37" presStyleLbl="parChTrans1D2" presStyleIdx="3" presStyleCnt="4"/>
      <dgm:spPr/>
    </dgm:pt>
    <dgm:pt modelId="{2E7BAD15-1D9C-461F-85D2-8080FE760B2C}" type="pres">
      <dgm:prSet presAssocID="{4035583A-A27D-4018-A8EA-817A6B1A4B3E}" presName="hierRoot2" presStyleCnt="0">
        <dgm:presLayoutVars>
          <dgm:hierBranch val="init"/>
        </dgm:presLayoutVars>
      </dgm:prSet>
      <dgm:spPr/>
    </dgm:pt>
    <dgm:pt modelId="{55A6A556-6446-41AC-9C83-A9EDC100FB23}" type="pres">
      <dgm:prSet presAssocID="{4035583A-A27D-4018-A8EA-817A6B1A4B3E}" presName="rootComposite" presStyleCnt="0"/>
      <dgm:spPr/>
    </dgm:pt>
    <dgm:pt modelId="{535AE4AE-278F-45CB-8B37-F4F230C9DBF7}" type="pres">
      <dgm:prSet presAssocID="{4035583A-A27D-4018-A8EA-817A6B1A4B3E}" presName="rootText" presStyleLbl="node2" presStyleIdx="3" presStyleCnt="4">
        <dgm:presLayoutVars>
          <dgm:chPref val="3"/>
        </dgm:presLayoutVars>
      </dgm:prSet>
      <dgm:spPr/>
    </dgm:pt>
    <dgm:pt modelId="{88206996-D430-4D27-BB8E-FF0919ABE3FD}" type="pres">
      <dgm:prSet presAssocID="{4035583A-A27D-4018-A8EA-817A6B1A4B3E}" presName="rootConnector" presStyleLbl="node2" presStyleIdx="3" presStyleCnt="4"/>
      <dgm:spPr/>
    </dgm:pt>
    <dgm:pt modelId="{23AAEF80-1C45-454F-887B-CF0025BFD863}" type="pres">
      <dgm:prSet presAssocID="{4035583A-A27D-4018-A8EA-817A6B1A4B3E}" presName="hierChild4" presStyleCnt="0"/>
      <dgm:spPr/>
    </dgm:pt>
    <dgm:pt modelId="{788A0895-098A-471E-B8D1-10C39FE86D0D}" type="pres">
      <dgm:prSet presAssocID="{4035583A-A27D-4018-A8EA-817A6B1A4B3E}"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1" destOrd="0" parTransId="{A3C09E7F-DB53-4802-8601-CC54453DF7C2}" sibTransId="{5159AF9A-14DE-49EE-A613-92043C4C498C}"/>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0CF70175-DECC-4AD3-A0C9-31114FB3CB21}" srcId="{C8F09DAF-EDCA-4D3B-95F0-27C77AF1FC71}" destId="{EBD60EBB-F89F-4792-B657-BB8EA0138FCF}" srcOrd="0" destOrd="0" parTransId="{32A4B9CC-61CB-4DB7-BC63-8298AA30BF65}" sibTransId="{CDDEDC2F-F126-498F-B6F9-7E662061888F}"/>
    <dgm:cxn modelId="{13FC3282-E820-41F1-B398-AF5A17334EC7}" srcId="{4B368E7F-BEF1-4F98-8EF5-FD9E72FAE42D}" destId="{3BF6D5B5-138C-42D7-BE58-ECFA5FBFECC1}" srcOrd="0" destOrd="0" parTransId="{7D359518-8232-4C3D-B0DF-741F18130884}" sibTransId="{3E80BA43-D2B9-4AD7-AAFC-DC86933C9D6C}"/>
    <dgm:cxn modelId="{4D856190-FA5D-4389-B842-34932F2086F4}" type="presOf" srcId="{54C2D73F-1C28-4691-9F30-587560F77478}" destId="{1C6C3CA8-102D-4877-8E75-1F95705D89DD}" srcOrd="0" destOrd="0" presId="urn:microsoft.com/office/officeart/2005/8/layout/orgChart1"/>
    <dgm:cxn modelId="{19DC0FA0-CF72-4E56-819F-A7AF2FCF5BE9}" type="presOf" srcId="{4035583A-A27D-4018-A8EA-817A6B1A4B3E}" destId="{88206996-D430-4D27-BB8E-FF0919ABE3FD}" srcOrd="1" destOrd="0" presId="urn:microsoft.com/office/officeart/2005/8/layout/orgChart1"/>
    <dgm:cxn modelId="{4164DAAF-E34E-487C-B835-94AA4FCC4245}" type="presOf" srcId="{B955648B-40BE-4817-90C5-BBD08485236E}" destId="{22A504DD-20B2-47C7-8F45-4843056CD5BB}" srcOrd="0" destOrd="0" presId="urn:microsoft.com/office/officeart/2005/8/layout/orgChart1"/>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964DCCB6-C78B-4017-B264-CE2815399864}" type="presOf" srcId="{4035583A-A27D-4018-A8EA-817A6B1A4B3E}" destId="{535AE4AE-278F-45CB-8B37-F4F230C9DBF7}"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5AC7BCC4-AC7C-4D5F-AD8D-DF519FB6ED08}" srcId="{4B368E7F-BEF1-4F98-8EF5-FD9E72FAE42D}" destId="{4035583A-A27D-4018-A8EA-817A6B1A4B3E}" srcOrd="3" destOrd="0" parTransId="{B955648B-40BE-4817-90C5-BBD08485236E}" sibTransId="{C47B0603-FE09-4FEA-A9BA-8030CF92840F}"/>
    <dgm:cxn modelId="{2E447CC8-FDC0-4804-BB91-8BEF231FD0A1}" type="presOf" srcId="{EBD60EBB-F89F-4792-B657-BB8EA0138FCF}" destId="{BC617513-6B65-4406-900F-429E08270B0A}" srcOrd="1"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820E75E4-DDCB-45D6-A6AD-666F368534BC}" type="presOf" srcId="{EBD60EBB-F89F-4792-B657-BB8EA0138FCF}" destId="{4BB2F408-197B-4143-AF49-DDBC8B3703BA}" srcOrd="0"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25B33716-5D7D-44D6-866B-8A28C17A578D}" type="presParOf" srcId="{FFEB4137-E0EB-4160-97A8-039922AB6937}" destId="{A7B98720-7712-47B5-826E-0362569841AC}" srcOrd="0" destOrd="0" presId="urn:microsoft.com/office/officeart/2005/8/layout/orgChart1"/>
    <dgm:cxn modelId="{B1F645A1-9C2B-4EBD-B10D-16688A95FF29}" type="presParOf" srcId="{A7B98720-7712-47B5-826E-0362569841AC}" destId="{2C322D52-DC57-44A8-9FAC-F742D610BBCE}" srcOrd="0" destOrd="0" presId="urn:microsoft.com/office/officeart/2005/8/layout/orgChart1"/>
    <dgm:cxn modelId="{A14FE407-8910-4EDC-8073-DBA423121CB6}" type="presParOf" srcId="{2C322D52-DC57-44A8-9FAC-F742D610BBCE}" destId="{4BB2F408-197B-4143-AF49-DDBC8B3703BA}" srcOrd="0" destOrd="0" presId="urn:microsoft.com/office/officeart/2005/8/layout/orgChart1"/>
    <dgm:cxn modelId="{606031D1-5332-463A-BB36-15DE085DB443}" type="presParOf" srcId="{2C322D52-DC57-44A8-9FAC-F742D610BBCE}" destId="{BC617513-6B65-4406-900F-429E08270B0A}" srcOrd="1" destOrd="0" presId="urn:microsoft.com/office/officeart/2005/8/layout/orgChart1"/>
    <dgm:cxn modelId="{76D85B67-4D18-44C3-9AA2-9C92C80BC471}" type="presParOf" srcId="{A7B98720-7712-47B5-826E-0362569841AC}" destId="{04A79B20-F75A-4061-8CF9-44749FAC7918}" srcOrd="1" destOrd="0" presId="urn:microsoft.com/office/officeart/2005/8/layout/orgChart1"/>
    <dgm:cxn modelId="{6CC7F616-5419-4188-B3C3-4035907B40EC}" type="presParOf" srcId="{A7B98720-7712-47B5-826E-0362569841AC}" destId="{862F99F4-2EB1-4537-B331-F0FBF76BCAE5}" srcOrd="2" destOrd="0" presId="urn:microsoft.com/office/officeart/2005/8/layout/orgChart1"/>
    <dgm:cxn modelId="{7B66A157-67AD-4527-B0B8-CDD1C85B5093}" type="presParOf" srcId="{FFEB4137-E0EB-4160-97A8-039922AB6937}" destId="{1E567856-EDEE-45D4-8366-BCCC8A2383F0}" srcOrd="1"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B1E51B15-E66C-4C45-8175-9FA156ED73A9}" type="presParOf" srcId="{AD321C42-93DA-4490-A46E-855D5411E7F6}" destId="{22A504DD-20B2-47C7-8F45-4843056CD5BB}" srcOrd="6" destOrd="0" presId="urn:microsoft.com/office/officeart/2005/8/layout/orgChart1"/>
    <dgm:cxn modelId="{8A24ACC1-B8A9-42B1-A4CC-0F4CFE1B5F3A}" type="presParOf" srcId="{AD321C42-93DA-4490-A46E-855D5411E7F6}" destId="{2E7BAD15-1D9C-461F-85D2-8080FE760B2C}" srcOrd="7" destOrd="0" presId="urn:microsoft.com/office/officeart/2005/8/layout/orgChart1"/>
    <dgm:cxn modelId="{1A6847F2-B4BE-49A6-911A-7CCA4C7C9969}" type="presParOf" srcId="{2E7BAD15-1D9C-461F-85D2-8080FE760B2C}" destId="{55A6A556-6446-41AC-9C83-A9EDC100FB23}" srcOrd="0" destOrd="0" presId="urn:microsoft.com/office/officeart/2005/8/layout/orgChart1"/>
    <dgm:cxn modelId="{68FA4A2E-8B0E-4310-933A-C395416C128C}" type="presParOf" srcId="{55A6A556-6446-41AC-9C83-A9EDC100FB23}" destId="{535AE4AE-278F-45CB-8B37-F4F230C9DBF7}" srcOrd="0" destOrd="0" presId="urn:microsoft.com/office/officeart/2005/8/layout/orgChart1"/>
    <dgm:cxn modelId="{4F87789C-F25E-45B1-AFB8-29CE802A36D9}" type="presParOf" srcId="{55A6A556-6446-41AC-9C83-A9EDC100FB23}" destId="{88206996-D430-4D27-BB8E-FF0919ABE3FD}" srcOrd="1" destOrd="0" presId="urn:microsoft.com/office/officeart/2005/8/layout/orgChart1"/>
    <dgm:cxn modelId="{74823DDA-8256-45FE-AC2C-8EEAD5F7B8E1}" type="presParOf" srcId="{2E7BAD15-1D9C-461F-85D2-8080FE760B2C}" destId="{23AAEF80-1C45-454F-887B-CF0025BFD863}" srcOrd="1" destOrd="0" presId="urn:microsoft.com/office/officeart/2005/8/layout/orgChart1"/>
    <dgm:cxn modelId="{7A930B4F-9970-4FFF-8A9E-D76A1BEEFBF2}" type="presParOf" srcId="{2E7BAD15-1D9C-461F-85D2-8080FE760B2C}" destId="{788A0895-098A-471E-B8D1-10C39FE86D0D}"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GB"/>
        </a:p>
      </dgm:t>
    </dgm:pt>
    <dgm:pt modelId="{4B368E7F-BEF1-4F98-8EF5-FD9E72FAE42D}">
      <dgm:prSet phldrT="[Text]"/>
      <dgm:spPr/>
      <dgm:t>
        <a:bodyPr/>
        <a:lstStyle/>
        <a:p>
          <a:r>
            <a:rPr lang="en-GB"/>
            <a:t>District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dgm:t>
        <a:bodyPr/>
        <a:lstStyle/>
        <a:p>
          <a:r>
            <a:rPr lang="en-GB"/>
            <a:t>Programme Team Leader(s)</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dgm:t>
        <a:bodyPr/>
        <a:lstStyle/>
        <a:p>
          <a:r>
            <a:rPr lang="en-GB"/>
            <a:t>Volunteering Development Team Leader(s)</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dgm:t>
        <a:bodyPr/>
        <a:lstStyle/>
        <a:p>
          <a:r>
            <a:rPr lang="en-GB"/>
            <a:t>Support Team Leader (s)</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DF4D9934-14DE-4949-A231-AA23FA1701FA}">
      <dgm:prSet phldrT="[Text]"/>
      <dgm:spPr/>
      <dgm:t>
        <a:bodyPr/>
        <a:lstStyle/>
        <a:p>
          <a:r>
            <a:rPr lang="en-GB"/>
            <a:t>14 -24 Team Leader(s)</a:t>
          </a:r>
        </a:p>
      </dgm:t>
    </dgm:pt>
    <dgm:pt modelId="{7F24DFF1-4A99-494B-B621-8FBD1CD6E0A6}" type="parTrans" cxnId="{EE00A6D7-8F35-4DA3-9180-EFF27BBBDD85}">
      <dgm:prSet/>
      <dgm:spPr/>
      <dgm:t>
        <a:bodyPr/>
        <a:lstStyle/>
        <a:p>
          <a:endParaRPr lang="en-GB"/>
        </a:p>
      </dgm:t>
    </dgm:pt>
    <dgm:pt modelId="{DA844654-F589-43E8-81C7-39A75ECCA938}" type="sibTrans" cxnId="{EE00A6D7-8F35-4DA3-9180-EFF27BBBDD85}">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0" presStyleCnt="1">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4"/>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4">
        <dgm:presLayoutVars>
          <dgm:chPref val="3"/>
        </dgm:presLayoutVars>
      </dgm:prSet>
      <dgm:spPr/>
    </dgm:pt>
    <dgm:pt modelId="{36B0E8F0-88B8-4DE0-A03C-532E4799233F}" type="pres">
      <dgm:prSet presAssocID="{3BF6D5B5-138C-42D7-BE58-ECFA5FBFECC1}" presName="rootConnector" presStyleLbl="node2" presStyleIdx="0" presStyleCnt="4"/>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4"/>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4">
        <dgm:presLayoutVars>
          <dgm:chPref val="3"/>
        </dgm:presLayoutVars>
      </dgm:prSet>
      <dgm:spPr/>
    </dgm:pt>
    <dgm:pt modelId="{3EAB6B82-9FF0-4616-901C-A731A963125B}" type="pres">
      <dgm:prSet presAssocID="{49FDCDC2-EFA3-4313-9AB2-09EE47B1D051}" presName="rootConnector" presStyleLbl="node2" presStyleIdx="1" presStyleCnt="4"/>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4"/>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4">
        <dgm:presLayoutVars>
          <dgm:chPref val="3"/>
        </dgm:presLayoutVars>
      </dgm:prSet>
      <dgm:spPr/>
    </dgm:pt>
    <dgm:pt modelId="{C2AF532B-69AE-4986-A05A-56186C6739A5}" type="pres">
      <dgm:prSet presAssocID="{3597814D-CD46-4686-AE94-50C9E5249A8C}" presName="rootConnector" presStyleLbl="node2" presStyleIdx="2" presStyleCnt="4"/>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5BC1B3A8-C959-46BD-8054-52B8BC0BE88A}" type="pres">
      <dgm:prSet presAssocID="{7F24DFF1-4A99-494B-B621-8FBD1CD6E0A6}" presName="Name37" presStyleLbl="parChTrans1D2" presStyleIdx="3" presStyleCnt="4"/>
      <dgm:spPr/>
    </dgm:pt>
    <dgm:pt modelId="{2AD5779D-0572-4F05-8F71-E0313FC6D852}" type="pres">
      <dgm:prSet presAssocID="{DF4D9934-14DE-4949-A231-AA23FA1701FA}" presName="hierRoot2" presStyleCnt="0">
        <dgm:presLayoutVars>
          <dgm:hierBranch val="init"/>
        </dgm:presLayoutVars>
      </dgm:prSet>
      <dgm:spPr/>
    </dgm:pt>
    <dgm:pt modelId="{03C823EA-1FAF-430C-9D07-F2B5C4963163}" type="pres">
      <dgm:prSet presAssocID="{DF4D9934-14DE-4949-A231-AA23FA1701FA}" presName="rootComposite" presStyleCnt="0"/>
      <dgm:spPr/>
    </dgm:pt>
    <dgm:pt modelId="{7ED9CA98-DAC6-414C-80BE-B39FE85F3493}" type="pres">
      <dgm:prSet presAssocID="{DF4D9934-14DE-4949-A231-AA23FA1701FA}" presName="rootText" presStyleLbl="node2" presStyleIdx="3" presStyleCnt="4">
        <dgm:presLayoutVars>
          <dgm:chPref val="3"/>
        </dgm:presLayoutVars>
      </dgm:prSet>
      <dgm:spPr/>
    </dgm:pt>
    <dgm:pt modelId="{CD457DB4-84E4-4044-94C9-D176162563C6}" type="pres">
      <dgm:prSet presAssocID="{DF4D9934-14DE-4949-A231-AA23FA1701FA}" presName="rootConnector" presStyleLbl="node2" presStyleIdx="3" presStyleCnt="4"/>
      <dgm:spPr/>
    </dgm:pt>
    <dgm:pt modelId="{0344980F-E28A-4F6C-909D-79EC0FBD2D35}" type="pres">
      <dgm:prSet presAssocID="{DF4D9934-14DE-4949-A231-AA23FA1701FA}" presName="hierChild4" presStyleCnt="0"/>
      <dgm:spPr/>
    </dgm:pt>
    <dgm:pt modelId="{C8E3BEEC-E761-4747-BB39-1316B72E3096}" type="pres">
      <dgm:prSet presAssocID="{DF4D9934-14DE-4949-A231-AA23FA1701FA}"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0" destOrd="0" parTransId="{A3C09E7F-DB53-4802-8601-CC54453DF7C2}" sibTransId="{5159AF9A-14DE-49EE-A613-92043C4C498C}"/>
    <dgm:cxn modelId="{07B3FC2B-25F1-4610-99CA-B602F95F2113}" type="presOf" srcId="{7F24DFF1-4A99-494B-B621-8FBD1CD6E0A6}" destId="{5BC1B3A8-C959-46BD-8054-52B8BC0BE88A}" srcOrd="0" destOrd="0" presId="urn:microsoft.com/office/officeart/2005/8/layout/orgChart1"/>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13FC3282-E820-41F1-B398-AF5A17334EC7}" srcId="{4B368E7F-BEF1-4F98-8EF5-FD9E72FAE42D}" destId="{3BF6D5B5-138C-42D7-BE58-ECFA5FBFECC1}" srcOrd="0" destOrd="0" parTransId="{7D359518-8232-4C3D-B0DF-741F18130884}" sibTransId="{3E80BA43-D2B9-4AD7-AAFC-DC86933C9D6C}"/>
    <dgm:cxn modelId="{0FEAA784-0D29-4C7A-AC92-40DD7D5128D1}" type="presOf" srcId="{DF4D9934-14DE-4949-A231-AA23FA1701FA}" destId="{7ED9CA98-DAC6-414C-80BE-B39FE85F3493}" srcOrd="0" destOrd="0" presId="urn:microsoft.com/office/officeart/2005/8/layout/orgChart1"/>
    <dgm:cxn modelId="{4D856190-FA5D-4389-B842-34932F2086F4}" type="presOf" srcId="{54C2D73F-1C28-4691-9F30-587560F77478}" destId="{1C6C3CA8-102D-4877-8E75-1F95705D89DD}" srcOrd="0" destOrd="0" presId="urn:microsoft.com/office/officeart/2005/8/layout/orgChart1"/>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EE00A6D7-8F35-4DA3-9180-EFF27BBBDD85}" srcId="{4B368E7F-BEF1-4F98-8EF5-FD9E72FAE42D}" destId="{DF4D9934-14DE-4949-A231-AA23FA1701FA}" srcOrd="3" destOrd="0" parTransId="{7F24DFF1-4A99-494B-B621-8FBD1CD6E0A6}" sibTransId="{DA844654-F589-43E8-81C7-39A75ECCA938}"/>
    <dgm:cxn modelId="{29BA72E2-306A-410A-B4E5-16E6219D8635}" type="presOf" srcId="{DF4D9934-14DE-4949-A231-AA23FA1701FA}" destId="{CD457DB4-84E4-4044-94C9-D176162563C6}" srcOrd="1"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7B66A157-67AD-4527-B0B8-CDD1C85B5093}" type="presParOf" srcId="{FFEB4137-E0EB-4160-97A8-039922AB6937}" destId="{1E567856-EDEE-45D4-8366-BCCC8A2383F0}" srcOrd="0"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8027C177-BAA2-443A-8076-1A52FDDD0A14}" type="presParOf" srcId="{AD321C42-93DA-4490-A46E-855D5411E7F6}" destId="{5BC1B3A8-C959-46BD-8054-52B8BC0BE88A}" srcOrd="6" destOrd="0" presId="urn:microsoft.com/office/officeart/2005/8/layout/orgChart1"/>
    <dgm:cxn modelId="{45733C8A-9F5A-4826-BC2C-EBE957C4F659}" type="presParOf" srcId="{AD321C42-93DA-4490-A46E-855D5411E7F6}" destId="{2AD5779D-0572-4F05-8F71-E0313FC6D852}" srcOrd="7" destOrd="0" presId="urn:microsoft.com/office/officeart/2005/8/layout/orgChart1"/>
    <dgm:cxn modelId="{BACBE6E6-0726-47C0-AE0F-11BC88B6608A}" type="presParOf" srcId="{2AD5779D-0572-4F05-8F71-E0313FC6D852}" destId="{03C823EA-1FAF-430C-9D07-F2B5C4963163}" srcOrd="0" destOrd="0" presId="urn:microsoft.com/office/officeart/2005/8/layout/orgChart1"/>
    <dgm:cxn modelId="{0CFAFBFB-440E-4EBF-808E-F7AD76BBF4AA}" type="presParOf" srcId="{03C823EA-1FAF-430C-9D07-F2B5C4963163}" destId="{7ED9CA98-DAC6-414C-80BE-B39FE85F3493}" srcOrd="0" destOrd="0" presId="urn:microsoft.com/office/officeart/2005/8/layout/orgChart1"/>
    <dgm:cxn modelId="{0961F8E6-B807-413D-81F0-4F3E0E8C52B6}" type="presParOf" srcId="{03C823EA-1FAF-430C-9D07-F2B5C4963163}" destId="{CD457DB4-84E4-4044-94C9-D176162563C6}" srcOrd="1" destOrd="0" presId="urn:microsoft.com/office/officeart/2005/8/layout/orgChart1"/>
    <dgm:cxn modelId="{12525D40-DF53-407D-BFD2-618C738066F4}" type="presParOf" srcId="{2AD5779D-0572-4F05-8F71-E0313FC6D852}" destId="{0344980F-E28A-4F6C-909D-79EC0FBD2D35}" srcOrd="1" destOrd="0" presId="urn:microsoft.com/office/officeart/2005/8/layout/orgChart1"/>
    <dgm:cxn modelId="{E357DAAC-71D7-4433-9EF8-4D83D959BBAB}" type="presParOf" srcId="{2AD5779D-0572-4F05-8F71-E0313FC6D852}" destId="{C8E3BEEC-E761-4747-BB39-1316B72E3096}"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GB"/>
        </a:p>
      </dgm:t>
    </dgm:pt>
    <dgm:pt modelId="{4B368E7F-BEF1-4F98-8EF5-FD9E72FAE42D}">
      <dgm:prSet phldrT="[Text]"/>
      <dgm:spPr/>
      <dgm:t>
        <a:bodyPr/>
        <a:lstStyle/>
        <a:p>
          <a:r>
            <a:rPr lang="en-GB"/>
            <a:t>District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dgm:t>
        <a:bodyPr/>
        <a:lstStyle/>
        <a:p>
          <a:r>
            <a:rPr lang="en-GB"/>
            <a:t>Programme Team</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dgm:t>
        <a:bodyPr/>
        <a:lstStyle/>
        <a:p>
          <a:r>
            <a:rPr lang="en-GB"/>
            <a:t>Volunteering Development Team</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dgm:t>
        <a:bodyPr/>
        <a:lstStyle/>
        <a:p>
          <a:r>
            <a:rPr lang="en-GB"/>
            <a:t>Support Team</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EBD60EBB-F89F-4792-B657-BB8EA0138FCF}">
      <dgm:prSet phldrT="[Text]"/>
      <dgm:spPr/>
      <dgm:t>
        <a:bodyPr/>
        <a:lstStyle/>
        <a:p>
          <a:r>
            <a:rPr lang="en-GB"/>
            <a:t>Trustee Board</a:t>
          </a:r>
        </a:p>
      </dgm:t>
    </dgm:pt>
    <dgm:pt modelId="{32A4B9CC-61CB-4DB7-BC63-8298AA30BF65}" type="parTrans" cxnId="{0CF70175-DECC-4AD3-A0C9-31114FB3CB21}">
      <dgm:prSet/>
      <dgm:spPr/>
      <dgm:t>
        <a:bodyPr/>
        <a:lstStyle/>
        <a:p>
          <a:endParaRPr lang="en-GB"/>
        </a:p>
      </dgm:t>
    </dgm:pt>
    <dgm:pt modelId="{CDDEDC2F-F126-498F-B6F9-7E662061888F}" type="sibTrans" cxnId="{0CF70175-DECC-4AD3-A0C9-31114FB3CB21}">
      <dgm:prSet/>
      <dgm:spPr/>
      <dgm:t>
        <a:bodyPr/>
        <a:lstStyle/>
        <a:p>
          <a:endParaRPr lang="en-GB"/>
        </a:p>
      </dgm:t>
    </dgm:pt>
    <dgm:pt modelId="{4035583A-A27D-4018-A8EA-817A6B1A4B3E}">
      <dgm:prSet phldrT="[Text]"/>
      <dgm:spPr/>
      <dgm:t>
        <a:bodyPr/>
        <a:lstStyle/>
        <a:p>
          <a:r>
            <a:rPr lang="en-GB"/>
            <a:t>14-24 Team</a:t>
          </a:r>
        </a:p>
      </dgm:t>
    </dgm:pt>
    <dgm:pt modelId="{B955648B-40BE-4817-90C5-BBD08485236E}" type="parTrans" cxnId="{5AC7BCC4-AC7C-4D5F-AD8D-DF519FB6ED08}">
      <dgm:prSet/>
      <dgm:spPr/>
      <dgm:t>
        <a:bodyPr/>
        <a:lstStyle/>
        <a:p>
          <a:endParaRPr lang="en-GB"/>
        </a:p>
      </dgm:t>
    </dgm:pt>
    <dgm:pt modelId="{C47B0603-FE09-4FEA-A9BA-8030CF92840F}" type="sibTrans" cxnId="{5AC7BCC4-AC7C-4D5F-AD8D-DF519FB6ED08}">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A7B98720-7712-47B5-826E-0362569841AC}" type="pres">
      <dgm:prSet presAssocID="{EBD60EBB-F89F-4792-B657-BB8EA0138FCF}" presName="hierRoot1" presStyleCnt="0">
        <dgm:presLayoutVars>
          <dgm:hierBranch val="init"/>
        </dgm:presLayoutVars>
      </dgm:prSet>
      <dgm:spPr/>
    </dgm:pt>
    <dgm:pt modelId="{2C322D52-DC57-44A8-9FAC-F742D610BBCE}" type="pres">
      <dgm:prSet presAssocID="{EBD60EBB-F89F-4792-B657-BB8EA0138FCF}" presName="rootComposite1" presStyleCnt="0"/>
      <dgm:spPr/>
    </dgm:pt>
    <dgm:pt modelId="{4BB2F408-197B-4143-AF49-DDBC8B3703BA}" type="pres">
      <dgm:prSet presAssocID="{EBD60EBB-F89F-4792-B657-BB8EA0138FCF}" presName="rootText1" presStyleLbl="node0" presStyleIdx="0" presStyleCnt="2">
        <dgm:presLayoutVars>
          <dgm:chPref val="3"/>
        </dgm:presLayoutVars>
      </dgm:prSet>
      <dgm:spPr/>
    </dgm:pt>
    <dgm:pt modelId="{BC617513-6B65-4406-900F-429E08270B0A}" type="pres">
      <dgm:prSet presAssocID="{EBD60EBB-F89F-4792-B657-BB8EA0138FCF}" presName="rootConnector1" presStyleLbl="node1" presStyleIdx="0" presStyleCnt="0"/>
      <dgm:spPr/>
    </dgm:pt>
    <dgm:pt modelId="{04A79B20-F75A-4061-8CF9-44749FAC7918}" type="pres">
      <dgm:prSet presAssocID="{EBD60EBB-F89F-4792-B657-BB8EA0138FCF}" presName="hierChild2" presStyleCnt="0"/>
      <dgm:spPr/>
    </dgm:pt>
    <dgm:pt modelId="{862F99F4-2EB1-4537-B331-F0FBF76BCAE5}" type="pres">
      <dgm:prSet presAssocID="{EBD60EBB-F89F-4792-B657-BB8EA0138FCF}" presName="hierChild3" presStyleCnt="0"/>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1" presStyleCnt="2">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4"/>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4">
        <dgm:presLayoutVars>
          <dgm:chPref val="3"/>
        </dgm:presLayoutVars>
      </dgm:prSet>
      <dgm:spPr/>
    </dgm:pt>
    <dgm:pt modelId="{36B0E8F0-88B8-4DE0-A03C-532E4799233F}" type="pres">
      <dgm:prSet presAssocID="{3BF6D5B5-138C-42D7-BE58-ECFA5FBFECC1}" presName="rootConnector" presStyleLbl="node2" presStyleIdx="0" presStyleCnt="4"/>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4"/>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4">
        <dgm:presLayoutVars>
          <dgm:chPref val="3"/>
        </dgm:presLayoutVars>
      </dgm:prSet>
      <dgm:spPr/>
    </dgm:pt>
    <dgm:pt modelId="{3EAB6B82-9FF0-4616-901C-A731A963125B}" type="pres">
      <dgm:prSet presAssocID="{49FDCDC2-EFA3-4313-9AB2-09EE47B1D051}" presName="rootConnector" presStyleLbl="node2" presStyleIdx="1" presStyleCnt="4"/>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4"/>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4">
        <dgm:presLayoutVars>
          <dgm:chPref val="3"/>
        </dgm:presLayoutVars>
      </dgm:prSet>
      <dgm:spPr/>
    </dgm:pt>
    <dgm:pt modelId="{C2AF532B-69AE-4986-A05A-56186C6739A5}" type="pres">
      <dgm:prSet presAssocID="{3597814D-CD46-4686-AE94-50C9E5249A8C}" presName="rootConnector" presStyleLbl="node2" presStyleIdx="2" presStyleCnt="4"/>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22A504DD-20B2-47C7-8F45-4843056CD5BB}" type="pres">
      <dgm:prSet presAssocID="{B955648B-40BE-4817-90C5-BBD08485236E}" presName="Name37" presStyleLbl="parChTrans1D2" presStyleIdx="3" presStyleCnt="4"/>
      <dgm:spPr/>
    </dgm:pt>
    <dgm:pt modelId="{2E7BAD15-1D9C-461F-85D2-8080FE760B2C}" type="pres">
      <dgm:prSet presAssocID="{4035583A-A27D-4018-A8EA-817A6B1A4B3E}" presName="hierRoot2" presStyleCnt="0">
        <dgm:presLayoutVars>
          <dgm:hierBranch val="init"/>
        </dgm:presLayoutVars>
      </dgm:prSet>
      <dgm:spPr/>
    </dgm:pt>
    <dgm:pt modelId="{55A6A556-6446-41AC-9C83-A9EDC100FB23}" type="pres">
      <dgm:prSet presAssocID="{4035583A-A27D-4018-A8EA-817A6B1A4B3E}" presName="rootComposite" presStyleCnt="0"/>
      <dgm:spPr/>
    </dgm:pt>
    <dgm:pt modelId="{535AE4AE-278F-45CB-8B37-F4F230C9DBF7}" type="pres">
      <dgm:prSet presAssocID="{4035583A-A27D-4018-A8EA-817A6B1A4B3E}" presName="rootText" presStyleLbl="node2" presStyleIdx="3" presStyleCnt="4">
        <dgm:presLayoutVars>
          <dgm:chPref val="3"/>
        </dgm:presLayoutVars>
      </dgm:prSet>
      <dgm:spPr/>
    </dgm:pt>
    <dgm:pt modelId="{88206996-D430-4D27-BB8E-FF0919ABE3FD}" type="pres">
      <dgm:prSet presAssocID="{4035583A-A27D-4018-A8EA-817A6B1A4B3E}" presName="rootConnector" presStyleLbl="node2" presStyleIdx="3" presStyleCnt="4"/>
      <dgm:spPr/>
    </dgm:pt>
    <dgm:pt modelId="{23AAEF80-1C45-454F-887B-CF0025BFD863}" type="pres">
      <dgm:prSet presAssocID="{4035583A-A27D-4018-A8EA-817A6B1A4B3E}" presName="hierChild4" presStyleCnt="0"/>
      <dgm:spPr/>
    </dgm:pt>
    <dgm:pt modelId="{788A0895-098A-471E-B8D1-10C39FE86D0D}" type="pres">
      <dgm:prSet presAssocID="{4035583A-A27D-4018-A8EA-817A6B1A4B3E}"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1" destOrd="0" parTransId="{A3C09E7F-DB53-4802-8601-CC54453DF7C2}" sibTransId="{5159AF9A-14DE-49EE-A613-92043C4C498C}"/>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0CF70175-DECC-4AD3-A0C9-31114FB3CB21}" srcId="{C8F09DAF-EDCA-4D3B-95F0-27C77AF1FC71}" destId="{EBD60EBB-F89F-4792-B657-BB8EA0138FCF}" srcOrd="0" destOrd="0" parTransId="{32A4B9CC-61CB-4DB7-BC63-8298AA30BF65}" sibTransId="{CDDEDC2F-F126-498F-B6F9-7E662061888F}"/>
    <dgm:cxn modelId="{13FC3282-E820-41F1-B398-AF5A17334EC7}" srcId="{4B368E7F-BEF1-4F98-8EF5-FD9E72FAE42D}" destId="{3BF6D5B5-138C-42D7-BE58-ECFA5FBFECC1}" srcOrd="0" destOrd="0" parTransId="{7D359518-8232-4C3D-B0DF-741F18130884}" sibTransId="{3E80BA43-D2B9-4AD7-AAFC-DC86933C9D6C}"/>
    <dgm:cxn modelId="{4D856190-FA5D-4389-B842-34932F2086F4}" type="presOf" srcId="{54C2D73F-1C28-4691-9F30-587560F77478}" destId="{1C6C3CA8-102D-4877-8E75-1F95705D89DD}" srcOrd="0" destOrd="0" presId="urn:microsoft.com/office/officeart/2005/8/layout/orgChart1"/>
    <dgm:cxn modelId="{19DC0FA0-CF72-4E56-819F-A7AF2FCF5BE9}" type="presOf" srcId="{4035583A-A27D-4018-A8EA-817A6B1A4B3E}" destId="{88206996-D430-4D27-BB8E-FF0919ABE3FD}" srcOrd="1" destOrd="0" presId="urn:microsoft.com/office/officeart/2005/8/layout/orgChart1"/>
    <dgm:cxn modelId="{4164DAAF-E34E-487C-B835-94AA4FCC4245}" type="presOf" srcId="{B955648B-40BE-4817-90C5-BBD08485236E}" destId="{22A504DD-20B2-47C7-8F45-4843056CD5BB}" srcOrd="0" destOrd="0" presId="urn:microsoft.com/office/officeart/2005/8/layout/orgChart1"/>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964DCCB6-C78B-4017-B264-CE2815399864}" type="presOf" srcId="{4035583A-A27D-4018-A8EA-817A6B1A4B3E}" destId="{535AE4AE-278F-45CB-8B37-F4F230C9DBF7}"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5AC7BCC4-AC7C-4D5F-AD8D-DF519FB6ED08}" srcId="{4B368E7F-BEF1-4F98-8EF5-FD9E72FAE42D}" destId="{4035583A-A27D-4018-A8EA-817A6B1A4B3E}" srcOrd="3" destOrd="0" parTransId="{B955648B-40BE-4817-90C5-BBD08485236E}" sibTransId="{C47B0603-FE09-4FEA-A9BA-8030CF92840F}"/>
    <dgm:cxn modelId="{2E447CC8-FDC0-4804-BB91-8BEF231FD0A1}" type="presOf" srcId="{EBD60EBB-F89F-4792-B657-BB8EA0138FCF}" destId="{BC617513-6B65-4406-900F-429E08270B0A}" srcOrd="1"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820E75E4-DDCB-45D6-A6AD-666F368534BC}" type="presOf" srcId="{EBD60EBB-F89F-4792-B657-BB8EA0138FCF}" destId="{4BB2F408-197B-4143-AF49-DDBC8B3703BA}" srcOrd="0"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25B33716-5D7D-44D6-866B-8A28C17A578D}" type="presParOf" srcId="{FFEB4137-E0EB-4160-97A8-039922AB6937}" destId="{A7B98720-7712-47B5-826E-0362569841AC}" srcOrd="0" destOrd="0" presId="urn:microsoft.com/office/officeart/2005/8/layout/orgChart1"/>
    <dgm:cxn modelId="{B1F645A1-9C2B-4EBD-B10D-16688A95FF29}" type="presParOf" srcId="{A7B98720-7712-47B5-826E-0362569841AC}" destId="{2C322D52-DC57-44A8-9FAC-F742D610BBCE}" srcOrd="0" destOrd="0" presId="urn:microsoft.com/office/officeart/2005/8/layout/orgChart1"/>
    <dgm:cxn modelId="{A14FE407-8910-4EDC-8073-DBA423121CB6}" type="presParOf" srcId="{2C322D52-DC57-44A8-9FAC-F742D610BBCE}" destId="{4BB2F408-197B-4143-AF49-DDBC8B3703BA}" srcOrd="0" destOrd="0" presId="urn:microsoft.com/office/officeart/2005/8/layout/orgChart1"/>
    <dgm:cxn modelId="{606031D1-5332-463A-BB36-15DE085DB443}" type="presParOf" srcId="{2C322D52-DC57-44A8-9FAC-F742D610BBCE}" destId="{BC617513-6B65-4406-900F-429E08270B0A}" srcOrd="1" destOrd="0" presId="urn:microsoft.com/office/officeart/2005/8/layout/orgChart1"/>
    <dgm:cxn modelId="{76D85B67-4D18-44C3-9AA2-9C92C80BC471}" type="presParOf" srcId="{A7B98720-7712-47B5-826E-0362569841AC}" destId="{04A79B20-F75A-4061-8CF9-44749FAC7918}" srcOrd="1" destOrd="0" presId="urn:microsoft.com/office/officeart/2005/8/layout/orgChart1"/>
    <dgm:cxn modelId="{6CC7F616-5419-4188-B3C3-4035907B40EC}" type="presParOf" srcId="{A7B98720-7712-47B5-826E-0362569841AC}" destId="{862F99F4-2EB1-4537-B331-F0FBF76BCAE5}" srcOrd="2" destOrd="0" presId="urn:microsoft.com/office/officeart/2005/8/layout/orgChart1"/>
    <dgm:cxn modelId="{7B66A157-67AD-4527-B0B8-CDD1C85B5093}" type="presParOf" srcId="{FFEB4137-E0EB-4160-97A8-039922AB6937}" destId="{1E567856-EDEE-45D4-8366-BCCC8A2383F0}" srcOrd="1"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B1E51B15-E66C-4C45-8175-9FA156ED73A9}" type="presParOf" srcId="{AD321C42-93DA-4490-A46E-855D5411E7F6}" destId="{22A504DD-20B2-47C7-8F45-4843056CD5BB}" srcOrd="6" destOrd="0" presId="urn:microsoft.com/office/officeart/2005/8/layout/orgChart1"/>
    <dgm:cxn modelId="{8A24ACC1-B8A9-42B1-A4CC-0F4CFE1B5F3A}" type="presParOf" srcId="{AD321C42-93DA-4490-A46E-855D5411E7F6}" destId="{2E7BAD15-1D9C-461F-85D2-8080FE760B2C}" srcOrd="7" destOrd="0" presId="urn:microsoft.com/office/officeart/2005/8/layout/orgChart1"/>
    <dgm:cxn modelId="{1A6847F2-B4BE-49A6-911A-7CCA4C7C9969}" type="presParOf" srcId="{2E7BAD15-1D9C-461F-85D2-8080FE760B2C}" destId="{55A6A556-6446-41AC-9C83-A9EDC100FB23}" srcOrd="0" destOrd="0" presId="urn:microsoft.com/office/officeart/2005/8/layout/orgChart1"/>
    <dgm:cxn modelId="{68FA4A2E-8B0E-4310-933A-C395416C128C}" type="presParOf" srcId="{55A6A556-6446-41AC-9C83-A9EDC100FB23}" destId="{535AE4AE-278F-45CB-8B37-F4F230C9DBF7}" srcOrd="0" destOrd="0" presId="urn:microsoft.com/office/officeart/2005/8/layout/orgChart1"/>
    <dgm:cxn modelId="{4F87789C-F25E-45B1-AFB8-29CE802A36D9}" type="presParOf" srcId="{55A6A556-6446-41AC-9C83-A9EDC100FB23}" destId="{88206996-D430-4D27-BB8E-FF0919ABE3FD}" srcOrd="1" destOrd="0" presId="urn:microsoft.com/office/officeart/2005/8/layout/orgChart1"/>
    <dgm:cxn modelId="{74823DDA-8256-45FE-AC2C-8EEAD5F7B8E1}" type="presParOf" srcId="{2E7BAD15-1D9C-461F-85D2-8080FE760B2C}" destId="{23AAEF80-1C45-454F-887B-CF0025BFD863}" srcOrd="1" destOrd="0" presId="urn:microsoft.com/office/officeart/2005/8/layout/orgChart1"/>
    <dgm:cxn modelId="{7A930B4F-9970-4FFF-8A9E-D76A1BEEFBF2}" type="presParOf" srcId="{2E7BAD15-1D9C-461F-85D2-8080FE760B2C}" destId="{788A0895-098A-471E-B8D1-10C39FE86D0D}"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en-GB"/>
        </a:p>
      </dgm:t>
    </dgm:pt>
    <dgm:pt modelId="{4B368E7F-BEF1-4F98-8EF5-FD9E72FAE42D}">
      <dgm:prSet phldrT="[Text]"/>
      <dgm:spPr>
        <a:ln w="28575">
          <a:noFill/>
        </a:ln>
      </dgm:spPr>
      <dgm:t>
        <a:bodyPr/>
        <a:lstStyle/>
        <a:p>
          <a:r>
            <a:rPr lang="en-GB"/>
            <a:t>Group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dgm:t>
        <a:bodyPr/>
        <a:lstStyle/>
        <a:p>
          <a:r>
            <a:rPr lang="en-GB"/>
            <a:t>Squirrel Section</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dgm:t>
        <a:bodyPr/>
        <a:lstStyle/>
        <a:p>
          <a:r>
            <a:rPr lang="en-GB"/>
            <a:t>Beaver Section</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dgm:t>
        <a:bodyPr/>
        <a:lstStyle/>
        <a:p>
          <a:r>
            <a:rPr lang="en-GB"/>
            <a:t>Cub Section</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DF4D9934-14DE-4949-A231-AA23FA1701FA}">
      <dgm:prSet phldrT="[Text]"/>
      <dgm:spPr/>
      <dgm:t>
        <a:bodyPr/>
        <a:lstStyle/>
        <a:p>
          <a:r>
            <a:rPr lang="en-GB"/>
            <a:t>Scout Section</a:t>
          </a:r>
        </a:p>
      </dgm:t>
    </dgm:pt>
    <dgm:pt modelId="{7F24DFF1-4A99-494B-B621-8FBD1CD6E0A6}" type="parTrans" cxnId="{EE00A6D7-8F35-4DA3-9180-EFF27BBBDD85}">
      <dgm:prSet/>
      <dgm:spPr/>
      <dgm:t>
        <a:bodyPr/>
        <a:lstStyle/>
        <a:p>
          <a:endParaRPr lang="en-GB"/>
        </a:p>
      </dgm:t>
    </dgm:pt>
    <dgm:pt modelId="{DA844654-F589-43E8-81C7-39A75ECCA938}" type="sibTrans" cxnId="{EE00A6D7-8F35-4DA3-9180-EFF27BBBDD85}">
      <dgm:prSet/>
      <dgm:spPr/>
      <dgm:t>
        <a:bodyPr/>
        <a:lstStyle/>
        <a:p>
          <a:endParaRPr lang="en-GB"/>
        </a:p>
      </dgm:t>
    </dgm:pt>
    <dgm:pt modelId="{5B669625-293B-4B6D-B5F1-4348F1FEA738}">
      <dgm:prSet phldrT="[Text]"/>
      <dgm:spPr/>
      <dgm:t>
        <a:bodyPr/>
        <a:lstStyle/>
        <a:p>
          <a:r>
            <a:rPr lang="en-GB"/>
            <a:t>Trustee Board</a:t>
          </a:r>
        </a:p>
      </dgm:t>
    </dgm:pt>
    <dgm:pt modelId="{CBC62B59-AD73-43A4-A317-A20644F57015}" type="parTrans" cxnId="{7409CEAC-0879-40CC-9729-7A594A4BF92D}">
      <dgm:prSet/>
      <dgm:spPr/>
      <dgm:t>
        <a:bodyPr/>
        <a:lstStyle/>
        <a:p>
          <a:endParaRPr lang="en-GB"/>
        </a:p>
      </dgm:t>
    </dgm:pt>
    <dgm:pt modelId="{23FA33BD-CB15-4EB3-AE6E-8C84ADAFE244}" type="sibTrans" cxnId="{7409CEAC-0879-40CC-9729-7A594A4BF92D}">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5F5260EF-ADCD-46E6-99FD-EC94B08C9984}" type="pres">
      <dgm:prSet presAssocID="{5B669625-293B-4B6D-B5F1-4348F1FEA738}" presName="hierRoot1" presStyleCnt="0">
        <dgm:presLayoutVars>
          <dgm:hierBranch val="init"/>
        </dgm:presLayoutVars>
      </dgm:prSet>
      <dgm:spPr/>
    </dgm:pt>
    <dgm:pt modelId="{E98F9254-9B21-431F-A90C-FDB790197A8E}" type="pres">
      <dgm:prSet presAssocID="{5B669625-293B-4B6D-B5F1-4348F1FEA738}" presName="rootComposite1" presStyleCnt="0"/>
      <dgm:spPr/>
    </dgm:pt>
    <dgm:pt modelId="{29201126-6C47-48D2-A40F-92B2E37E1E28}" type="pres">
      <dgm:prSet presAssocID="{5B669625-293B-4B6D-B5F1-4348F1FEA738}" presName="rootText1" presStyleLbl="node0" presStyleIdx="0" presStyleCnt="2">
        <dgm:presLayoutVars>
          <dgm:chPref val="3"/>
        </dgm:presLayoutVars>
      </dgm:prSet>
      <dgm:spPr/>
    </dgm:pt>
    <dgm:pt modelId="{7A0E5949-DB65-4A66-8726-F348F7702450}" type="pres">
      <dgm:prSet presAssocID="{5B669625-293B-4B6D-B5F1-4348F1FEA738}" presName="rootConnector1" presStyleLbl="node1" presStyleIdx="0" presStyleCnt="0"/>
      <dgm:spPr/>
    </dgm:pt>
    <dgm:pt modelId="{EBDECC6E-6EF4-48B2-83B2-6440182DD7D3}" type="pres">
      <dgm:prSet presAssocID="{5B669625-293B-4B6D-B5F1-4348F1FEA738}" presName="hierChild2" presStyleCnt="0"/>
      <dgm:spPr/>
    </dgm:pt>
    <dgm:pt modelId="{3B9BE9A4-BD52-47CE-B6EC-C7E4EC8AD859}" type="pres">
      <dgm:prSet presAssocID="{5B669625-293B-4B6D-B5F1-4348F1FEA738}" presName="hierChild3" presStyleCnt="0"/>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1" presStyleCnt="2" custScaleX="114972" custScaleY="109878">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4"/>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4">
        <dgm:presLayoutVars>
          <dgm:chPref val="3"/>
        </dgm:presLayoutVars>
      </dgm:prSet>
      <dgm:spPr/>
    </dgm:pt>
    <dgm:pt modelId="{36B0E8F0-88B8-4DE0-A03C-532E4799233F}" type="pres">
      <dgm:prSet presAssocID="{3BF6D5B5-138C-42D7-BE58-ECFA5FBFECC1}" presName="rootConnector" presStyleLbl="node2" presStyleIdx="0" presStyleCnt="4"/>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4"/>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4">
        <dgm:presLayoutVars>
          <dgm:chPref val="3"/>
        </dgm:presLayoutVars>
      </dgm:prSet>
      <dgm:spPr/>
    </dgm:pt>
    <dgm:pt modelId="{3EAB6B82-9FF0-4616-901C-A731A963125B}" type="pres">
      <dgm:prSet presAssocID="{49FDCDC2-EFA3-4313-9AB2-09EE47B1D051}" presName="rootConnector" presStyleLbl="node2" presStyleIdx="1" presStyleCnt="4"/>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4"/>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4">
        <dgm:presLayoutVars>
          <dgm:chPref val="3"/>
        </dgm:presLayoutVars>
      </dgm:prSet>
      <dgm:spPr/>
    </dgm:pt>
    <dgm:pt modelId="{C2AF532B-69AE-4986-A05A-56186C6739A5}" type="pres">
      <dgm:prSet presAssocID="{3597814D-CD46-4686-AE94-50C9E5249A8C}" presName="rootConnector" presStyleLbl="node2" presStyleIdx="2" presStyleCnt="4"/>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5BC1B3A8-C959-46BD-8054-52B8BC0BE88A}" type="pres">
      <dgm:prSet presAssocID="{7F24DFF1-4A99-494B-B621-8FBD1CD6E0A6}" presName="Name37" presStyleLbl="parChTrans1D2" presStyleIdx="3" presStyleCnt="4"/>
      <dgm:spPr/>
    </dgm:pt>
    <dgm:pt modelId="{2AD5779D-0572-4F05-8F71-E0313FC6D852}" type="pres">
      <dgm:prSet presAssocID="{DF4D9934-14DE-4949-A231-AA23FA1701FA}" presName="hierRoot2" presStyleCnt="0">
        <dgm:presLayoutVars>
          <dgm:hierBranch val="init"/>
        </dgm:presLayoutVars>
      </dgm:prSet>
      <dgm:spPr/>
    </dgm:pt>
    <dgm:pt modelId="{03C823EA-1FAF-430C-9D07-F2B5C4963163}" type="pres">
      <dgm:prSet presAssocID="{DF4D9934-14DE-4949-A231-AA23FA1701FA}" presName="rootComposite" presStyleCnt="0"/>
      <dgm:spPr/>
    </dgm:pt>
    <dgm:pt modelId="{7ED9CA98-DAC6-414C-80BE-B39FE85F3493}" type="pres">
      <dgm:prSet presAssocID="{DF4D9934-14DE-4949-A231-AA23FA1701FA}" presName="rootText" presStyleLbl="node2" presStyleIdx="3" presStyleCnt="4">
        <dgm:presLayoutVars>
          <dgm:chPref val="3"/>
        </dgm:presLayoutVars>
      </dgm:prSet>
      <dgm:spPr/>
    </dgm:pt>
    <dgm:pt modelId="{CD457DB4-84E4-4044-94C9-D176162563C6}" type="pres">
      <dgm:prSet presAssocID="{DF4D9934-14DE-4949-A231-AA23FA1701FA}" presName="rootConnector" presStyleLbl="node2" presStyleIdx="3" presStyleCnt="4"/>
      <dgm:spPr/>
    </dgm:pt>
    <dgm:pt modelId="{0344980F-E28A-4F6C-909D-79EC0FBD2D35}" type="pres">
      <dgm:prSet presAssocID="{DF4D9934-14DE-4949-A231-AA23FA1701FA}" presName="hierChild4" presStyleCnt="0"/>
      <dgm:spPr/>
    </dgm:pt>
    <dgm:pt modelId="{C8E3BEEC-E761-4747-BB39-1316B72E3096}" type="pres">
      <dgm:prSet presAssocID="{DF4D9934-14DE-4949-A231-AA23FA1701FA}"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1" destOrd="0" parTransId="{A3C09E7F-DB53-4802-8601-CC54453DF7C2}" sibTransId="{5159AF9A-14DE-49EE-A613-92043C4C498C}"/>
    <dgm:cxn modelId="{07B3FC2B-25F1-4610-99CA-B602F95F2113}" type="presOf" srcId="{7F24DFF1-4A99-494B-B621-8FBD1CD6E0A6}" destId="{5BC1B3A8-C959-46BD-8054-52B8BC0BE88A}" srcOrd="0" destOrd="0" presId="urn:microsoft.com/office/officeart/2005/8/layout/orgChart1"/>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0512DB46-8980-4100-A9AA-3F6B10E13C97}" type="presOf" srcId="{5B669625-293B-4B6D-B5F1-4348F1FEA738}" destId="{29201126-6C47-48D2-A40F-92B2E37E1E28}" srcOrd="0"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13FC3282-E820-41F1-B398-AF5A17334EC7}" srcId="{4B368E7F-BEF1-4F98-8EF5-FD9E72FAE42D}" destId="{3BF6D5B5-138C-42D7-BE58-ECFA5FBFECC1}" srcOrd="0" destOrd="0" parTransId="{7D359518-8232-4C3D-B0DF-741F18130884}" sibTransId="{3E80BA43-D2B9-4AD7-AAFC-DC86933C9D6C}"/>
    <dgm:cxn modelId="{0FEAA784-0D29-4C7A-AC92-40DD7D5128D1}" type="presOf" srcId="{DF4D9934-14DE-4949-A231-AA23FA1701FA}" destId="{7ED9CA98-DAC6-414C-80BE-B39FE85F3493}" srcOrd="0" destOrd="0" presId="urn:microsoft.com/office/officeart/2005/8/layout/orgChart1"/>
    <dgm:cxn modelId="{4D856190-FA5D-4389-B842-34932F2086F4}" type="presOf" srcId="{54C2D73F-1C28-4691-9F30-587560F77478}" destId="{1C6C3CA8-102D-4877-8E75-1F95705D89DD}" srcOrd="0" destOrd="0" presId="urn:microsoft.com/office/officeart/2005/8/layout/orgChart1"/>
    <dgm:cxn modelId="{7409CEAC-0879-40CC-9729-7A594A4BF92D}" srcId="{C8F09DAF-EDCA-4D3B-95F0-27C77AF1FC71}" destId="{5B669625-293B-4B6D-B5F1-4348F1FEA738}" srcOrd="0" destOrd="0" parTransId="{CBC62B59-AD73-43A4-A317-A20644F57015}" sibTransId="{23FA33BD-CB15-4EB3-AE6E-8C84ADAFE244}"/>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EE00A6D7-8F35-4DA3-9180-EFF27BBBDD85}" srcId="{4B368E7F-BEF1-4F98-8EF5-FD9E72FAE42D}" destId="{DF4D9934-14DE-4949-A231-AA23FA1701FA}" srcOrd="3" destOrd="0" parTransId="{7F24DFF1-4A99-494B-B621-8FBD1CD6E0A6}" sibTransId="{DA844654-F589-43E8-81C7-39A75ECCA938}"/>
    <dgm:cxn modelId="{29BA72E2-306A-410A-B4E5-16E6219D8635}" type="presOf" srcId="{DF4D9934-14DE-4949-A231-AA23FA1701FA}" destId="{CD457DB4-84E4-4044-94C9-D176162563C6}" srcOrd="1" destOrd="0" presId="urn:microsoft.com/office/officeart/2005/8/layout/orgChart1"/>
    <dgm:cxn modelId="{5FC7ADE7-62E7-4A85-9053-9D176CB6CAA2}" type="presOf" srcId="{5B669625-293B-4B6D-B5F1-4348F1FEA738}" destId="{7A0E5949-DB65-4A66-8726-F348F7702450}" srcOrd="1"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4D08E45A-9D4F-41EF-9532-B5E99F7A6F23}" type="presParOf" srcId="{FFEB4137-E0EB-4160-97A8-039922AB6937}" destId="{5F5260EF-ADCD-46E6-99FD-EC94B08C9984}" srcOrd="0" destOrd="0" presId="urn:microsoft.com/office/officeart/2005/8/layout/orgChart1"/>
    <dgm:cxn modelId="{BF42B8AD-342C-40A7-AA89-04ADDA36270E}" type="presParOf" srcId="{5F5260EF-ADCD-46E6-99FD-EC94B08C9984}" destId="{E98F9254-9B21-431F-A90C-FDB790197A8E}" srcOrd="0" destOrd="0" presId="urn:microsoft.com/office/officeart/2005/8/layout/orgChart1"/>
    <dgm:cxn modelId="{43AAE65C-A403-4A3B-BDDB-183F8828F3C8}" type="presParOf" srcId="{E98F9254-9B21-431F-A90C-FDB790197A8E}" destId="{29201126-6C47-48D2-A40F-92B2E37E1E28}" srcOrd="0" destOrd="0" presId="urn:microsoft.com/office/officeart/2005/8/layout/orgChart1"/>
    <dgm:cxn modelId="{5EDE4ED2-7FC1-42B7-AE86-D3F7D21D5C5E}" type="presParOf" srcId="{E98F9254-9B21-431F-A90C-FDB790197A8E}" destId="{7A0E5949-DB65-4A66-8726-F348F7702450}" srcOrd="1" destOrd="0" presId="urn:microsoft.com/office/officeart/2005/8/layout/orgChart1"/>
    <dgm:cxn modelId="{D284F7FF-70B9-491F-A51D-B359406E48B1}" type="presParOf" srcId="{5F5260EF-ADCD-46E6-99FD-EC94B08C9984}" destId="{EBDECC6E-6EF4-48B2-83B2-6440182DD7D3}" srcOrd="1" destOrd="0" presId="urn:microsoft.com/office/officeart/2005/8/layout/orgChart1"/>
    <dgm:cxn modelId="{CB4D2E08-AD94-4008-AD9D-5B1E8C208DD9}" type="presParOf" srcId="{5F5260EF-ADCD-46E6-99FD-EC94B08C9984}" destId="{3B9BE9A4-BD52-47CE-B6EC-C7E4EC8AD859}" srcOrd="2" destOrd="0" presId="urn:microsoft.com/office/officeart/2005/8/layout/orgChart1"/>
    <dgm:cxn modelId="{7B66A157-67AD-4527-B0B8-CDD1C85B5093}" type="presParOf" srcId="{FFEB4137-E0EB-4160-97A8-039922AB6937}" destId="{1E567856-EDEE-45D4-8366-BCCC8A2383F0}" srcOrd="1"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8027C177-BAA2-443A-8076-1A52FDDD0A14}" type="presParOf" srcId="{AD321C42-93DA-4490-A46E-855D5411E7F6}" destId="{5BC1B3A8-C959-46BD-8054-52B8BC0BE88A}" srcOrd="6" destOrd="0" presId="urn:microsoft.com/office/officeart/2005/8/layout/orgChart1"/>
    <dgm:cxn modelId="{45733C8A-9F5A-4826-BC2C-EBE957C4F659}" type="presParOf" srcId="{AD321C42-93DA-4490-A46E-855D5411E7F6}" destId="{2AD5779D-0572-4F05-8F71-E0313FC6D852}" srcOrd="7" destOrd="0" presId="urn:microsoft.com/office/officeart/2005/8/layout/orgChart1"/>
    <dgm:cxn modelId="{BACBE6E6-0726-47C0-AE0F-11BC88B6608A}" type="presParOf" srcId="{2AD5779D-0572-4F05-8F71-E0313FC6D852}" destId="{03C823EA-1FAF-430C-9D07-F2B5C4963163}" srcOrd="0" destOrd="0" presId="urn:microsoft.com/office/officeart/2005/8/layout/orgChart1"/>
    <dgm:cxn modelId="{0CFAFBFB-440E-4EBF-808E-F7AD76BBF4AA}" type="presParOf" srcId="{03C823EA-1FAF-430C-9D07-F2B5C4963163}" destId="{7ED9CA98-DAC6-414C-80BE-B39FE85F3493}" srcOrd="0" destOrd="0" presId="urn:microsoft.com/office/officeart/2005/8/layout/orgChart1"/>
    <dgm:cxn modelId="{0961F8E6-B807-413D-81F0-4F3E0E8C52B6}" type="presParOf" srcId="{03C823EA-1FAF-430C-9D07-F2B5C4963163}" destId="{CD457DB4-84E4-4044-94C9-D176162563C6}" srcOrd="1" destOrd="0" presId="urn:microsoft.com/office/officeart/2005/8/layout/orgChart1"/>
    <dgm:cxn modelId="{12525D40-DF53-407D-BFD2-618C738066F4}" type="presParOf" srcId="{2AD5779D-0572-4F05-8F71-E0313FC6D852}" destId="{0344980F-E28A-4F6C-909D-79EC0FBD2D35}" srcOrd="1" destOrd="0" presId="urn:microsoft.com/office/officeart/2005/8/layout/orgChart1"/>
    <dgm:cxn modelId="{E357DAAC-71D7-4433-9EF8-4D83D959BBAB}" type="presParOf" srcId="{2AD5779D-0572-4F05-8F71-E0313FC6D852}" destId="{C8E3BEEC-E761-4747-BB39-1316B72E3096}"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GB"/>
        </a:p>
      </dgm:t>
    </dgm:pt>
    <dgm:pt modelId="{4B368E7F-BEF1-4F98-8EF5-FD9E72FAE42D}">
      <dgm:prSet phldrT="[Text]"/>
      <dgm:spPr>
        <a:ln w="12700">
          <a:noFill/>
        </a:ln>
      </dgm:spPr>
      <dgm:t>
        <a:bodyPr/>
        <a:lstStyle/>
        <a:p>
          <a:r>
            <a:rPr lang="en-GB"/>
            <a:t>Group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dgm:t>
        <a:bodyPr/>
        <a:lstStyle/>
        <a:p>
          <a:r>
            <a:rPr lang="en-GB"/>
            <a:t>Squirrel Section</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dgm:t>
        <a:bodyPr/>
        <a:lstStyle/>
        <a:p>
          <a:r>
            <a:rPr lang="en-GB"/>
            <a:t>Beaver Section</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dgm:t>
        <a:bodyPr/>
        <a:lstStyle/>
        <a:p>
          <a:r>
            <a:rPr lang="en-GB"/>
            <a:t>Cub Section</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DF4D9934-14DE-4949-A231-AA23FA1701FA}">
      <dgm:prSet phldrT="[Text]"/>
      <dgm:spPr/>
      <dgm:t>
        <a:bodyPr/>
        <a:lstStyle/>
        <a:p>
          <a:r>
            <a:rPr lang="en-GB"/>
            <a:t>Scout Section</a:t>
          </a:r>
        </a:p>
      </dgm:t>
    </dgm:pt>
    <dgm:pt modelId="{7F24DFF1-4A99-494B-B621-8FBD1CD6E0A6}" type="parTrans" cxnId="{EE00A6D7-8F35-4DA3-9180-EFF27BBBDD85}">
      <dgm:prSet/>
      <dgm:spPr/>
      <dgm:t>
        <a:bodyPr/>
        <a:lstStyle/>
        <a:p>
          <a:endParaRPr lang="en-GB"/>
        </a:p>
      </dgm:t>
    </dgm:pt>
    <dgm:pt modelId="{DA844654-F589-43E8-81C7-39A75ECCA938}" type="sibTrans" cxnId="{EE00A6D7-8F35-4DA3-9180-EFF27BBBDD85}">
      <dgm:prSet/>
      <dgm:spPr/>
      <dgm:t>
        <a:bodyPr/>
        <a:lstStyle/>
        <a:p>
          <a:endParaRPr lang="en-GB"/>
        </a:p>
      </dgm:t>
    </dgm:pt>
    <dgm:pt modelId="{5B669625-293B-4B6D-B5F1-4348F1FEA738}">
      <dgm:prSet phldrT="[Text]"/>
      <dgm:spPr/>
      <dgm:t>
        <a:bodyPr/>
        <a:lstStyle/>
        <a:p>
          <a:r>
            <a:rPr lang="en-GB"/>
            <a:t>Trustee Board</a:t>
          </a:r>
        </a:p>
      </dgm:t>
    </dgm:pt>
    <dgm:pt modelId="{CBC62B59-AD73-43A4-A317-A20644F57015}" type="parTrans" cxnId="{7409CEAC-0879-40CC-9729-7A594A4BF92D}">
      <dgm:prSet/>
      <dgm:spPr/>
      <dgm:t>
        <a:bodyPr/>
        <a:lstStyle/>
        <a:p>
          <a:endParaRPr lang="en-GB"/>
        </a:p>
      </dgm:t>
    </dgm:pt>
    <dgm:pt modelId="{23FA33BD-CB15-4EB3-AE6E-8C84ADAFE244}" type="sibTrans" cxnId="{7409CEAC-0879-40CC-9729-7A594A4BF92D}">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5F5260EF-ADCD-46E6-99FD-EC94B08C9984}" type="pres">
      <dgm:prSet presAssocID="{5B669625-293B-4B6D-B5F1-4348F1FEA738}" presName="hierRoot1" presStyleCnt="0">
        <dgm:presLayoutVars>
          <dgm:hierBranch val="init"/>
        </dgm:presLayoutVars>
      </dgm:prSet>
      <dgm:spPr/>
    </dgm:pt>
    <dgm:pt modelId="{E98F9254-9B21-431F-A90C-FDB790197A8E}" type="pres">
      <dgm:prSet presAssocID="{5B669625-293B-4B6D-B5F1-4348F1FEA738}" presName="rootComposite1" presStyleCnt="0"/>
      <dgm:spPr/>
    </dgm:pt>
    <dgm:pt modelId="{29201126-6C47-48D2-A40F-92B2E37E1E28}" type="pres">
      <dgm:prSet presAssocID="{5B669625-293B-4B6D-B5F1-4348F1FEA738}" presName="rootText1" presStyleLbl="node0" presStyleIdx="0" presStyleCnt="2">
        <dgm:presLayoutVars>
          <dgm:chPref val="3"/>
        </dgm:presLayoutVars>
      </dgm:prSet>
      <dgm:spPr/>
    </dgm:pt>
    <dgm:pt modelId="{7A0E5949-DB65-4A66-8726-F348F7702450}" type="pres">
      <dgm:prSet presAssocID="{5B669625-293B-4B6D-B5F1-4348F1FEA738}" presName="rootConnector1" presStyleLbl="node1" presStyleIdx="0" presStyleCnt="0"/>
      <dgm:spPr/>
    </dgm:pt>
    <dgm:pt modelId="{EBDECC6E-6EF4-48B2-83B2-6440182DD7D3}" type="pres">
      <dgm:prSet presAssocID="{5B669625-293B-4B6D-B5F1-4348F1FEA738}" presName="hierChild2" presStyleCnt="0"/>
      <dgm:spPr/>
    </dgm:pt>
    <dgm:pt modelId="{3B9BE9A4-BD52-47CE-B6EC-C7E4EC8AD859}" type="pres">
      <dgm:prSet presAssocID="{5B669625-293B-4B6D-B5F1-4348F1FEA738}" presName="hierChild3" presStyleCnt="0"/>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1" presStyleCnt="2" custScaleX="114972" custScaleY="109878">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4"/>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4">
        <dgm:presLayoutVars>
          <dgm:chPref val="3"/>
        </dgm:presLayoutVars>
      </dgm:prSet>
      <dgm:spPr/>
    </dgm:pt>
    <dgm:pt modelId="{36B0E8F0-88B8-4DE0-A03C-532E4799233F}" type="pres">
      <dgm:prSet presAssocID="{3BF6D5B5-138C-42D7-BE58-ECFA5FBFECC1}" presName="rootConnector" presStyleLbl="node2" presStyleIdx="0" presStyleCnt="4"/>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4"/>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4">
        <dgm:presLayoutVars>
          <dgm:chPref val="3"/>
        </dgm:presLayoutVars>
      </dgm:prSet>
      <dgm:spPr/>
    </dgm:pt>
    <dgm:pt modelId="{3EAB6B82-9FF0-4616-901C-A731A963125B}" type="pres">
      <dgm:prSet presAssocID="{49FDCDC2-EFA3-4313-9AB2-09EE47B1D051}" presName="rootConnector" presStyleLbl="node2" presStyleIdx="1" presStyleCnt="4"/>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4"/>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4">
        <dgm:presLayoutVars>
          <dgm:chPref val="3"/>
        </dgm:presLayoutVars>
      </dgm:prSet>
      <dgm:spPr/>
    </dgm:pt>
    <dgm:pt modelId="{C2AF532B-69AE-4986-A05A-56186C6739A5}" type="pres">
      <dgm:prSet presAssocID="{3597814D-CD46-4686-AE94-50C9E5249A8C}" presName="rootConnector" presStyleLbl="node2" presStyleIdx="2" presStyleCnt="4"/>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5BC1B3A8-C959-46BD-8054-52B8BC0BE88A}" type="pres">
      <dgm:prSet presAssocID="{7F24DFF1-4A99-494B-B621-8FBD1CD6E0A6}" presName="Name37" presStyleLbl="parChTrans1D2" presStyleIdx="3" presStyleCnt="4"/>
      <dgm:spPr/>
    </dgm:pt>
    <dgm:pt modelId="{2AD5779D-0572-4F05-8F71-E0313FC6D852}" type="pres">
      <dgm:prSet presAssocID="{DF4D9934-14DE-4949-A231-AA23FA1701FA}" presName="hierRoot2" presStyleCnt="0">
        <dgm:presLayoutVars>
          <dgm:hierBranch val="init"/>
        </dgm:presLayoutVars>
      </dgm:prSet>
      <dgm:spPr/>
    </dgm:pt>
    <dgm:pt modelId="{03C823EA-1FAF-430C-9D07-F2B5C4963163}" type="pres">
      <dgm:prSet presAssocID="{DF4D9934-14DE-4949-A231-AA23FA1701FA}" presName="rootComposite" presStyleCnt="0"/>
      <dgm:spPr/>
    </dgm:pt>
    <dgm:pt modelId="{7ED9CA98-DAC6-414C-80BE-B39FE85F3493}" type="pres">
      <dgm:prSet presAssocID="{DF4D9934-14DE-4949-A231-AA23FA1701FA}" presName="rootText" presStyleLbl="node2" presStyleIdx="3" presStyleCnt="4">
        <dgm:presLayoutVars>
          <dgm:chPref val="3"/>
        </dgm:presLayoutVars>
      </dgm:prSet>
      <dgm:spPr/>
    </dgm:pt>
    <dgm:pt modelId="{CD457DB4-84E4-4044-94C9-D176162563C6}" type="pres">
      <dgm:prSet presAssocID="{DF4D9934-14DE-4949-A231-AA23FA1701FA}" presName="rootConnector" presStyleLbl="node2" presStyleIdx="3" presStyleCnt="4"/>
      <dgm:spPr/>
    </dgm:pt>
    <dgm:pt modelId="{0344980F-E28A-4F6C-909D-79EC0FBD2D35}" type="pres">
      <dgm:prSet presAssocID="{DF4D9934-14DE-4949-A231-AA23FA1701FA}" presName="hierChild4" presStyleCnt="0"/>
      <dgm:spPr/>
    </dgm:pt>
    <dgm:pt modelId="{C8E3BEEC-E761-4747-BB39-1316B72E3096}" type="pres">
      <dgm:prSet presAssocID="{DF4D9934-14DE-4949-A231-AA23FA1701FA}"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1" destOrd="0" parTransId="{A3C09E7F-DB53-4802-8601-CC54453DF7C2}" sibTransId="{5159AF9A-14DE-49EE-A613-92043C4C498C}"/>
    <dgm:cxn modelId="{07B3FC2B-25F1-4610-99CA-B602F95F2113}" type="presOf" srcId="{7F24DFF1-4A99-494B-B621-8FBD1CD6E0A6}" destId="{5BC1B3A8-C959-46BD-8054-52B8BC0BE88A}" srcOrd="0" destOrd="0" presId="urn:microsoft.com/office/officeart/2005/8/layout/orgChart1"/>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0512DB46-8980-4100-A9AA-3F6B10E13C97}" type="presOf" srcId="{5B669625-293B-4B6D-B5F1-4348F1FEA738}" destId="{29201126-6C47-48D2-A40F-92B2E37E1E28}" srcOrd="0"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13FC3282-E820-41F1-B398-AF5A17334EC7}" srcId="{4B368E7F-BEF1-4F98-8EF5-FD9E72FAE42D}" destId="{3BF6D5B5-138C-42D7-BE58-ECFA5FBFECC1}" srcOrd="0" destOrd="0" parTransId="{7D359518-8232-4C3D-B0DF-741F18130884}" sibTransId="{3E80BA43-D2B9-4AD7-AAFC-DC86933C9D6C}"/>
    <dgm:cxn modelId="{0FEAA784-0D29-4C7A-AC92-40DD7D5128D1}" type="presOf" srcId="{DF4D9934-14DE-4949-A231-AA23FA1701FA}" destId="{7ED9CA98-DAC6-414C-80BE-B39FE85F3493}" srcOrd="0" destOrd="0" presId="urn:microsoft.com/office/officeart/2005/8/layout/orgChart1"/>
    <dgm:cxn modelId="{4D856190-FA5D-4389-B842-34932F2086F4}" type="presOf" srcId="{54C2D73F-1C28-4691-9F30-587560F77478}" destId="{1C6C3CA8-102D-4877-8E75-1F95705D89DD}" srcOrd="0" destOrd="0" presId="urn:microsoft.com/office/officeart/2005/8/layout/orgChart1"/>
    <dgm:cxn modelId="{7409CEAC-0879-40CC-9729-7A594A4BF92D}" srcId="{C8F09DAF-EDCA-4D3B-95F0-27C77AF1FC71}" destId="{5B669625-293B-4B6D-B5F1-4348F1FEA738}" srcOrd="0" destOrd="0" parTransId="{CBC62B59-AD73-43A4-A317-A20644F57015}" sibTransId="{23FA33BD-CB15-4EB3-AE6E-8C84ADAFE244}"/>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EE00A6D7-8F35-4DA3-9180-EFF27BBBDD85}" srcId="{4B368E7F-BEF1-4F98-8EF5-FD9E72FAE42D}" destId="{DF4D9934-14DE-4949-A231-AA23FA1701FA}" srcOrd="3" destOrd="0" parTransId="{7F24DFF1-4A99-494B-B621-8FBD1CD6E0A6}" sibTransId="{DA844654-F589-43E8-81C7-39A75ECCA938}"/>
    <dgm:cxn modelId="{29BA72E2-306A-410A-B4E5-16E6219D8635}" type="presOf" srcId="{DF4D9934-14DE-4949-A231-AA23FA1701FA}" destId="{CD457DB4-84E4-4044-94C9-D176162563C6}" srcOrd="1" destOrd="0" presId="urn:microsoft.com/office/officeart/2005/8/layout/orgChart1"/>
    <dgm:cxn modelId="{5FC7ADE7-62E7-4A85-9053-9D176CB6CAA2}" type="presOf" srcId="{5B669625-293B-4B6D-B5F1-4348F1FEA738}" destId="{7A0E5949-DB65-4A66-8726-F348F7702450}" srcOrd="1"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4D08E45A-9D4F-41EF-9532-B5E99F7A6F23}" type="presParOf" srcId="{FFEB4137-E0EB-4160-97A8-039922AB6937}" destId="{5F5260EF-ADCD-46E6-99FD-EC94B08C9984}" srcOrd="0" destOrd="0" presId="urn:microsoft.com/office/officeart/2005/8/layout/orgChart1"/>
    <dgm:cxn modelId="{BF42B8AD-342C-40A7-AA89-04ADDA36270E}" type="presParOf" srcId="{5F5260EF-ADCD-46E6-99FD-EC94B08C9984}" destId="{E98F9254-9B21-431F-A90C-FDB790197A8E}" srcOrd="0" destOrd="0" presId="urn:microsoft.com/office/officeart/2005/8/layout/orgChart1"/>
    <dgm:cxn modelId="{43AAE65C-A403-4A3B-BDDB-183F8828F3C8}" type="presParOf" srcId="{E98F9254-9B21-431F-A90C-FDB790197A8E}" destId="{29201126-6C47-48D2-A40F-92B2E37E1E28}" srcOrd="0" destOrd="0" presId="urn:microsoft.com/office/officeart/2005/8/layout/orgChart1"/>
    <dgm:cxn modelId="{5EDE4ED2-7FC1-42B7-AE86-D3F7D21D5C5E}" type="presParOf" srcId="{E98F9254-9B21-431F-A90C-FDB790197A8E}" destId="{7A0E5949-DB65-4A66-8726-F348F7702450}" srcOrd="1" destOrd="0" presId="urn:microsoft.com/office/officeart/2005/8/layout/orgChart1"/>
    <dgm:cxn modelId="{D284F7FF-70B9-491F-A51D-B359406E48B1}" type="presParOf" srcId="{5F5260EF-ADCD-46E6-99FD-EC94B08C9984}" destId="{EBDECC6E-6EF4-48B2-83B2-6440182DD7D3}" srcOrd="1" destOrd="0" presId="urn:microsoft.com/office/officeart/2005/8/layout/orgChart1"/>
    <dgm:cxn modelId="{CB4D2E08-AD94-4008-AD9D-5B1E8C208DD9}" type="presParOf" srcId="{5F5260EF-ADCD-46E6-99FD-EC94B08C9984}" destId="{3B9BE9A4-BD52-47CE-B6EC-C7E4EC8AD859}" srcOrd="2" destOrd="0" presId="urn:microsoft.com/office/officeart/2005/8/layout/orgChart1"/>
    <dgm:cxn modelId="{7B66A157-67AD-4527-B0B8-CDD1C85B5093}" type="presParOf" srcId="{FFEB4137-E0EB-4160-97A8-039922AB6937}" destId="{1E567856-EDEE-45D4-8366-BCCC8A2383F0}" srcOrd="1"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8027C177-BAA2-443A-8076-1A52FDDD0A14}" type="presParOf" srcId="{AD321C42-93DA-4490-A46E-855D5411E7F6}" destId="{5BC1B3A8-C959-46BD-8054-52B8BC0BE88A}" srcOrd="6" destOrd="0" presId="urn:microsoft.com/office/officeart/2005/8/layout/orgChart1"/>
    <dgm:cxn modelId="{45733C8A-9F5A-4826-BC2C-EBE957C4F659}" type="presParOf" srcId="{AD321C42-93DA-4490-A46E-855D5411E7F6}" destId="{2AD5779D-0572-4F05-8F71-E0313FC6D852}" srcOrd="7" destOrd="0" presId="urn:microsoft.com/office/officeart/2005/8/layout/orgChart1"/>
    <dgm:cxn modelId="{BACBE6E6-0726-47C0-AE0F-11BC88B6608A}" type="presParOf" srcId="{2AD5779D-0572-4F05-8F71-E0313FC6D852}" destId="{03C823EA-1FAF-430C-9D07-F2B5C4963163}" srcOrd="0" destOrd="0" presId="urn:microsoft.com/office/officeart/2005/8/layout/orgChart1"/>
    <dgm:cxn modelId="{0CFAFBFB-440E-4EBF-808E-F7AD76BBF4AA}" type="presParOf" srcId="{03C823EA-1FAF-430C-9D07-F2B5C4963163}" destId="{7ED9CA98-DAC6-414C-80BE-B39FE85F3493}" srcOrd="0" destOrd="0" presId="urn:microsoft.com/office/officeart/2005/8/layout/orgChart1"/>
    <dgm:cxn modelId="{0961F8E6-B807-413D-81F0-4F3E0E8C52B6}" type="presParOf" srcId="{03C823EA-1FAF-430C-9D07-F2B5C4963163}" destId="{CD457DB4-84E4-4044-94C9-D176162563C6}" srcOrd="1" destOrd="0" presId="urn:microsoft.com/office/officeart/2005/8/layout/orgChart1"/>
    <dgm:cxn modelId="{12525D40-DF53-407D-BFD2-618C738066F4}" type="presParOf" srcId="{2AD5779D-0572-4F05-8F71-E0313FC6D852}" destId="{0344980F-E28A-4F6C-909D-79EC0FBD2D35}" srcOrd="1" destOrd="0" presId="urn:microsoft.com/office/officeart/2005/8/layout/orgChart1"/>
    <dgm:cxn modelId="{E357DAAC-71D7-4433-9EF8-4D83D959BBAB}" type="presParOf" srcId="{2AD5779D-0572-4F05-8F71-E0313FC6D852}" destId="{C8E3BEEC-E761-4747-BB39-1316B72E3096}"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GB"/>
        </a:p>
      </dgm:t>
    </dgm:pt>
    <dgm:pt modelId="{4B368E7F-BEF1-4F98-8EF5-FD9E72FAE42D}">
      <dgm:prSet phldrT="[Text]"/>
      <dgm:spPr>
        <a:ln>
          <a:noFill/>
        </a:ln>
      </dgm:spPr>
      <dgm:t>
        <a:bodyPr/>
        <a:lstStyle/>
        <a:p>
          <a:r>
            <a:rPr lang="en-GB"/>
            <a:t>Group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dgm:t>
        <a:bodyPr/>
        <a:lstStyle/>
        <a:p>
          <a:r>
            <a:rPr lang="en-GB"/>
            <a:t>Squirrel Section</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dgm:t>
        <a:bodyPr/>
        <a:lstStyle/>
        <a:p>
          <a:r>
            <a:rPr lang="en-GB"/>
            <a:t>Beaver Section</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dgm:t>
        <a:bodyPr/>
        <a:lstStyle/>
        <a:p>
          <a:r>
            <a:rPr lang="en-GB"/>
            <a:t>Cub Section</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DF4D9934-14DE-4949-A231-AA23FA1701FA}">
      <dgm:prSet phldrT="[Text]"/>
      <dgm:spPr/>
      <dgm:t>
        <a:bodyPr/>
        <a:lstStyle/>
        <a:p>
          <a:r>
            <a:rPr lang="en-GB"/>
            <a:t>Scout Section</a:t>
          </a:r>
        </a:p>
      </dgm:t>
    </dgm:pt>
    <dgm:pt modelId="{7F24DFF1-4A99-494B-B621-8FBD1CD6E0A6}" type="parTrans" cxnId="{EE00A6D7-8F35-4DA3-9180-EFF27BBBDD85}">
      <dgm:prSet/>
      <dgm:spPr/>
      <dgm:t>
        <a:bodyPr/>
        <a:lstStyle/>
        <a:p>
          <a:endParaRPr lang="en-GB"/>
        </a:p>
      </dgm:t>
    </dgm:pt>
    <dgm:pt modelId="{DA844654-F589-43E8-81C7-39A75ECCA938}" type="sibTrans" cxnId="{EE00A6D7-8F35-4DA3-9180-EFF27BBBDD85}">
      <dgm:prSet/>
      <dgm:spPr/>
      <dgm:t>
        <a:bodyPr/>
        <a:lstStyle/>
        <a:p>
          <a:endParaRPr lang="en-GB"/>
        </a:p>
      </dgm:t>
    </dgm:pt>
    <dgm:pt modelId="{5B669625-293B-4B6D-B5F1-4348F1FEA738}">
      <dgm:prSet phldrT="[Text]"/>
      <dgm:spPr/>
      <dgm:t>
        <a:bodyPr/>
        <a:lstStyle/>
        <a:p>
          <a:r>
            <a:rPr lang="en-GB"/>
            <a:t>Trustee Board</a:t>
          </a:r>
        </a:p>
      </dgm:t>
    </dgm:pt>
    <dgm:pt modelId="{CBC62B59-AD73-43A4-A317-A20644F57015}" type="parTrans" cxnId="{7409CEAC-0879-40CC-9729-7A594A4BF92D}">
      <dgm:prSet/>
      <dgm:spPr/>
      <dgm:t>
        <a:bodyPr/>
        <a:lstStyle/>
        <a:p>
          <a:endParaRPr lang="en-GB"/>
        </a:p>
      </dgm:t>
    </dgm:pt>
    <dgm:pt modelId="{23FA33BD-CB15-4EB3-AE6E-8C84ADAFE244}" type="sibTrans" cxnId="{7409CEAC-0879-40CC-9729-7A594A4BF92D}">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5F5260EF-ADCD-46E6-99FD-EC94B08C9984}" type="pres">
      <dgm:prSet presAssocID="{5B669625-293B-4B6D-B5F1-4348F1FEA738}" presName="hierRoot1" presStyleCnt="0">
        <dgm:presLayoutVars>
          <dgm:hierBranch val="init"/>
        </dgm:presLayoutVars>
      </dgm:prSet>
      <dgm:spPr/>
    </dgm:pt>
    <dgm:pt modelId="{E98F9254-9B21-431F-A90C-FDB790197A8E}" type="pres">
      <dgm:prSet presAssocID="{5B669625-293B-4B6D-B5F1-4348F1FEA738}" presName="rootComposite1" presStyleCnt="0"/>
      <dgm:spPr/>
    </dgm:pt>
    <dgm:pt modelId="{29201126-6C47-48D2-A40F-92B2E37E1E28}" type="pres">
      <dgm:prSet presAssocID="{5B669625-293B-4B6D-B5F1-4348F1FEA738}" presName="rootText1" presStyleLbl="node0" presStyleIdx="0" presStyleCnt="2">
        <dgm:presLayoutVars>
          <dgm:chPref val="3"/>
        </dgm:presLayoutVars>
      </dgm:prSet>
      <dgm:spPr/>
    </dgm:pt>
    <dgm:pt modelId="{7A0E5949-DB65-4A66-8726-F348F7702450}" type="pres">
      <dgm:prSet presAssocID="{5B669625-293B-4B6D-B5F1-4348F1FEA738}" presName="rootConnector1" presStyleLbl="node1" presStyleIdx="0" presStyleCnt="0"/>
      <dgm:spPr/>
    </dgm:pt>
    <dgm:pt modelId="{EBDECC6E-6EF4-48B2-83B2-6440182DD7D3}" type="pres">
      <dgm:prSet presAssocID="{5B669625-293B-4B6D-B5F1-4348F1FEA738}" presName="hierChild2" presStyleCnt="0"/>
      <dgm:spPr/>
    </dgm:pt>
    <dgm:pt modelId="{3B9BE9A4-BD52-47CE-B6EC-C7E4EC8AD859}" type="pres">
      <dgm:prSet presAssocID="{5B669625-293B-4B6D-B5F1-4348F1FEA738}" presName="hierChild3" presStyleCnt="0"/>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1" presStyleCnt="2" custScaleX="114972" custScaleY="109878">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4"/>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4">
        <dgm:presLayoutVars>
          <dgm:chPref val="3"/>
        </dgm:presLayoutVars>
      </dgm:prSet>
      <dgm:spPr/>
    </dgm:pt>
    <dgm:pt modelId="{36B0E8F0-88B8-4DE0-A03C-532E4799233F}" type="pres">
      <dgm:prSet presAssocID="{3BF6D5B5-138C-42D7-BE58-ECFA5FBFECC1}" presName="rootConnector" presStyleLbl="node2" presStyleIdx="0" presStyleCnt="4"/>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4"/>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4">
        <dgm:presLayoutVars>
          <dgm:chPref val="3"/>
        </dgm:presLayoutVars>
      </dgm:prSet>
      <dgm:spPr/>
    </dgm:pt>
    <dgm:pt modelId="{3EAB6B82-9FF0-4616-901C-A731A963125B}" type="pres">
      <dgm:prSet presAssocID="{49FDCDC2-EFA3-4313-9AB2-09EE47B1D051}" presName="rootConnector" presStyleLbl="node2" presStyleIdx="1" presStyleCnt="4"/>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4"/>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4">
        <dgm:presLayoutVars>
          <dgm:chPref val="3"/>
        </dgm:presLayoutVars>
      </dgm:prSet>
      <dgm:spPr/>
    </dgm:pt>
    <dgm:pt modelId="{C2AF532B-69AE-4986-A05A-56186C6739A5}" type="pres">
      <dgm:prSet presAssocID="{3597814D-CD46-4686-AE94-50C9E5249A8C}" presName="rootConnector" presStyleLbl="node2" presStyleIdx="2" presStyleCnt="4"/>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5BC1B3A8-C959-46BD-8054-52B8BC0BE88A}" type="pres">
      <dgm:prSet presAssocID="{7F24DFF1-4A99-494B-B621-8FBD1CD6E0A6}" presName="Name37" presStyleLbl="parChTrans1D2" presStyleIdx="3" presStyleCnt="4"/>
      <dgm:spPr/>
    </dgm:pt>
    <dgm:pt modelId="{2AD5779D-0572-4F05-8F71-E0313FC6D852}" type="pres">
      <dgm:prSet presAssocID="{DF4D9934-14DE-4949-A231-AA23FA1701FA}" presName="hierRoot2" presStyleCnt="0">
        <dgm:presLayoutVars>
          <dgm:hierBranch val="init"/>
        </dgm:presLayoutVars>
      </dgm:prSet>
      <dgm:spPr/>
    </dgm:pt>
    <dgm:pt modelId="{03C823EA-1FAF-430C-9D07-F2B5C4963163}" type="pres">
      <dgm:prSet presAssocID="{DF4D9934-14DE-4949-A231-AA23FA1701FA}" presName="rootComposite" presStyleCnt="0"/>
      <dgm:spPr/>
    </dgm:pt>
    <dgm:pt modelId="{7ED9CA98-DAC6-414C-80BE-B39FE85F3493}" type="pres">
      <dgm:prSet presAssocID="{DF4D9934-14DE-4949-A231-AA23FA1701FA}" presName="rootText" presStyleLbl="node2" presStyleIdx="3" presStyleCnt="4">
        <dgm:presLayoutVars>
          <dgm:chPref val="3"/>
        </dgm:presLayoutVars>
      </dgm:prSet>
      <dgm:spPr/>
    </dgm:pt>
    <dgm:pt modelId="{CD457DB4-84E4-4044-94C9-D176162563C6}" type="pres">
      <dgm:prSet presAssocID="{DF4D9934-14DE-4949-A231-AA23FA1701FA}" presName="rootConnector" presStyleLbl="node2" presStyleIdx="3" presStyleCnt="4"/>
      <dgm:spPr/>
    </dgm:pt>
    <dgm:pt modelId="{0344980F-E28A-4F6C-909D-79EC0FBD2D35}" type="pres">
      <dgm:prSet presAssocID="{DF4D9934-14DE-4949-A231-AA23FA1701FA}" presName="hierChild4" presStyleCnt="0"/>
      <dgm:spPr/>
    </dgm:pt>
    <dgm:pt modelId="{C8E3BEEC-E761-4747-BB39-1316B72E3096}" type="pres">
      <dgm:prSet presAssocID="{DF4D9934-14DE-4949-A231-AA23FA1701FA}"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1" destOrd="0" parTransId="{A3C09E7F-DB53-4802-8601-CC54453DF7C2}" sibTransId="{5159AF9A-14DE-49EE-A613-92043C4C498C}"/>
    <dgm:cxn modelId="{07B3FC2B-25F1-4610-99CA-B602F95F2113}" type="presOf" srcId="{7F24DFF1-4A99-494B-B621-8FBD1CD6E0A6}" destId="{5BC1B3A8-C959-46BD-8054-52B8BC0BE88A}" srcOrd="0" destOrd="0" presId="urn:microsoft.com/office/officeart/2005/8/layout/orgChart1"/>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0512DB46-8980-4100-A9AA-3F6B10E13C97}" type="presOf" srcId="{5B669625-293B-4B6D-B5F1-4348F1FEA738}" destId="{29201126-6C47-48D2-A40F-92B2E37E1E28}" srcOrd="0"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13FC3282-E820-41F1-B398-AF5A17334EC7}" srcId="{4B368E7F-BEF1-4F98-8EF5-FD9E72FAE42D}" destId="{3BF6D5B5-138C-42D7-BE58-ECFA5FBFECC1}" srcOrd="0" destOrd="0" parTransId="{7D359518-8232-4C3D-B0DF-741F18130884}" sibTransId="{3E80BA43-D2B9-4AD7-AAFC-DC86933C9D6C}"/>
    <dgm:cxn modelId="{0FEAA784-0D29-4C7A-AC92-40DD7D5128D1}" type="presOf" srcId="{DF4D9934-14DE-4949-A231-AA23FA1701FA}" destId="{7ED9CA98-DAC6-414C-80BE-B39FE85F3493}" srcOrd="0" destOrd="0" presId="urn:microsoft.com/office/officeart/2005/8/layout/orgChart1"/>
    <dgm:cxn modelId="{4D856190-FA5D-4389-B842-34932F2086F4}" type="presOf" srcId="{54C2D73F-1C28-4691-9F30-587560F77478}" destId="{1C6C3CA8-102D-4877-8E75-1F95705D89DD}" srcOrd="0" destOrd="0" presId="urn:microsoft.com/office/officeart/2005/8/layout/orgChart1"/>
    <dgm:cxn modelId="{7409CEAC-0879-40CC-9729-7A594A4BF92D}" srcId="{C8F09DAF-EDCA-4D3B-95F0-27C77AF1FC71}" destId="{5B669625-293B-4B6D-B5F1-4348F1FEA738}" srcOrd="0" destOrd="0" parTransId="{CBC62B59-AD73-43A4-A317-A20644F57015}" sibTransId="{23FA33BD-CB15-4EB3-AE6E-8C84ADAFE244}"/>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EE00A6D7-8F35-4DA3-9180-EFF27BBBDD85}" srcId="{4B368E7F-BEF1-4F98-8EF5-FD9E72FAE42D}" destId="{DF4D9934-14DE-4949-A231-AA23FA1701FA}" srcOrd="3" destOrd="0" parTransId="{7F24DFF1-4A99-494B-B621-8FBD1CD6E0A6}" sibTransId="{DA844654-F589-43E8-81C7-39A75ECCA938}"/>
    <dgm:cxn modelId="{29BA72E2-306A-410A-B4E5-16E6219D8635}" type="presOf" srcId="{DF4D9934-14DE-4949-A231-AA23FA1701FA}" destId="{CD457DB4-84E4-4044-94C9-D176162563C6}" srcOrd="1" destOrd="0" presId="urn:microsoft.com/office/officeart/2005/8/layout/orgChart1"/>
    <dgm:cxn modelId="{5FC7ADE7-62E7-4A85-9053-9D176CB6CAA2}" type="presOf" srcId="{5B669625-293B-4B6D-B5F1-4348F1FEA738}" destId="{7A0E5949-DB65-4A66-8726-F348F7702450}" srcOrd="1"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4D08E45A-9D4F-41EF-9532-B5E99F7A6F23}" type="presParOf" srcId="{FFEB4137-E0EB-4160-97A8-039922AB6937}" destId="{5F5260EF-ADCD-46E6-99FD-EC94B08C9984}" srcOrd="0" destOrd="0" presId="urn:microsoft.com/office/officeart/2005/8/layout/orgChart1"/>
    <dgm:cxn modelId="{BF42B8AD-342C-40A7-AA89-04ADDA36270E}" type="presParOf" srcId="{5F5260EF-ADCD-46E6-99FD-EC94B08C9984}" destId="{E98F9254-9B21-431F-A90C-FDB790197A8E}" srcOrd="0" destOrd="0" presId="urn:microsoft.com/office/officeart/2005/8/layout/orgChart1"/>
    <dgm:cxn modelId="{43AAE65C-A403-4A3B-BDDB-183F8828F3C8}" type="presParOf" srcId="{E98F9254-9B21-431F-A90C-FDB790197A8E}" destId="{29201126-6C47-48D2-A40F-92B2E37E1E28}" srcOrd="0" destOrd="0" presId="urn:microsoft.com/office/officeart/2005/8/layout/orgChart1"/>
    <dgm:cxn modelId="{5EDE4ED2-7FC1-42B7-AE86-D3F7D21D5C5E}" type="presParOf" srcId="{E98F9254-9B21-431F-A90C-FDB790197A8E}" destId="{7A0E5949-DB65-4A66-8726-F348F7702450}" srcOrd="1" destOrd="0" presId="urn:microsoft.com/office/officeart/2005/8/layout/orgChart1"/>
    <dgm:cxn modelId="{D284F7FF-70B9-491F-A51D-B359406E48B1}" type="presParOf" srcId="{5F5260EF-ADCD-46E6-99FD-EC94B08C9984}" destId="{EBDECC6E-6EF4-48B2-83B2-6440182DD7D3}" srcOrd="1" destOrd="0" presId="urn:microsoft.com/office/officeart/2005/8/layout/orgChart1"/>
    <dgm:cxn modelId="{CB4D2E08-AD94-4008-AD9D-5B1E8C208DD9}" type="presParOf" srcId="{5F5260EF-ADCD-46E6-99FD-EC94B08C9984}" destId="{3B9BE9A4-BD52-47CE-B6EC-C7E4EC8AD859}" srcOrd="2" destOrd="0" presId="urn:microsoft.com/office/officeart/2005/8/layout/orgChart1"/>
    <dgm:cxn modelId="{7B66A157-67AD-4527-B0B8-CDD1C85B5093}" type="presParOf" srcId="{FFEB4137-E0EB-4160-97A8-039922AB6937}" destId="{1E567856-EDEE-45D4-8366-BCCC8A2383F0}" srcOrd="1"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8027C177-BAA2-443A-8076-1A52FDDD0A14}" type="presParOf" srcId="{AD321C42-93DA-4490-A46E-855D5411E7F6}" destId="{5BC1B3A8-C959-46BD-8054-52B8BC0BE88A}" srcOrd="6" destOrd="0" presId="urn:microsoft.com/office/officeart/2005/8/layout/orgChart1"/>
    <dgm:cxn modelId="{45733C8A-9F5A-4826-BC2C-EBE957C4F659}" type="presParOf" srcId="{AD321C42-93DA-4490-A46E-855D5411E7F6}" destId="{2AD5779D-0572-4F05-8F71-E0313FC6D852}" srcOrd="7" destOrd="0" presId="urn:microsoft.com/office/officeart/2005/8/layout/orgChart1"/>
    <dgm:cxn modelId="{BACBE6E6-0726-47C0-AE0F-11BC88B6608A}" type="presParOf" srcId="{2AD5779D-0572-4F05-8F71-E0313FC6D852}" destId="{03C823EA-1FAF-430C-9D07-F2B5C4963163}" srcOrd="0" destOrd="0" presId="urn:microsoft.com/office/officeart/2005/8/layout/orgChart1"/>
    <dgm:cxn modelId="{0CFAFBFB-440E-4EBF-808E-F7AD76BBF4AA}" type="presParOf" srcId="{03C823EA-1FAF-430C-9D07-F2B5C4963163}" destId="{7ED9CA98-DAC6-414C-80BE-B39FE85F3493}" srcOrd="0" destOrd="0" presId="urn:microsoft.com/office/officeart/2005/8/layout/orgChart1"/>
    <dgm:cxn modelId="{0961F8E6-B807-413D-81F0-4F3E0E8C52B6}" type="presParOf" srcId="{03C823EA-1FAF-430C-9D07-F2B5C4963163}" destId="{CD457DB4-84E4-4044-94C9-D176162563C6}" srcOrd="1" destOrd="0" presId="urn:microsoft.com/office/officeart/2005/8/layout/orgChart1"/>
    <dgm:cxn modelId="{12525D40-DF53-407D-BFD2-618C738066F4}" type="presParOf" srcId="{2AD5779D-0572-4F05-8F71-E0313FC6D852}" destId="{0344980F-E28A-4F6C-909D-79EC0FBD2D35}" srcOrd="1" destOrd="0" presId="urn:microsoft.com/office/officeart/2005/8/layout/orgChart1"/>
    <dgm:cxn modelId="{E357DAAC-71D7-4433-9EF8-4D83D959BBAB}" type="presParOf" srcId="{2AD5779D-0572-4F05-8F71-E0313FC6D852}" destId="{C8E3BEEC-E761-4747-BB39-1316B72E3096}"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GB"/>
        </a:p>
      </dgm:t>
    </dgm:pt>
    <dgm:pt modelId="{4B368E7F-BEF1-4F98-8EF5-FD9E72FAE42D}">
      <dgm:prSet phldrT="[Text]"/>
      <dgm:spPr>
        <a:ln>
          <a:noFill/>
        </a:ln>
      </dgm:spPr>
      <dgm:t>
        <a:bodyPr/>
        <a:lstStyle/>
        <a:p>
          <a:r>
            <a:rPr lang="en-GB"/>
            <a:t>County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a:ln>
          <a:noFill/>
        </a:ln>
      </dgm:spPr>
      <dgm:t>
        <a:bodyPr/>
        <a:lstStyle/>
        <a:p>
          <a:r>
            <a:rPr lang="en-GB"/>
            <a:t>Programme Team Leader(s)</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a:ln>
          <a:noFill/>
        </a:ln>
      </dgm:spPr>
      <dgm:t>
        <a:bodyPr/>
        <a:lstStyle/>
        <a:p>
          <a:r>
            <a:rPr lang="en-GB"/>
            <a:t>Volunteering Development Team Leader(s)</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a:ln>
          <a:noFill/>
        </a:ln>
      </dgm:spPr>
      <dgm:t>
        <a:bodyPr/>
        <a:lstStyle/>
        <a:p>
          <a:r>
            <a:rPr lang="en-GB"/>
            <a:t>Support Team Leader(s)</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0" presStyleCnt="1">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3"/>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3">
        <dgm:presLayoutVars>
          <dgm:chPref val="3"/>
        </dgm:presLayoutVars>
      </dgm:prSet>
      <dgm:spPr/>
    </dgm:pt>
    <dgm:pt modelId="{36B0E8F0-88B8-4DE0-A03C-532E4799233F}" type="pres">
      <dgm:prSet presAssocID="{3BF6D5B5-138C-42D7-BE58-ECFA5FBFECC1}" presName="rootConnector" presStyleLbl="node2" presStyleIdx="0" presStyleCnt="3"/>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3"/>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3">
        <dgm:presLayoutVars>
          <dgm:chPref val="3"/>
        </dgm:presLayoutVars>
      </dgm:prSet>
      <dgm:spPr/>
    </dgm:pt>
    <dgm:pt modelId="{3EAB6B82-9FF0-4616-901C-A731A963125B}" type="pres">
      <dgm:prSet presAssocID="{49FDCDC2-EFA3-4313-9AB2-09EE47B1D051}" presName="rootConnector" presStyleLbl="node2" presStyleIdx="1" presStyleCnt="3"/>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3"/>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3">
        <dgm:presLayoutVars>
          <dgm:chPref val="3"/>
        </dgm:presLayoutVars>
      </dgm:prSet>
      <dgm:spPr/>
    </dgm:pt>
    <dgm:pt modelId="{C2AF532B-69AE-4986-A05A-56186C6739A5}" type="pres">
      <dgm:prSet presAssocID="{3597814D-CD46-4686-AE94-50C9E5249A8C}" presName="rootConnector" presStyleLbl="node2" presStyleIdx="2" presStyleCnt="3"/>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0" destOrd="0" parTransId="{A3C09E7F-DB53-4802-8601-CC54453DF7C2}" sibTransId="{5159AF9A-14DE-49EE-A613-92043C4C498C}"/>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13FC3282-E820-41F1-B398-AF5A17334EC7}" srcId="{4B368E7F-BEF1-4F98-8EF5-FD9E72FAE42D}" destId="{3BF6D5B5-138C-42D7-BE58-ECFA5FBFECC1}" srcOrd="0" destOrd="0" parTransId="{7D359518-8232-4C3D-B0DF-741F18130884}" sibTransId="{3E80BA43-D2B9-4AD7-AAFC-DC86933C9D6C}"/>
    <dgm:cxn modelId="{4D856190-FA5D-4389-B842-34932F2086F4}" type="presOf" srcId="{54C2D73F-1C28-4691-9F30-587560F77478}" destId="{1C6C3CA8-102D-4877-8E75-1F95705D89DD}" srcOrd="0" destOrd="0" presId="urn:microsoft.com/office/officeart/2005/8/layout/orgChart1"/>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7B66A157-67AD-4527-B0B8-CDD1C85B5093}" type="presParOf" srcId="{FFEB4137-E0EB-4160-97A8-039922AB6937}" destId="{1E567856-EDEE-45D4-8366-BCCC8A2383F0}" srcOrd="0"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GB"/>
        </a:p>
      </dgm:t>
    </dgm:pt>
    <dgm:pt modelId="{4B368E7F-BEF1-4F98-8EF5-FD9E72FAE42D}">
      <dgm:prSet phldrT="[Text]"/>
      <dgm:spPr>
        <a:ln>
          <a:noFill/>
        </a:ln>
      </dgm:spPr>
      <dgm:t>
        <a:bodyPr/>
        <a:lstStyle/>
        <a:p>
          <a:r>
            <a:rPr lang="en-GB"/>
            <a:t>County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a:ln>
          <a:noFill/>
        </a:ln>
      </dgm:spPr>
      <dgm:t>
        <a:bodyPr/>
        <a:lstStyle/>
        <a:p>
          <a:r>
            <a:rPr lang="en-GB"/>
            <a:t>Programme Team Leader(s)</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a:ln>
          <a:noFill/>
        </a:ln>
      </dgm:spPr>
      <dgm:t>
        <a:bodyPr/>
        <a:lstStyle/>
        <a:p>
          <a:r>
            <a:rPr lang="en-GB"/>
            <a:t>Volunteering Development Team Leader(s)</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a:ln>
          <a:noFill/>
        </a:ln>
      </dgm:spPr>
      <dgm:t>
        <a:bodyPr/>
        <a:lstStyle/>
        <a:p>
          <a:r>
            <a:rPr lang="en-GB"/>
            <a:t>Support Team Leader(s)</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0" presStyleCnt="1">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3"/>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3">
        <dgm:presLayoutVars>
          <dgm:chPref val="3"/>
        </dgm:presLayoutVars>
      </dgm:prSet>
      <dgm:spPr/>
    </dgm:pt>
    <dgm:pt modelId="{36B0E8F0-88B8-4DE0-A03C-532E4799233F}" type="pres">
      <dgm:prSet presAssocID="{3BF6D5B5-138C-42D7-BE58-ECFA5FBFECC1}" presName="rootConnector" presStyleLbl="node2" presStyleIdx="0" presStyleCnt="3"/>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3"/>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3">
        <dgm:presLayoutVars>
          <dgm:chPref val="3"/>
        </dgm:presLayoutVars>
      </dgm:prSet>
      <dgm:spPr/>
    </dgm:pt>
    <dgm:pt modelId="{3EAB6B82-9FF0-4616-901C-A731A963125B}" type="pres">
      <dgm:prSet presAssocID="{49FDCDC2-EFA3-4313-9AB2-09EE47B1D051}" presName="rootConnector" presStyleLbl="node2" presStyleIdx="1" presStyleCnt="3"/>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3"/>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3">
        <dgm:presLayoutVars>
          <dgm:chPref val="3"/>
        </dgm:presLayoutVars>
      </dgm:prSet>
      <dgm:spPr/>
    </dgm:pt>
    <dgm:pt modelId="{C2AF532B-69AE-4986-A05A-56186C6739A5}" type="pres">
      <dgm:prSet presAssocID="{3597814D-CD46-4686-AE94-50C9E5249A8C}" presName="rootConnector" presStyleLbl="node2" presStyleIdx="2" presStyleCnt="3"/>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0" destOrd="0" parTransId="{A3C09E7F-DB53-4802-8601-CC54453DF7C2}" sibTransId="{5159AF9A-14DE-49EE-A613-92043C4C498C}"/>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13FC3282-E820-41F1-B398-AF5A17334EC7}" srcId="{4B368E7F-BEF1-4F98-8EF5-FD9E72FAE42D}" destId="{3BF6D5B5-138C-42D7-BE58-ECFA5FBFECC1}" srcOrd="0" destOrd="0" parTransId="{7D359518-8232-4C3D-B0DF-741F18130884}" sibTransId="{3E80BA43-D2B9-4AD7-AAFC-DC86933C9D6C}"/>
    <dgm:cxn modelId="{4D856190-FA5D-4389-B842-34932F2086F4}" type="presOf" srcId="{54C2D73F-1C28-4691-9F30-587560F77478}" destId="{1C6C3CA8-102D-4877-8E75-1F95705D89DD}" srcOrd="0" destOrd="0" presId="urn:microsoft.com/office/officeart/2005/8/layout/orgChart1"/>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7B66A157-67AD-4527-B0B8-CDD1C85B5093}" type="presParOf" srcId="{FFEB4137-E0EB-4160-97A8-039922AB6937}" destId="{1E567856-EDEE-45D4-8366-BCCC8A2383F0}" srcOrd="0"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GB"/>
        </a:p>
      </dgm:t>
    </dgm:pt>
    <dgm:pt modelId="{4B368E7F-BEF1-4F98-8EF5-FD9E72FAE42D}">
      <dgm:prSet phldrT="[Text]"/>
      <dgm:spPr>
        <a:ln>
          <a:noFill/>
        </a:ln>
      </dgm:spPr>
      <dgm:t>
        <a:bodyPr/>
        <a:lstStyle/>
        <a:p>
          <a:r>
            <a:rPr lang="en-GB"/>
            <a:t>County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a:ln>
          <a:noFill/>
        </a:ln>
      </dgm:spPr>
      <dgm:t>
        <a:bodyPr/>
        <a:lstStyle/>
        <a:p>
          <a:r>
            <a:rPr lang="en-GB"/>
            <a:t>Programme Team</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a:ln>
          <a:noFill/>
        </a:ln>
      </dgm:spPr>
      <dgm:t>
        <a:bodyPr/>
        <a:lstStyle/>
        <a:p>
          <a:r>
            <a:rPr lang="en-GB"/>
            <a:t>Volunteering Development Team</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a:ln>
          <a:noFill/>
        </a:ln>
      </dgm:spPr>
      <dgm:t>
        <a:bodyPr/>
        <a:lstStyle/>
        <a:p>
          <a:r>
            <a:rPr lang="en-GB"/>
            <a:t>Support Team</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0" presStyleCnt="1">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3"/>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3">
        <dgm:presLayoutVars>
          <dgm:chPref val="3"/>
        </dgm:presLayoutVars>
      </dgm:prSet>
      <dgm:spPr/>
    </dgm:pt>
    <dgm:pt modelId="{36B0E8F0-88B8-4DE0-A03C-532E4799233F}" type="pres">
      <dgm:prSet presAssocID="{3BF6D5B5-138C-42D7-BE58-ECFA5FBFECC1}" presName="rootConnector" presStyleLbl="node2" presStyleIdx="0" presStyleCnt="3"/>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3"/>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3">
        <dgm:presLayoutVars>
          <dgm:chPref val="3"/>
        </dgm:presLayoutVars>
      </dgm:prSet>
      <dgm:spPr/>
    </dgm:pt>
    <dgm:pt modelId="{3EAB6B82-9FF0-4616-901C-A731A963125B}" type="pres">
      <dgm:prSet presAssocID="{49FDCDC2-EFA3-4313-9AB2-09EE47B1D051}" presName="rootConnector" presStyleLbl="node2" presStyleIdx="1" presStyleCnt="3"/>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3"/>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3">
        <dgm:presLayoutVars>
          <dgm:chPref val="3"/>
        </dgm:presLayoutVars>
      </dgm:prSet>
      <dgm:spPr/>
    </dgm:pt>
    <dgm:pt modelId="{C2AF532B-69AE-4986-A05A-56186C6739A5}" type="pres">
      <dgm:prSet presAssocID="{3597814D-CD46-4686-AE94-50C9E5249A8C}" presName="rootConnector" presStyleLbl="node2" presStyleIdx="2" presStyleCnt="3"/>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0" destOrd="0" parTransId="{A3C09E7F-DB53-4802-8601-CC54453DF7C2}" sibTransId="{5159AF9A-14DE-49EE-A613-92043C4C498C}"/>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13FC3282-E820-41F1-B398-AF5A17334EC7}" srcId="{4B368E7F-BEF1-4F98-8EF5-FD9E72FAE42D}" destId="{3BF6D5B5-138C-42D7-BE58-ECFA5FBFECC1}" srcOrd="0" destOrd="0" parTransId="{7D359518-8232-4C3D-B0DF-741F18130884}" sibTransId="{3E80BA43-D2B9-4AD7-AAFC-DC86933C9D6C}"/>
    <dgm:cxn modelId="{4D856190-FA5D-4389-B842-34932F2086F4}" type="presOf" srcId="{54C2D73F-1C28-4691-9F30-587560F77478}" destId="{1C6C3CA8-102D-4877-8E75-1F95705D89DD}" srcOrd="0" destOrd="0" presId="urn:microsoft.com/office/officeart/2005/8/layout/orgChart1"/>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7B66A157-67AD-4527-B0B8-CDD1C85B5093}" type="presParOf" srcId="{FFEB4137-E0EB-4160-97A8-039922AB6937}" destId="{1E567856-EDEE-45D4-8366-BCCC8A2383F0}" srcOrd="0"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GB"/>
        </a:p>
      </dgm:t>
    </dgm:pt>
    <dgm:pt modelId="{4B368E7F-BEF1-4F98-8EF5-FD9E72FAE42D}">
      <dgm:prSet phldrT="[Text]"/>
      <dgm:spPr>
        <a:ln>
          <a:noFill/>
        </a:ln>
      </dgm:spPr>
      <dgm:t>
        <a:bodyPr/>
        <a:lstStyle/>
        <a:p>
          <a:r>
            <a:rPr lang="en-GB"/>
            <a:t>County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a:ln>
          <a:noFill/>
        </a:ln>
      </dgm:spPr>
      <dgm:t>
        <a:bodyPr/>
        <a:lstStyle/>
        <a:p>
          <a:r>
            <a:rPr lang="en-GB"/>
            <a:t>Programme Team</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a:ln>
          <a:noFill/>
        </a:ln>
      </dgm:spPr>
      <dgm:t>
        <a:bodyPr/>
        <a:lstStyle/>
        <a:p>
          <a:r>
            <a:rPr lang="en-GB"/>
            <a:t>Volunteering Development Team</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a:ln>
          <a:noFill/>
        </a:ln>
      </dgm:spPr>
      <dgm:t>
        <a:bodyPr/>
        <a:lstStyle/>
        <a:p>
          <a:r>
            <a:rPr lang="en-GB"/>
            <a:t>Support Team</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EBD60EBB-F89F-4792-B657-BB8EA0138FCF}">
      <dgm:prSet phldrT="[Text]"/>
      <dgm:spPr>
        <a:ln>
          <a:noFill/>
        </a:ln>
      </dgm:spPr>
      <dgm:t>
        <a:bodyPr/>
        <a:lstStyle/>
        <a:p>
          <a:r>
            <a:rPr lang="en-GB"/>
            <a:t>Trustee Board</a:t>
          </a:r>
        </a:p>
      </dgm:t>
    </dgm:pt>
    <dgm:pt modelId="{32A4B9CC-61CB-4DB7-BC63-8298AA30BF65}" type="parTrans" cxnId="{0CF70175-DECC-4AD3-A0C9-31114FB3CB21}">
      <dgm:prSet/>
      <dgm:spPr/>
      <dgm:t>
        <a:bodyPr/>
        <a:lstStyle/>
        <a:p>
          <a:endParaRPr lang="en-GB"/>
        </a:p>
      </dgm:t>
    </dgm:pt>
    <dgm:pt modelId="{CDDEDC2F-F126-498F-B6F9-7E662061888F}" type="sibTrans" cxnId="{0CF70175-DECC-4AD3-A0C9-31114FB3CB21}">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A7B98720-7712-47B5-826E-0362569841AC}" type="pres">
      <dgm:prSet presAssocID="{EBD60EBB-F89F-4792-B657-BB8EA0138FCF}" presName="hierRoot1" presStyleCnt="0">
        <dgm:presLayoutVars>
          <dgm:hierBranch val="init"/>
        </dgm:presLayoutVars>
      </dgm:prSet>
      <dgm:spPr/>
    </dgm:pt>
    <dgm:pt modelId="{2C322D52-DC57-44A8-9FAC-F742D610BBCE}" type="pres">
      <dgm:prSet presAssocID="{EBD60EBB-F89F-4792-B657-BB8EA0138FCF}" presName="rootComposite1" presStyleCnt="0"/>
      <dgm:spPr/>
    </dgm:pt>
    <dgm:pt modelId="{4BB2F408-197B-4143-AF49-DDBC8B3703BA}" type="pres">
      <dgm:prSet presAssocID="{EBD60EBB-F89F-4792-B657-BB8EA0138FCF}" presName="rootText1" presStyleLbl="node0" presStyleIdx="0" presStyleCnt="2">
        <dgm:presLayoutVars>
          <dgm:chPref val="3"/>
        </dgm:presLayoutVars>
      </dgm:prSet>
      <dgm:spPr/>
    </dgm:pt>
    <dgm:pt modelId="{BC617513-6B65-4406-900F-429E08270B0A}" type="pres">
      <dgm:prSet presAssocID="{EBD60EBB-F89F-4792-B657-BB8EA0138FCF}" presName="rootConnector1" presStyleLbl="node1" presStyleIdx="0" presStyleCnt="0"/>
      <dgm:spPr/>
    </dgm:pt>
    <dgm:pt modelId="{04A79B20-F75A-4061-8CF9-44749FAC7918}" type="pres">
      <dgm:prSet presAssocID="{EBD60EBB-F89F-4792-B657-BB8EA0138FCF}" presName="hierChild2" presStyleCnt="0"/>
      <dgm:spPr/>
    </dgm:pt>
    <dgm:pt modelId="{862F99F4-2EB1-4537-B331-F0FBF76BCAE5}" type="pres">
      <dgm:prSet presAssocID="{EBD60EBB-F89F-4792-B657-BB8EA0138FCF}" presName="hierChild3" presStyleCnt="0"/>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1" presStyleCnt="2">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3"/>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3">
        <dgm:presLayoutVars>
          <dgm:chPref val="3"/>
        </dgm:presLayoutVars>
      </dgm:prSet>
      <dgm:spPr/>
    </dgm:pt>
    <dgm:pt modelId="{36B0E8F0-88B8-4DE0-A03C-532E4799233F}" type="pres">
      <dgm:prSet presAssocID="{3BF6D5B5-138C-42D7-BE58-ECFA5FBFECC1}" presName="rootConnector" presStyleLbl="node2" presStyleIdx="0" presStyleCnt="3"/>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3"/>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3">
        <dgm:presLayoutVars>
          <dgm:chPref val="3"/>
        </dgm:presLayoutVars>
      </dgm:prSet>
      <dgm:spPr/>
    </dgm:pt>
    <dgm:pt modelId="{3EAB6B82-9FF0-4616-901C-A731A963125B}" type="pres">
      <dgm:prSet presAssocID="{49FDCDC2-EFA3-4313-9AB2-09EE47B1D051}" presName="rootConnector" presStyleLbl="node2" presStyleIdx="1" presStyleCnt="3"/>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3"/>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3">
        <dgm:presLayoutVars>
          <dgm:chPref val="3"/>
        </dgm:presLayoutVars>
      </dgm:prSet>
      <dgm:spPr/>
    </dgm:pt>
    <dgm:pt modelId="{C2AF532B-69AE-4986-A05A-56186C6739A5}" type="pres">
      <dgm:prSet presAssocID="{3597814D-CD46-4686-AE94-50C9E5249A8C}" presName="rootConnector" presStyleLbl="node2" presStyleIdx="2" presStyleCnt="3"/>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1" destOrd="0" parTransId="{A3C09E7F-DB53-4802-8601-CC54453DF7C2}" sibTransId="{5159AF9A-14DE-49EE-A613-92043C4C498C}"/>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0CF70175-DECC-4AD3-A0C9-31114FB3CB21}" srcId="{C8F09DAF-EDCA-4D3B-95F0-27C77AF1FC71}" destId="{EBD60EBB-F89F-4792-B657-BB8EA0138FCF}" srcOrd="0" destOrd="0" parTransId="{32A4B9CC-61CB-4DB7-BC63-8298AA30BF65}" sibTransId="{CDDEDC2F-F126-498F-B6F9-7E662061888F}"/>
    <dgm:cxn modelId="{13FC3282-E820-41F1-B398-AF5A17334EC7}" srcId="{4B368E7F-BEF1-4F98-8EF5-FD9E72FAE42D}" destId="{3BF6D5B5-138C-42D7-BE58-ECFA5FBFECC1}" srcOrd="0" destOrd="0" parTransId="{7D359518-8232-4C3D-B0DF-741F18130884}" sibTransId="{3E80BA43-D2B9-4AD7-AAFC-DC86933C9D6C}"/>
    <dgm:cxn modelId="{4D856190-FA5D-4389-B842-34932F2086F4}" type="presOf" srcId="{54C2D73F-1C28-4691-9F30-587560F77478}" destId="{1C6C3CA8-102D-4877-8E75-1F95705D89DD}" srcOrd="0" destOrd="0" presId="urn:microsoft.com/office/officeart/2005/8/layout/orgChart1"/>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2E447CC8-FDC0-4804-BB91-8BEF231FD0A1}" type="presOf" srcId="{EBD60EBB-F89F-4792-B657-BB8EA0138FCF}" destId="{BC617513-6B65-4406-900F-429E08270B0A}" srcOrd="1"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820E75E4-DDCB-45D6-A6AD-666F368534BC}" type="presOf" srcId="{EBD60EBB-F89F-4792-B657-BB8EA0138FCF}" destId="{4BB2F408-197B-4143-AF49-DDBC8B3703BA}" srcOrd="0"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25B33716-5D7D-44D6-866B-8A28C17A578D}" type="presParOf" srcId="{FFEB4137-E0EB-4160-97A8-039922AB6937}" destId="{A7B98720-7712-47B5-826E-0362569841AC}" srcOrd="0" destOrd="0" presId="urn:microsoft.com/office/officeart/2005/8/layout/orgChart1"/>
    <dgm:cxn modelId="{B1F645A1-9C2B-4EBD-B10D-16688A95FF29}" type="presParOf" srcId="{A7B98720-7712-47B5-826E-0362569841AC}" destId="{2C322D52-DC57-44A8-9FAC-F742D610BBCE}" srcOrd="0" destOrd="0" presId="urn:microsoft.com/office/officeart/2005/8/layout/orgChart1"/>
    <dgm:cxn modelId="{A14FE407-8910-4EDC-8073-DBA423121CB6}" type="presParOf" srcId="{2C322D52-DC57-44A8-9FAC-F742D610BBCE}" destId="{4BB2F408-197B-4143-AF49-DDBC8B3703BA}" srcOrd="0" destOrd="0" presId="urn:microsoft.com/office/officeart/2005/8/layout/orgChart1"/>
    <dgm:cxn modelId="{606031D1-5332-463A-BB36-15DE085DB443}" type="presParOf" srcId="{2C322D52-DC57-44A8-9FAC-F742D610BBCE}" destId="{BC617513-6B65-4406-900F-429E08270B0A}" srcOrd="1" destOrd="0" presId="urn:microsoft.com/office/officeart/2005/8/layout/orgChart1"/>
    <dgm:cxn modelId="{76D85B67-4D18-44C3-9AA2-9C92C80BC471}" type="presParOf" srcId="{A7B98720-7712-47B5-826E-0362569841AC}" destId="{04A79B20-F75A-4061-8CF9-44749FAC7918}" srcOrd="1" destOrd="0" presId="urn:microsoft.com/office/officeart/2005/8/layout/orgChart1"/>
    <dgm:cxn modelId="{6CC7F616-5419-4188-B3C3-4035907B40EC}" type="presParOf" srcId="{A7B98720-7712-47B5-826E-0362569841AC}" destId="{862F99F4-2EB1-4537-B331-F0FBF76BCAE5}" srcOrd="2" destOrd="0" presId="urn:microsoft.com/office/officeart/2005/8/layout/orgChart1"/>
    <dgm:cxn modelId="{7B66A157-67AD-4527-B0B8-CDD1C85B5093}" type="presParOf" srcId="{FFEB4137-E0EB-4160-97A8-039922AB6937}" destId="{1E567856-EDEE-45D4-8366-BCCC8A2383F0}" srcOrd="1"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en-GB"/>
        </a:p>
      </dgm:t>
    </dgm:pt>
    <dgm:pt modelId="{4B368E7F-BEF1-4F98-8EF5-FD9E72FAE42D}">
      <dgm:prSet phldrT="[Text]"/>
      <dgm:spPr/>
      <dgm:t>
        <a:bodyPr/>
        <a:lstStyle/>
        <a:p>
          <a:r>
            <a:rPr lang="en-GB"/>
            <a:t>District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dgm:t>
        <a:bodyPr/>
        <a:lstStyle/>
        <a:p>
          <a:r>
            <a:rPr lang="en-GB"/>
            <a:t>Programme Team Leader(s)</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dgm:t>
        <a:bodyPr/>
        <a:lstStyle/>
        <a:p>
          <a:r>
            <a:rPr lang="en-GB"/>
            <a:t>Volunteering Development Team Leader(s)</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dgm:t>
        <a:bodyPr/>
        <a:lstStyle/>
        <a:p>
          <a:r>
            <a:rPr lang="en-GB"/>
            <a:t>Support Team Leader (s)</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DF4D9934-14DE-4949-A231-AA23FA1701FA}">
      <dgm:prSet phldrT="[Text]"/>
      <dgm:spPr/>
      <dgm:t>
        <a:bodyPr/>
        <a:lstStyle/>
        <a:p>
          <a:r>
            <a:rPr lang="en-GB"/>
            <a:t>14 -24 Team Leader(s)</a:t>
          </a:r>
        </a:p>
      </dgm:t>
    </dgm:pt>
    <dgm:pt modelId="{7F24DFF1-4A99-494B-B621-8FBD1CD6E0A6}" type="parTrans" cxnId="{EE00A6D7-8F35-4DA3-9180-EFF27BBBDD85}">
      <dgm:prSet/>
      <dgm:spPr/>
      <dgm:t>
        <a:bodyPr/>
        <a:lstStyle/>
        <a:p>
          <a:endParaRPr lang="en-GB"/>
        </a:p>
      </dgm:t>
    </dgm:pt>
    <dgm:pt modelId="{DA844654-F589-43E8-81C7-39A75ECCA938}" type="sibTrans" cxnId="{EE00A6D7-8F35-4DA3-9180-EFF27BBBDD85}">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0" presStyleCnt="1">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4"/>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4">
        <dgm:presLayoutVars>
          <dgm:chPref val="3"/>
        </dgm:presLayoutVars>
      </dgm:prSet>
      <dgm:spPr/>
    </dgm:pt>
    <dgm:pt modelId="{36B0E8F0-88B8-4DE0-A03C-532E4799233F}" type="pres">
      <dgm:prSet presAssocID="{3BF6D5B5-138C-42D7-BE58-ECFA5FBFECC1}" presName="rootConnector" presStyleLbl="node2" presStyleIdx="0" presStyleCnt="4"/>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4"/>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4">
        <dgm:presLayoutVars>
          <dgm:chPref val="3"/>
        </dgm:presLayoutVars>
      </dgm:prSet>
      <dgm:spPr/>
    </dgm:pt>
    <dgm:pt modelId="{3EAB6B82-9FF0-4616-901C-A731A963125B}" type="pres">
      <dgm:prSet presAssocID="{49FDCDC2-EFA3-4313-9AB2-09EE47B1D051}" presName="rootConnector" presStyleLbl="node2" presStyleIdx="1" presStyleCnt="4"/>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4"/>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4">
        <dgm:presLayoutVars>
          <dgm:chPref val="3"/>
        </dgm:presLayoutVars>
      </dgm:prSet>
      <dgm:spPr/>
    </dgm:pt>
    <dgm:pt modelId="{C2AF532B-69AE-4986-A05A-56186C6739A5}" type="pres">
      <dgm:prSet presAssocID="{3597814D-CD46-4686-AE94-50C9E5249A8C}" presName="rootConnector" presStyleLbl="node2" presStyleIdx="2" presStyleCnt="4"/>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5BC1B3A8-C959-46BD-8054-52B8BC0BE88A}" type="pres">
      <dgm:prSet presAssocID="{7F24DFF1-4A99-494B-B621-8FBD1CD6E0A6}" presName="Name37" presStyleLbl="parChTrans1D2" presStyleIdx="3" presStyleCnt="4"/>
      <dgm:spPr/>
    </dgm:pt>
    <dgm:pt modelId="{2AD5779D-0572-4F05-8F71-E0313FC6D852}" type="pres">
      <dgm:prSet presAssocID="{DF4D9934-14DE-4949-A231-AA23FA1701FA}" presName="hierRoot2" presStyleCnt="0">
        <dgm:presLayoutVars>
          <dgm:hierBranch val="init"/>
        </dgm:presLayoutVars>
      </dgm:prSet>
      <dgm:spPr/>
    </dgm:pt>
    <dgm:pt modelId="{03C823EA-1FAF-430C-9D07-F2B5C4963163}" type="pres">
      <dgm:prSet presAssocID="{DF4D9934-14DE-4949-A231-AA23FA1701FA}" presName="rootComposite" presStyleCnt="0"/>
      <dgm:spPr/>
    </dgm:pt>
    <dgm:pt modelId="{7ED9CA98-DAC6-414C-80BE-B39FE85F3493}" type="pres">
      <dgm:prSet presAssocID="{DF4D9934-14DE-4949-A231-AA23FA1701FA}" presName="rootText" presStyleLbl="node2" presStyleIdx="3" presStyleCnt="4">
        <dgm:presLayoutVars>
          <dgm:chPref val="3"/>
        </dgm:presLayoutVars>
      </dgm:prSet>
      <dgm:spPr/>
    </dgm:pt>
    <dgm:pt modelId="{CD457DB4-84E4-4044-94C9-D176162563C6}" type="pres">
      <dgm:prSet presAssocID="{DF4D9934-14DE-4949-A231-AA23FA1701FA}" presName="rootConnector" presStyleLbl="node2" presStyleIdx="3" presStyleCnt="4"/>
      <dgm:spPr/>
    </dgm:pt>
    <dgm:pt modelId="{0344980F-E28A-4F6C-909D-79EC0FBD2D35}" type="pres">
      <dgm:prSet presAssocID="{DF4D9934-14DE-4949-A231-AA23FA1701FA}" presName="hierChild4" presStyleCnt="0"/>
      <dgm:spPr/>
    </dgm:pt>
    <dgm:pt modelId="{C8E3BEEC-E761-4747-BB39-1316B72E3096}" type="pres">
      <dgm:prSet presAssocID="{DF4D9934-14DE-4949-A231-AA23FA1701FA}"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0" destOrd="0" parTransId="{A3C09E7F-DB53-4802-8601-CC54453DF7C2}" sibTransId="{5159AF9A-14DE-49EE-A613-92043C4C498C}"/>
    <dgm:cxn modelId="{07B3FC2B-25F1-4610-99CA-B602F95F2113}" type="presOf" srcId="{7F24DFF1-4A99-494B-B621-8FBD1CD6E0A6}" destId="{5BC1B3A8-C959-46BD-8054-52B8BC0BE88A}" srcOrd="0" destOrd="0" presId="urn:microsoft.com/office/officeart/2005/8/layout/orgChart1"/>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13FC3282-E820-41F1-B398-AF5A17334EC7}" srcId="{4B368E7F-BEF1-4F98-8EF5-FD9E72FAE42D}" destId="{3BF6D5B5-138C-42D7-BE58-ECFA5FBFECC1}" srcOrd="0" destOrd="0" parTransId="{7D359518-8232-4C3D-B0DF-741F18130884}" sibTransId="{3E80BA43-D2B9-4AD7-AAFC-DC86933C9D6C}"/>
    <dgm:cxn modelId="{0FEAA784-0D29-4C7A-AC92-40DD7D5128D1}" type="presOf" srcId="{DF4D9934-14DE-4949-A231-AA23FA1701FA}" destId="{7ED9CA98-DAC6-414C-80BE-B39FE85F3493}" srcOrd="0" destOrd="0" presId="urn:microsoft.com/office/officeart/2005/8/layout/orgChart1"/>
    <dgm:cxn modelId="{4D856190-FA5D-4389-B842-34932F2086F4}" type="presOf" srcId="{54C2D73F-1C28-4691-9F30-587560F77478}" destId="{1C6C3CA8-102D-4877-8E75-1F95705D89DD}" srcOrd="0" destOrd="0" presId="urn:microsoft.com/office/officeart/2005/8/layout/orgChart1"/>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EE00A6D7-8F35-4DA3-9180-EFF27BBBDD85}" srcId="{4B368E7F-BEF1-4F98-8EF5-FD9E72FAE42D}" destId="{DF4D9934-14DE-4949-A231-AA23FA1701FA}" srcOrd="3" destOrd="0" parTransId="{7F24DFF1-4A99-494B-B621-8FBD1CD6E0A6}" sibTransId="{DA844654-F589-43E8-81C7-39A75ECCA938}"/>
    <dgm:cxn modelId="{29BA72E2-306A-410A-B4E5-16E6219D8635}" type="presOf" srcId="{DF4D9934-14DE-4949-A231-AA23FA1701FA}" destId="{CD457DB4-84E4-4044-94C9-D176162563C6}" srcOrd="1"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7B66A157-67AD-4527-B0B8-CDD1C85B5093}" type="presParOf" srcId="{FFEB4137-E0EB-4160-97A8-039922AB6937}" destId="{1E567856-EDEE-45D4-8366-BCCC8A2383F0}" srcOrd="0"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8027C177-BAA2-443A-8076-1A52FDDD0A14}" type="presParOf" srcId="{AD321C42-93DA-4490-A46E-855D5411E7F6}" destId="{5BC1B3A8-C959-46BD-8054-52B8BC0BE88A}" srcOrd="6" destOrd="0" presId="urn:microsoft.com/office/officeart/2005/8/layout/orgChart1"/>
    <dgm:cxn modelId="{45733C8A-9F5A-4826-BC2C-EBE957C4F659}" type="presParOf" srcId="{AD321C42-93DA-4490-A46E-855D5411E7F6}" destId="{2AD5779D-0572-4F05-8F71-E0313FC6D852}" srcOrd="7" destOrd="0" presId="urn:microsoft.com/office/officeart/2005/8/layout/orgChart1"/>
    <dgm:cxn modelId="{BACBE6E6-0726-47C0-AE0F-11BC88B6608A}" type="presParOf" srcId="{2AD5779D-0572-4F05-8F71-E0313FC6D852}" destId="{03C823EA-1FAF-430C-9D07-F2B5C4963163}" srcOrd="0" destOrd="0" presId="urn:microsoft.com/office/officeart/2005/8/layout/orgChart1"/>
    <dgm:cxn modelId="{0CFAFBFB-440E-4EBF-808E-F7AD76BBF4AA}" type="presParOf" srcId="{03C823EA-1FAF-430C-9D07-F2B5C4963163}" destId="{7ED9CA98-DAC6-414C-80BE-B39FE85F3493}" srcOrd="0" destOrd="0" presId="urn:microsoft.com/office/officeart/2005/8/layout/orgChart1"/>
    <dgm:cxn modelId="{0961F8E6-B807-413D-81F0-4F3E0E8C52B6}" type="presParOf" srcId="{03C823EA-1FAF-430C-9D07-F2B5C4963163}" destId="{CD457DB4-84E4-4044-94C9-D176162563C6}" srcOrd="1" destOrd="0" presId="urn:microsoft.com/office/officeart/2005/8/layout/orgChart1"/>
    <dgm:cxn modelId="{12525D40-DF53-407D-BFD2-618C738066F4}" type="presParOf" srcId="{2AD5779D-0572-4F05-8F71-E0313FC6D852}" destId="{0344980F-E28A-4F6C-909D-79EC0FBD2D35}" srcOrd="1" destOrd="0" presId="urn:microsoft.com/office/officeart/2005/8/layout/orgChart1"/>
    <dgm:cxn modelId="{E357DAAC-71D7-4433-9EF8-4D83D959BBAB}" type="presParOf" srcId="{2AD5779D-0572-4F05-8F71-E0313FC6D852}" destId="{C8E3BEEC-E761-4747-BB39-1316B72E3096}"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en-GB"/>
        </a:p>
      </dgm:t>
    </dgm:pt>
    <dgm:pt modelId="{4B368E7F-BEF1-4F98-8EF5-FD9E72FAE42D}">
      <dgm:prSet phldrT="[Text]"/>
      <dgm:spPr/>
      <dgm:t>
        <a:bodyPr/>
        <a:lstStyle/>
        <a:p>
          <a:r>
            <a:rPr lang="en-GB"/>
            <a:t>District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dgm:t>
        <a:bodyPr/>
        <a:lstStyle/>
        <a:p>
          <a:r>
            <a:rPr lang="en-GB"/>
            <a:t>Programme Team</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dgm:t>
        <a:bodyPr/>
        <a:lstStyle/>
        <a:p>
          <a:r>
            <a:rPr lang="en-GB"/>
            <a:t>Volunteering Development Team</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dgm:t>
        <a:bodyPr/>
        <a:lstStyle/>
        <a:p>
          <a:r>
            <a:rPr lang="en-GB"/>
            <a:t>Support Team</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EBD60EBB-F89F-4792-B657-BB8EA0138FCF}">
      <dgm:prSet phldrT="[Text]"/>
      <dgm:spPr/>
      <dgm:t>
        <a:bodyPr/>
        <a:lstStyle/>
        <a:p>
          <a:r>
            <a:rPr lang="en-GB"/>
            <a:t>Trustee Board</a:t>
          </a:r>
        </a:p>
      </dgm:t>
    </dgm:pt>
    <dgm:pt modelId="{32A4B9CC-61CB-4DB7-BC63-8298AA30BF65}" type="parTrans" cxnId="{0CF70175-DECC-4AD3-A0C9-31114FB3CB21}">
      <dgm:prSet/>
      <dgm:spPr/>
      <dgm:t>
        <a:bodyPr/>
        <a:lstStyle/>
        <a:p>
          <a:endParaRPr lang="en-GB"/>
        </a:p>
      </dgm:t>
    </dgm:pt>
    <dgm:pt modelId="{CDDEDC2F-F126-498F-B6F9-7E662061888F}" type="sibTrans" cxnId="{0CF70175-DECC-4AD3-A0C9-31114FB3CB21}">
      <dgm:prSet/>
      <dgm:spPr/>
      <dgm:t>
        <a:bodyPr/>
        <a:lstStyle/>
        <a:p>
          <a:endParaRPr lang="en-GB"/>
        </a:p>
      </dgm:t>
    </dgm:pt>
    <dgm:pt modelId="{4035583A-A27D-4018-A8EA-817A6B1A4B3E}">
      <dgm:prSet phldrT="[Text]"/>
      <dgm:spPr/>
      <dgm:t>
        <a:bodyPr/>
        <a:lstStyle/>
        <a:p>
          <a:r>
            <a:rPr lang="en-GB"/>
            <a:t>14-24 Team</a:t>
          </a:r>
        </a:p>
      </dgm:t>
    </dgm:pt>
    <dgm:pt modelId="{B955648B-40BE-4817-90C5-BBD08485236E}" type="parTrans" cxnId="{5AC7BCC4-AC7C-4D5F-AD8D-DF519FB6ED08}">
      <dgm:prSet/>
      <dgm:spPr/>
      <dgm:t>
        <a:bodyPr/>
        <a:lstStyle/>
        <a:p>
          <a:endParaRPr lang="en-GB"/>
        </a:p>
      </dgm:t>
    </dgm:pt>
    <dgm:pt modelId="{C47B0603-FE09-4FEA-A9BA-8030CF92840F}" type="sibTrans" cxnId="{5AC7BCC4-AC7C-4D5F-AD8D-DF519FB6ED08}">
      <dgm:prSet/>
      <dgm:spPr/>
      <dgm:t>
        <a:bodyPr/>
        <a:lstStyle/>
        <a:p>
          <a:endParaRPr lang="en-GB"/>
        </a:p>
      </dgm:t>
    </dgm:pt>
    <dgm:pt modelId="{E43320EB-DA4B-4EDA-92EB-785E9B2C4E68}">
      <dgm:prSet phldrT="[Text]"/>
      <dgm:spPr/>
      <dgm:t>
        <a:bodyPr/>
        <a:lstStyle/>
        <a:p>
          <a:r>
            <a:rPr lang="en-GB"/>
            <a:t>Explorer, Young Leader &amp; Network Sections</a:t>
          </a:r>
        </a:p>
      </dgm:t>
    </dgm:pt>
    <dgm:pt modelId="{2ED9ECFF-9551-4F0E-89B8-2ABD9A45B224}" type="parTrans" cxnId="{26B9EFC9-DEA8-483E-B1F9-64AF004181E7}">
      <dgm:prSet/>
      <dgm:spPr/>
      <dgm:t>
        <a:bodyPr/>
        <a:lstStyle/>
        <a:p>
          <a:endParaRPr lang="en-GB"/>
        </a:p>
      </dgm:t>
    </dgm:pt>
    <dgm:pt modelId="{FC5B075D-E65D-408F-B6F2-B32980430425}" type="sibTrans" cxnId="{26B9EFC9-DEA8-483E-B1F9-64AF004181E7}">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A7B98720-7712-47B5-826E-0362569841AC}" type="pres">
      <dgm:prSet presAssocID="{EBD60EBB-F89F-4792-B657-BB8EA0138FCF}" presName="hierRoot1" presStyleCnt="0">
        <dgm:presLayoutVars>
          <dgm:hierBranch val="init"/>
        </dgm:presLayoutVars>
      </dgm:prSet>
      <dgm:spPr/>
    </dgm:pt>
    <dgm:pt modelId="{2C322D52-DC57-44A8-9FAC-F742D610BBCE}" type="pres">
      <dgm:prSet presAssocID="{EBD60EBB-F89F-4792-B657-BB8EA0138FCF}" presName="rootComposite1" presStyleCnt="0"/>
      <dgm:spPr/>
    </dgm:pt>
    <dgm:pt modelId="{4BB2F408-197B-4143-AF49-DDBC8B3703BA}" type="pres">
      <dgm:prSet presAssocID="{EBD60EBB-F89F-4792-B657-BB8EA0138FCF}" presName="rootText1" presStyleLbl="node0" presStyleIdx="0" presStyleCnt="2">
        <dgm:presLayoutVars>
          <dgm:chPref val="3"/>
        </dgm:presLayoutVars>
      </dgm:prSet>
      <dgm:spPr/>
    </dgm:pt>
    <dgm:pt modelId="{BC617513-6B65-4406-900F-429E08270B0A}" type="pres">
      <dgm:prSet presAssocID="{EBD60EBB-F89F-4792-B657-BB8EA0138FCF}" presName="rootConnector1" presStyleLbl="node1" presStyleIdx="0" presStyleCnt="0"/>
      <dgm:spPr/>
    </dgm:pt>
    <dgm:pt modelId="{04A79B20-F75A-4061-8CF9-44749FAC7918}" type="pres">
      <dgm:prSet presAssocID="{EBD60EBB-F89F-4792-B657-BB8EA0138FCF}" presName="hierChild2" presStyleCnt="0"/>
      <dgm:spPr/>
    </dgm:pt>
    <dgm:pt modelId="{862F99F4-2EB1-4537-B331-F0FBF76BCAE5}" type="pres">
      <dgm:prSet presAssocID="{EBD60EBB-F89F-4792-B657-BB8EA0138FCF}" presName="hierChild3" presStyleCnt="0"/>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1" presStyleCnt="2">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4"/>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4">
        <dgm:presLayoutVars>
          <dgm:chPref val="3"/>
        </dgm:presLayoutVars>
      </dgm:prSet>
      <dgm:spPr/>
    </dgm:pt>
    <dgm:pt modelId="{36B0E8F0-88B8-4DE0-A03C-532E4799233F}" type="pres">
      <dgm:prSet presAssocID="{3BF6D5B5-138C-42D7-BE58-ECFA5FBFECC1}" presName="rootConnector" presStyleLbl="node2" presStyleIdx="0" presStyleCnt="4"/>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4"/>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4">
        <dgm:presLayoutVars>
          <dgm:chPref val="3"/>
        </dgm:presLayoutVars>
      </dgm:prSet>
      <dgm:spPr/>
    </dgm:pt>
    <dgm:pt modelId="{3EAB6B82-9FF0-4616-901C-A731A963125B}" type="pres">
      <dgm:prSet presAssocID="{49FDCDC2-EFA3-4313-9AB2-09EE47B1D051}" presName="rootConnector" presStyleLbl="node2" presStyleIdx="1" presStyleCnt="4"/>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4"/>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4">
        <dgm:presLayoutVars>
          <dgm:chPref val="3"/>
        </dgm:presLayoutVars>
      </dgm:prSet>
      <dgm:spPr/>
    </dgm:pt>
    <dgm:pt modelId="{C2AF532B-69AE-4986-A05A-56186C6739A5}" type="pres">
      <dgm:prSet presAssocID="{3597814D-CD46-4686-AE94-50C9E5249A8C}" presName="rootConnector" presStyleLbl="node2" presStyleIdx="2" presStyleCnt="4"/>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22A504DD-20B2-47C7-8F45-4843056CD5BB}" type="pres">
      <dgm:prSet presAssocID="{B955648B-40BE-4817-90C5-BBD08485236E}" presName="Name37" presStyleLbl="parChTrans1D2" presStyleIdx="3" presStyleCnt="4"/>
      <dgm:spPr/>
    </dgm:pt>
    <dgm:pt modelId="{2E7BAD15-1D9C-461F-85D2-8080FE760B2C}" type="pres">
      <dgm:prSet presAssocID="{4035583A-A27D-4018-A8EA-817A6B1A4B3E}" presName="hierRoot2" presStyleCnt="0">
        <dgm:presLayoutVars>
          <dgm:hierBranch val="init"/>
        </dgm:presLayoutVars>
      </dgm:prSet>
      <dgm:spPr/>
    </dgm:pt>
    <dgm:pt modelId="{55A6A556-6446-41AC-9C83-A9EDC100FB23}" type="pres">
      <dgm:prSet presAssocID="{4035583A-A27D-4018-A8EA-817A6B1A4B3E}" presName="rootComposite" presStyleCnt="0"/>
      <dgm:spPr/>
    </dgm:pt>
    <dgm:pt modelId="{535AE4AE-278F-45CB-8B37-F4F230C9DBF7}" type="pres">
      <dgm:prSet presAssocID="{4035583A-A27D-4018-A8EA-817A6B1A4B3E}" presName="rootText" presStyleLbl="node2" presStyleIdx="3" presStyleCnt="4">
        <dgm:presLayoutVars>
          <dgm:chPref val="3"/>
        </dgm:presLayoutVars>
      </dgm:prSet>
      <dgm:spPr/>
    </dgm:pt>
    <dgm:pt modelId="{88206996-D430-4D27-BB8E-FF0919ABE3FD}" type="pres">
      <dgm:prSet presAssocID="{4035583A-A27D-4018-A8EA-817A6B1A4B3E}" presName="rootConnector" presStyleLbl="node2" presStyleIdx="3" presStyleCnt="4"/>
      <dgm:spPr/>
    </dgm:pt>
    <dgm:pt modelId="{23AAEF80-1C45-454F-887B-CF0025BFD863}" type="pres">
      <dgm:prSet presAssocID="{4035583A-A27D-4018-A8EA-817A6B1A4B3E}" presName="hierChild4" presStyleCnt="0"/>
      <dgm:spPr/>
    </dgm:pt>
    <dgm:pt modelId="{E7801207-CAEE-4D5A-9424-4D220956266D}" type="pres">
      <dgm:prSet presAssocID="{2ED9ECFF-9551-4F0E-89B8-2ABD9A45B224}" presName="Name37" presStyleLbl="parChTrans1D3" presStyleIdx="0" presStyleCnt="1"/>
      <dgm:spPr/>
    </dgm:pt>
    <dgm:pt modelId="{4CB679D4-8CE6-42CE-B004-225BDA0E4DC2}" type="pres">
      <dgm:prSet presAssocID="{E43320EB-DA4B-4EDA-92EB-785E9B2C4E68}" presName="hierRoot2" presStyleCnt="0">
        <dgm:presLayoutVars>
          <dgm:hierBranch val="init"/>
        </dgm:presLayoutVars>
      </dgm:prSet>
      <dgm:spPr/>
    </dgm:pt>
    <dgm:pt modelId="{4C4BBBE7-A382-4891-8A22-DD3E5AF84484}" type="pres">
      <dgm:prSet presAssocID="{E43320EB-DA4B-4EDA-92EB-785E9B2C4E68}" presName="rootComposite" presStyleCnt="0"/>
      <dgm:spPr/>
    </dgm:pt>
    <dgm:pt modelId="{5335FA6B-5EBC-4EC9-BCBF-83432CA23A31}" type="pres">
      <dgm:prSet presAssocID="{E43320EB-DA4B-4EDA-92EB-785E9B2C4E68}" presName="rootText" presStyleLbl="node3" presStyleIdx="0" presStyleCnt="1">
        <dgm:presLayoutVars>
          <dgm:chPref val="3"/>
        </dgm:presLayoutVars>
      </dgm:prSet>
      <dgm:spPr/>
    </dgm:pt>
    <dgm:pt modelId="{93E8200F-58B1-416E-9E67-C16AFF263D23}" type="pres">
      <dgm:prSet presAssocID="{E43320EB-DA4B-4EDA-92EB-785E9B2C4E68}" presName="rootConnector" presStyleLbl="node3" presStyleIdx="0" presStyleCnt="1"/>
      <dgm:spPr/>
    </dgm:pt>
    <dgm:pt modelId="{4B6C3E51-5DE9-4574-98E6-AB0B00B9EC6A}" type="pres">
      <dgm:prSet presAssocID="{E43320EB-DA4B-4EDA-92EB-785E9B2C4E68}" presName="hierChild4" presStyleCnt="0"/>
      <dgm:spPr/>
    </dgm:pt>
    <dgm:pt modelId="{B2EEB284-DF00-4F28-8EA9-B0C02230C849}" type="pres">
      <dgm:prSet presAssocID="{E43320EB-DA4B-4EDA-92EB-785E9B2C4E68}" presName="hierChild5" presStyleCnt="0"/>
      <dgm:spPr/>
    </dgm:pt>
    <dgm:pt modelId="{788A0895-098A-471E-B8D1-10C39FE86D0D}" type="pres">
      <dgm:prSet presAssocID="{4035583A-A27D-4018-A8EA-817A6B1A4B3E}" presName="hierChild5" presStyleCnt="0"/>
      <dgm:spPr/>
    </dgm:pt>
    <dgm:pt modelId="{5276BAB3-432B-4656-B5DA-A0ABA12C7AA4}" type="pres">
      <dgm:prSet presAssocID="{4B368E7F-BEF1-4F98-8EF5-FD9E72FAE42D}" presName="hierChild3" presStyleCnt="0"/>
      <dgm:spPr/>
    </dgm:pt>
  </dgm:ptLst>
  <dgm:cxnLst>
    <dgm:cxn modelId="{821A8905-911A-4BDC-BCD4-1B97A006218C}" type="presOf" srcId="{E43320EB-DA4B-4EDA-92EB-785E9B2C4E68}" destId="{93E8200F-58B1-416E-9E67-C16AFF263D23}" srcOrd="1" destOrd="0" presId="urn:microsoft.com/office/officeart/2005/8/layout/orgChart1"/>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1" destOrd="0" parTransId="{A3C09E7F-DB53-4802-8601-CC54453DF7C2}" sibTransId="{5159AF9A-14DE-49EE-A613-92043C4C498C}"/>
    <dgm:cxn modelId="{1E269D27-3A47-476D-A949-3BBBBA50AA8F}" type="presOf" srcId="{E43320EB-DA4B-4EDA-92EB-785E9B2C4E68}" destId="{5335FA6B-5EBC-4EC9-BCBF-83432CA23A31}" srcOrd="0" destOrd="0" presId="urn:microsoft.com/office/officeart/2005/8/layout/orgChart1"/>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0CF70175-DECC-4AD3-A0C9-31114FB3CB21}" srcId="{C8F09DAF-EDCA-4D3B-95F0-27C77AF1FC71}" destId="{EBD60EBB-F89F-4792-B657-BB8EA0138FCF}" srcOrd="0" destOrd="0" parTransId="{32A4B9CC-61CB-4DB7-BC63-8298AA30BF65}" sibTransId="{CDDEDC2F-F126-498F-B6F9-7E662061888F}"/>
    <dgm:cxn modelId="{284C1B81-52A2-4547-B33B-C0B02A0D1864}" type="presOf" srcId="{2ED9ECFF-9551-4F0E-89B8-2ABD9A45B224}" destId="{E7801207-CAEE-4D5A-9424-4D220956266D}" srcOrd="0" destOrd="0" presId="urn:microsoft.com/office/officeart/2005/8/layout/orgChart1"/>
    <dgm:cxn modelId="{13FC3282-E820-41F1-B398-AF5A17334EC7}" srcId="{4B368E7F-BEF1-4F98-8EF5-FD9E72FAE42D}" destId="{3BF6D5B5-138C-42D7-BE58-ECFA5FBFECC1}" srcOrd="0" destOrd="0" parTransId="{7D359518-8232-4C3D-B0DF-741F18130884}" sibTransId="{3E80BA43-D2B9-4AD7-AAFC-DC86933C9D6C}"/>
    <dgm:cxn modelId="{4D856190-FA5D-4389-B842-34932F2086F4}" type="presOf" srcId="{54C2D73F-1C28-4691-9F30-587560F77478}" destId="{1C6C3CA8-102D-4877-8E75-1F95705D89DD}" srcOrd="0" destOrd="0" presId="urn:microsoft.com/office/officeart/2005/8/layout/orgChart1"/>
    <dgm:cxn modelId="{19DC0FA0-CF72-4E56-819F-A7AF2FCF5BE9}" type="presOf" srcId="{4035583A-A27D-4018-A8EA-817A6B1A4B3E}" destId="{88206996-D430-4D27-BB8E-FF0919ABE3FD}" srcOrd="1" destOrd="0" presId="urn:microsoft.com/office/officeart/2005/8/layout/orgChart1"/>
    <dgm:cxn modelId="{4164DAAF-E34E-487C-B835-94AA4FCC4245}" type="presOf" srcId="{B955648B-40BE-4817-90C5-BBD08485236E}" destId="{22A504DD-20B2-47C7-8F45-4843056CD5BB}" srcOrd="0" destOrd="0" presId="urn:microsoft.com/office/officeart/2005/8/layout/orgChart1"/>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964DCCB6-C78B-4017-B264-CE2815399864}" type="presOf" srcId="{4035583A-A27D-4018-A8EA-817A6B1A4B3E}" destId="{535AE4AE-278F-45CB-8B37-F4F230C9DBF7}"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5AC7BCC4-AC7C-4D5F-AD8D-DF519FB6ED08}" srcId="{4B368E7F-BEF1-4F98-8EF5-FD9E72FAE42D}" destId="{4035583A-A27D-4018-A8EA-817A6B1A4B3E}" srcOrd="3" destOrd="0" parTransId="{B955648B-40BE-4817-90C5-BBD08485236E}" sibTransId="{C47B0603-FE09-4FEA-A9BA-8030CF92840F}"/>
    <dgm:cxn modelId="{2E447CC8-FDC0-4804-BB91-8BEF231FD0A1}" type="presOf" srcId="{EBD60EBB-F89F-4792-B657-BB8EA0138FCF}" destId="{BC617513-6B65-4406-900F-429E08270B0A}" srcOrd="1" destOrd="0" presId="urn:microsoft.com/office/officeart/2005/8/layout/orgChart1"/>
    <dgm:cxn modelId="{26B9EFC9-DEA8-483E-B1F9-64AF004181E7}" srcId="{4035583A-A27D-4018-A8EA-817A6B1A4B3E}" destId="{E43320EB-DA4B-4EDA-92EB-785E9B2C4E68}" srcOrd="0" destOrd="0" parTransId="{2ED9ECFF-9551-4F0E-89B8-2ABD9A45B224}" sibTransId="{FC5B075D-E65D-408F-B6F2-B32980430425}"/>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820E75E4-DDCB-45D6-A6AD-666F368534BC}" type="presOf" srcId="{EBD60EBB-F89F-4792-B657-BB8EA0138FCF}" destId="{4BB2F408-197B-4143-AF49-DDBC8B3703BA}" srcOrd="0"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25B33716-5D7D-44D6-866B-8A28C17A578D}" type="presParOf" srcId="{FFEB4137-E0EB-4160-97A8-039922AB6937}" destId="{A7B98720-7712-47B5-826E-0362569841AC}" srcOrd="0" destOrd="0" presId="urn:microsoft.com/office/officeart/2005/8/layout/orgChart1"/>
    <dgm:cxn modelId="{B1F645A1-9C2B-4EBD-B10D-16688A95FF29}" type="presParOf" srcId="{A7B98720-7712-47B5-826E-0362569841AC}" destId="{2C322D52-DC57-44A8-9FAC-F742D610BBCE}" srcOrd="0" destOrd="0" presId="urn:microsoft.com/office/officeart/2005/8/layout/orgChart1"/>
    <dgm:cxn modelId="{A14FE407-8910-4EDC-8073-DBA423121CB6}" type="presParOf" srcId="{2C322D52-DC57-44A8-9FAC-F742D610BBCE}" destId="{4BB2F408-197B-4143-AF49-DDBC8B3703BA}" srcOrd="0" destOrd="0" presId="urn:microsoft.com/office/officeart/2005/8/layout/orgChart1"/>
    <dgm:cxn modelId="{606031D1-5332-463A-BB36-15DE085DB443}" type="presParOf" srcId="{2C322D52-DC57-44A8-9FAC-F742D610BBCE}" destId="{BC617513-6B65-4406-900F-429E08270B0A}" srcOrd="1" destOrd="0" presId="urn:microsoft.com/office/officeart/2005/8/layout/orgChart1"/>
    <dgm:cxn modelId="{76D85B67-4D18-44C3-9AA2-9C92C80BC471}" type="presParOf" srcId="{A7B98720-7712-47B5-826E-0362569841AC}" destId="{04A79B20-F75A-4061-8CF9-44749FAC7918}" srcOrd="1" destOrd="0" presId="urn:microsoft.com/office/officeart/2005/8/layout/orgChart1"/>
    <dgm:cxn modelId="{6CC7F616-5419-4188-B3C3-4035907B40EC}" type="presParOf" srcId="{A7B98720-7712-47B5-826E-0362569841AC}" destId="{862F99F4-2EB1-4537-B331-F0FBF76BCAE5}" srcOrd="2" destOrd="0" presId="urn:microsoft.com/office/officeart/2005/8/layout/orgChart1"/>
    <dgm:cxn modelId="{7B66A157-67AD-4527-B0B8-CDD1C85B5093}" type="presParOf" srcId="{FFEB4137-E0EB-4160-97A8-039922AB6937}" destId="{1E567856-EDEE-45D4-8366-BCCC8A2383F0}" srcOrd="1"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B1E51B15-E66C-4C45-8175-9FA156ED73A9}" type="presParOf" srcId="{AD321C42-93DA-4490-A46E-855D5411E7F6}" destId="{22A504DD-20B2-47C7-8F45-4843056CD5BB}" srcOrd="6" destOrd="0" presId="urn:microsoft.com/office/officeart/2005/8/layout/orgChart1"/>
    <dgm:cxn modelId="{8A24ACC1-B8A9-42B1-A4CC-0F4CFE1B5F3A}" type="presParOf" srcId="{AD321C42-93DA-4490-A46E-855D5411E7F6}" destId="{2E7BAD15-1D9C-461F-85D2-8080FE760B2C}" srcOrd="7" destOrd="0" presId="urn:microsoft.com/office/officeart/2005/8/layout/orgChart1"/>
    <dgm:cxn modelId="{1A6847F2-B4BE-49A6-911A-7CCA4C7C9969}" type="presParOf" srcId="{2E7BAD15-1D9C-461F-85D2-8080FE760B2C}" destId="{55A6A556-6446-41AC-9C83-A9EDC100FB23}" srcOrd="0" destOrd="0" presId="urn:microsoft.com/office/officeart/2005/8/layout/orgChart1"/>
    <dgm:cxn modelId="{68FA4A2E-8B0E-4310-933A-C395416C128C}" type="presParOf" srcId="{55A6A556-6446-41AC-9C83-A9EDC100FB23}" destId="{535AE4AE-278F-45CB-8B37-F4F230C9DBF7}" srcOrd="0" destOrd="0" presId="urn:microsoft.com/office/officeart/2005/8/layout/orgChart1"/>
    <dgm:cxn modelId="{4F87789C-F25E-45B1-AFB8-29CE802A36D9}" type="presParOf" srcId="{55A6A556-6446-41AC-9C83-A9EDC100FB23}" destId="{88206996-D430-4D27-BB8E-FF0919ABE3FD}" srcOrd="1" destOrd="0" presId="urn:microsoft.com/office/officeart/2005/8/layout/orgChart1"/>
    <dgm:cxn modelId="{74823DDA-8256-45FE-AC2C-8EEAD5F7B8E1}" type="presParOf" srcId="{2E7BAD15-1D9C-461F-85D2-8080FE760B2C}" destId="{23AAEF80-1C45-454F-887B-CF0025BFD863}" srcOrd="1" destOrd="0" presId="urn:microsoft.com/office/officeart/2005/8/layout/orgChart1"/>
    <dgm:cxn modelId="{AA145A0D-FEBC-4812-AF4E-992EB5EB2497}" type="presParOf" srcId="{23AAEF80-1C45-454F-887B-CF0025BFD863}" destId="{E7801207-CAEE-4D5A-9424-4D220956266D}" srcOrd="0" destOrd="0" presId="urn:microsoft.com/office/officeart/2005/8/layout/orgChart1"/>
    <dgm:cxn modelId="{FFD3464B-740D-487D-B54F-1A07102E256C}" type="presParOf" srcId="{23AAEF80-1C45-454F-887B-CF0025BFD863}" destId="{4CB679D4-8CE6-42CE-B004-225BDA0E4DC2}" srcOrd="1" destOrd="0" presId="urn:microsoft.com/office/officeart/2005/8/layout/orgChart1"/>
    <dgm:cxn modelId="{AAEED733-A26A-4082-B399-4D7D9417CF8C}" type="presParOf" srcId="{4CB679D4-8CE6-42CE-B004-225BDA0E4DC2}" destId="{4C4BBBE7-A382-4891-8A22-DD3E5AF84484}" srcOrd="0" destOrd="0" presId="urn:microsoft.com/office/officeart/2005/8/layout/orgChart1"/>
    <dgm:cxn modelId="{CA8E032E-6791-4147-BDA8-35AFD60B26DB}" type="presParOf" srcId="{4C4BBBE7-A382-4891-8A22-DD3E5AF84484}" destId="{5335FA6B-5EBC-4EC9-BCBF-83432CA23A31}" srcOrd="0" destOrd="0" presId="urn:microsoft.com/office/officeart/2005/8/layout/orgChart1"/>
    <dgm:cxn modelId="{246A19E4-C442-454F-BE3A-6BDAE325FB24}" type="presParOf" srcId="{4C4BBBE7-A382-4891-8A22-DD3E5AF84484}" destId="{93E8200F-58B1-416E-9E67-C16AFF263D23}" srcOrd="1" destOrd="0" presId="urn:microsoft.com/office/officeart/2005/8/layout/orgChart1"/>
    <dgm:cxn modelId="{DC062995-4CB8-4CBE-90F0-DAAD72EFCEFC}" type="presParOf" srcId="{4CB679D4-8CE6-42CE-B004-225BDA0E4DC2}" destId="{4B6C3E51-5DE9-4574-98E6-AB0B00B9EC6A}" srcOrd="1" destOrd="0" presId="urn:microsoft.com/office/officeart/2005/8/layout/orgChart1"/>
    <dgm:cxn modelId="{86CEA26E-0B53-49E9-8326-CF9DC958DB30}" type="presParOf" srcId="{4CB679D4-8CE6-42CE-B004-225BDA0E4DC2}" destId="{B2EEB284-DF00-4F28-8EA9-B0C02230C849}" srcOrd="2" destOrd="0" presId="urn:microsoft.com/office/officeart/2005/8/layout/orgChart1"/>
    <dgm:cxn modelId="{7A930B4F-9970-4FFF-8A9E-D76A1BEEFBF2}" type="presParOf" srcId="{2E7BAD15-1D9C-461F-85D2-8080FE760B2C}" destId="{788A0895-098A-471E-B8D1-10C39FE86D0D}"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en-GB"/>
        </a:p>
      </dgm:t>
    </dgm:pt>
    <dgm:pt modelId="{4B368E7F-BEF1-4F98-8EF5-FD9E72FAE42D}">
      <dgm:prSet phldrT="[Text]"/>
      <dgm:spPr/>
      <dgm:t>
        <a:bodyPr/>
        <a:lstStyle/>
        <a:p>
          <a:r>
            <a:rPr lang="en-GB"/>
            <a:t>District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dgm:t>
        <a:bodyPr/>
        <a:lstStyle/>
        <a:p>
          <a:r>
            <a:rPr lang="en-GB"/>
            <a:t>Programme Team</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dgm:t>
        <a:bodyPr/>
        <a:lstStyle/>
        <a:p>
          <a:r>
            <a:rPr lang="en-GB"/>
            <a:t>Volunteering Development Team</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dgm:t>
        <a:bodyPr/>
        <a:lstStyle/>
        <a:p>
          <a:r>
            <a:rPr lang="en-GB"/>
            <a:t>Support Team</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EBD60EBB-F89F-4792-B657-BB8EA0138FCF}">
      <dgm:prSet phldrT="[Text]"/>
      <dgm:spPr/>
      <dgm:t>
        <a:bodyPr/>
        <a:lstStyle/>
        <a:p>
          <a:r>
            <a:rPr lang="en-GB"/>
            <a:t>Trustee Board</a:t>
          </a:r>
        </a:p>
      </dgm:t>
    </dgm:pt>
    <dgm:pt modelId="{32A4B9CC-61CB-4DB7-BC63-8298AA30BF65}" type="parTrans" cxnId="{0CF70175-DECC-4AD3-A0C9-31114FB3CB21}">
      <dgm:prSet/>
      <dgm:spPr/>
      <dgm:t>
        <a:bodyPr/>
        <a:lstStyle/>
        <a:p>
          <a:endParaRPr lang="en-GB"/>
        </a:p>
      </dgm:t>
    </dgm:pt>
    <dgm:pt modelId="{CDDEDC2F-F126-498F-B6F9-7E662061888F}" type="sibTrans" cxnId="{0CF70175-DECC-4AD3-A0C9-31114FB3CB21}">
      <dgm:prSet/>
      <dgm:spPr/>
      <dgm:t>
        <a:bodyPr/>
        <a:lstStyle/>
        <a:p>
          <a:endParaRPr lang="en-GB"/>
        </a:p>
      </dgm:t>
    </dgm:pt>
    <dgm:pt modelId="{4035583A-A27D-4018-A8EA-817A6B1A4B3E}">
      <dgm:prSet phldrT="[Text]"/>
      <dgm:spPr/>
      <dgm:t>
        <a:bodyPr/>
        <a:lstStyle/>
        <a:p>
          <a:r>
            <a:rPr lang="en-GB"/>
            <a:t>14-24 Team</a:t>
          </a:r>
        </a:p>
      </dgm:t>
    </dgm:pt>
    <dgm:pt modelId="{B955648B-40BE-4817-90C5-BBD08485236E}" type="parTrans" cxnId="{5AC7BCC4-AC7C-4D5F-AD8D-DF519FB6ED08}">
      <dgm:prSet/>
      <dgm:spPr/>
      <dgm:t>
        <a:bodyPr/>
        <a:lstStyle/>
        <a:p>
          <a:endParaRPr lang="en-GB"/>
        </a:p>
      </dgm:t>
    </dgm:pt>
    <dgm:pt modelId="{C47B0603-FE09-4FEA-A9BA-8030CF92840F}" type="sibTrans" cxnId="{5AC7BCC4-AC7C-4D5F-AD8D-DF519FB6ED08}">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A7B98720-7712-47B5-826E-0362569841AC}" type="pres">
      <dgm:prSet presAssocID="{EBD60EBB-F89F-4792-B657-BB8EA0138FCF}" presName="hierRoot1" presStyleCnt="0">
        <dgm:presLayoutVars>
          <dgm:hierBranch val="init"/>
        </dgm:presLayoutVars>
      </dgm:prSet>
      <dgm:spPr/>
    </dgm:pt>
    <dgm:pt modelId="{2C322D52-DC57-44A8-9FAC-F742D610BBCE}" type="pres">
      <dgm:prSet presAssocID="{EBD60EBB-F89F-4792-B657-BB8EA0138FCF}" presName="rootComposite1" presStyleCnt="0"/>
      <dgm:spPr/>
    </dgm:pt>
    <dgm:pt modelId="{4BB2F408-197B-4143-AF49-DDBC8B3703BA}" type="pres">
      <dgm:prSet presAssocID="{EBD60EBB-F89F-4792-B657-BB8EA0138FCF}" presName="rootText1" presStyleLbl="node0" presStyleIdx="0" presStyleCnt="2">
        <dgm:presLayoutVars>
          <dgm:chPref val="3"/>
        </dgm:presLayoutVars>
      </dgm:prSet>
      <dgm:spPr/>
    </dgm:pt>
    <dgm:pt modelId="{BC617513-6B65-4406-900F-429E08270B0A}" type="pres">
      <dgm:prSet presAssocID="{EBD60EBB-F89F-4792-B657-BB8EA0138FCF}" presName="rootConnector1" presStyleLbl="node1" presStyleIdx="0" presStyleCnt="0"/>
      <dgm:spPr/>
    </dgm:pt>
    <dgm:pt modelId="{04A79B20-F75A-4061-8CF9-44749FAC7918}" type="pres">
      <dgm:prSet presAssocID="{EBD60EBB-F89F-4792-B657-BB8EA0138FCF}" presName="hierChild2" presStyleCnt="0"/>
      <dgm:spPr/>
    </dgm:pt>
    <dgm:pt modelId="{862F99F4-2EB1-4537-B331-F0FBF76BCAE5}" type="pres">
      <dgm:prSet presAssocID="{EBD60EBB-F89F-4792-B657-BB8EA0138FCF}" presName="hierChild3" presStyleCnt="0"/>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1" presStyleCnt="2">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4"/>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4">
        <dgm:presLayoutVars>
          <dgm:chPref val="3"/>
        </dgm:presLayoutVars>
      </dgm:prSet>
      <dgm:spPr/>
    </dgm:pt>
    <dgm:pt modelId="{36B0E8F0-88B8-4DE0-A03C-532E4799233F}" type="pres">
      <dgm:prSet presAssocID="{3BF6D5B5-138C-42D7-BE58-ECFA5FBFECC1}" presName="rootConnector" presStyleLbl="node2" presStyleIdx="0" presStyleCnt="4"/>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4"/>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4">
        <dgm:presLayoutVars>
          <dgm:chPref val="3"/>
        </dgm:presLayoutVars>
      </dgm:prSet>
      <dgm:spPr/>
    </dgm:pt>
    <dgm:pt modelId="{3EAB6B82-9FF0-4616-901C-A731A963125B}" type="pres">
      <dgm:prSet presAssocID="{49FDCDC2-EFA3-4313-9AB2-09EE47B1D051}" presName="rootConnector" presStyleLbl="node2" presStyleIdx="1" presStyleCnt="4"/>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4"/>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4">
        <dgm:presLayoutVars>
          <dgm:chPref val="3"/>
        </dgm:presLayoutVars>
      </dgm:prSet>
      <dgm:spPr/>
    </dgm:pt>
    <dgm:pt modelId="{C2AF532B-69AE-4986-A05A-56186C6739A5}" type="pres">
      <dgm:prSet presAssocID="{3597814D-CD46-4686-AE94-50C9E5249A8C}" presName="rootConnector" presStyleLbl="node2" presStyleIdx="2" presStyleCnt="4"/>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22A504DD-20B2-47C7-8F45-4843056CD5BB}" type="pres">
      <dgm:prSet presAssocID="{B955648B-40BE-4817-90C5-BBD08485236E}" presName="Name37" presStyleLbl="parChTrans1D2" presStyleIdx="3" presStyleCnt="4"/>
      <dgm:spPr/>
    </dgm:pt>
    <dgm:pt modelId="{2E7BAD15-1D9C-461F-85D2-8080FE760B2C}" type="pres">
      <dgm:prSet presAssocID="{4035583A-A27D-4018-A8EA-817A6B1A4B3E}" presName="hierRoot2" presStyleCnt="0">
        <dgm:presLayoutVars>
          <dgm:hierBranch val="init"/>
        </dgm:presLayoutVars>
      </dgm:prSet>
      <dgm:spPr/>
    </dgm:pt>
    <dgm:pt modelId="{55A6A556-6446-41AC-9C83-A9EDC100FB23}" type="pres">
      <dgm:prSet presAssocID="{4035583A-A27D-4018-A8EA-817A6B1A4B3E}" presName="rootComposite" presStyleCnt="0"/>
      <dgm:spPr/>
    </dgm:pt>
    <dgm:pt modelId="{535AE4AE-278F-45CB-8B37-F4F230C9DBF7}" type="pres">
      <dgm:prSet presAssocID="{4035583A-A27D-4018-A8EA-817A6B1A4B3E}" presName="rootText" presStyleLbl="node2" presStyleIdx="3" presStyleCnt="4">
        <dgm:presLayoutVars>
          <dgm:chPref val="3"/>
        </dgm:presLayoutVars>
      </dgm:prSet>
      <dgm:spPr/>
    </dgm:pt>
    <dgm:pt modelId="{88206996-D430-4D27-BB8E-FF0919ABE3FD}" type="pres">
      <dgm:prSet presAssocID="{4035583A-A27D-4018-A8EA-817A6B1A4B3E}" presName="rootConnector" presStyleLbl="node2" presStyleIdx="3" presStyleCnt="4"/>
      <dgm:spPr/>
    </dgm:pt>
    <dgm:pt modelId="{23AAEF80-1C45-454F-887B-CF0025BFD863}" type="pres">
      <dgm:prSet presAssocID="{4035583A-A27D-4018-A8EA-817A6B1A4B3E}" presName="hierChild4" presStyleCnt="0"/>
      <dgm:spPr/>
    </dgm:pt>
    <dgm:pt modelId="{788A0895-098A-471E-B8D1-10C39FE86D0D}" type="pres">
      <dgm:prSet presAssocID="{4035583A-A27D-4018-A8EA-817A6B1A4B3E}"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1" destOrd="0" parTransId="{A3C09E7F-DB53-4802-8601-CC54453DF7C2}" sibTransId="{5159AF9A-14DE-49EE-A613-92043C4C498C}"/>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0CF70175-DECC-4AD3-A0C9-31114FB3CB21}" srcId="{C8F09DAF-EDCA-4D3B-95F0-27C77AF1FC71}" destId="{EBD60EBB-F89F-4792-B657-BB8EA0138FCF}" srcOrd="0" destOrd="0" parTransId="{32A4B9CC-61CB-4DB7-BC63-8298AA30BF65}" sibTransId="{CDDEDC2F-F126-498F-B6F9-7E662061888F}"/>
    <dgm:cxn modelId="{13FC3282-E820-41F1-B398-AF5A17334EC7}" srcId="{4B368E7F-BEF1-4F98-8EF5-FD9E72FAE42D}" destId="{3BF6D5B5-138C-42D7-BE58-ECFA5FBFECC1}" srcOrd="0" destOrd="0" parTransId="{7D359518-8232-4C3D-B0DF-741F18130884}" sibTransId="{3E80BA43-D2B9-4AD7-AAFC-DC86933C9D6C}"/>
    <dgm:cxn modelId="{4D856190-FA5D-4389-B842-34932F2086F4}" type="presOf" srcId="{54C2D73F-1C28-4691-9F30-587560F77478}" destId="{1C6C3CA8-102D-4877-8E75-1F95705D89DD}" srcOrd="0" destOrd="0" presId="urn:microsoft.com/office/officeart/2005/8/layout/orgChart1"/>
    <dgm:cxn modelId="{19DC0FA0-CF72-4E56-819F-A7AF2FCF5BE9}" type="presOf" srcId="{4035583A-A27D-4018-A8EA-817A6B1A4B3E}" destId="{88206996-D430-4D27-BB8E-FF0919ABE3FD}" srcOrd="1" destOrd="0" presId="urn:microsoft.com/office/officeart/2005/8/layout/orgChart1"/>
    <dgm:cxn modelId="{4164DAAF-E34E-487C-B835-94AA4FCC4245}" type="presOf" srcId="{B955648B-40BE-4817-90C5-BBD08485236E}" destId="{22A504DD-20B2-47C7-8F45-4843056CD5BB}" srcOrd="0" destOrd="0" presId="urn:microsoft.com/office/officeart/2005/8/layout/orgChart1"/>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964DCCB6-C78B-4017-B264-CE2815399864}" type="presOf" srcId="{4035583A-A27D-4018-A8EA-817A6B1A4B3E}" destId="{535AE4AE-278F-45CB-8B37-F4F230C9DBF7}"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5AC7BCC4-AC7C-4D5F-AD8D-DF519FB6ED08}" srcId="{4B368E7F-BEF1-4F98-8EF5-FD9E72FAE42D}" destId="{4035583A-A27D-4018-A8EA-817A6B1A4B3E}" srcOrd="3" destOrd="0" parTransId="{B955648B-40BE-4817-90C5-BBD08485236E}" sibTransId="{C47B0603-FE09-4FEA-A9BA-8030CF92840F}"/>
    <dgm:cxn modelId="{2E447CC8-FDC0-4804-BB91-8BEF231FD0A1}" type="presOf" srcId="{EBD60EBB-F89F-4792-B657-BB8EA0138FCF}" destId="{BC617513-6B65-4406-900F-429E08270B0A}" srcOrd="1"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820E75E4-DDCB-45D6-A6AD-666F368534BC}" type="presOf" srcId="{EBD60EBB-F89F-4792-B657-BB8EA0138FCF}" destId="{4BB2F408-197B-4143-AF49-DDBC8B3703BA}" srcOrd="0"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25B33716-5D7D-44D6-866B-8A28C17A578D}" type="presParOf" srcId="{FFEB4137-E0EB-4160-97A8-039922AB6937}" destId="{A7B98720-7712-47B5-826E-0362569841AC}" srcOrd="0" destOrd="0" presId="urn:microsoft.com/office/officeart/2005/8/layout/orgChart1"/>
    <dgm:cxn modelId="{B1F645A1-9C2B-4EBD-B10D-16688A95FF29}" type="presParOf" srcId="{A7B98720-7712-47B5-826E-0362569841AC}" destId="{2C322D52-DC57-44A8-9FAC-F742D610BBCE}" srcOrd="0" destOrd="0" presId="urn:microsoft.com/office/officeart/2005/8/layout/orgChart1"/>
    <dgm:cxn modelId="{A14FE407-8910-4EDC-8073-DBA423121CB6}" type="presParOf" srcId="{2C322D52-DC57-44A8-9FAC-F742D610BBCE}" destId="{4BB2F408-197B-4143-AF49-DDBC8B3703BA}" srcOrd="0" destOrd="0" presId="urn:microsoft.com/office/officeart/2005/8/layout/orgChart1"/>
    <dgm:cxn modelId="{606031D1-5332-463A-BB36-15DE085DB443}" type="presParOf" srcId="{2C322D52-DC57-44A8-9FAC-F742D610BBCE}" destId="{BC617513-6B65-4406-900F-429E08270B0A}" srcOrd="1" destOrd="0" presId="urn:microsoft.com/office/officeart/2005/8/layout/orgChart1"/>
    <dgm:cxn modelId="{76D85B67-4D18-44C3-9AA2-9C92C80BC471}" type="presParOf" srcId="{A7B98720-7712-47B5-826E-0362569841AC}" destId="{04A79B20-F75A-4061-8CF9-44749FAC7918}" srcOrd="1" destOrd="0" presId="urn:microsoft.com/office/officeart/2005/8/layout/orgChart1"/>
    <dgm:cxn modelId="{6CC7F616-5419-4188-B3C3-4035907B40EC}" type="presParOf" srcId="{A7B98720-7712-47B5-826E-0362569841AC}" destId="{862F99F4-2EB1-4537-B331-F0FBF76BCAE5}" srcOrd="2" destOrd="0" presId="urn:microsoft.com/office/officeart/2005/8/layout/orgChart1"/>
    <dgm:cxn modelId="{7B66A157-67AD-4527-B0B8-CDD1C85B5093}" type="presParOf" srcId="{FFEB4137-E0EB-4160-97A8-039922AB6937}" destId="{1E567856-EDEE-45D4-8366-BCCC8A2383F0}" srcOrd="1"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B1E51B15-E66C-4C45-8175-9FA156ED73A9}" type="presParOf" srcId="{AD321C42-93DA-4490-A46E-855D5411E7F6}" destId="{22A504DD-20B2-47C7-8F45-4843056CD5BB}" srcOrd="6" destOrd="0" presId="urn:microsoft.com/office/officeart/2005/8/layout/orgChart1"/>
    <dgm:cxn modelId="{8A24ACC1-B8A9-42B1-A4CC-0F4CFE1B5F3A}" type="presParOf" srcId="{AD321C42-93DA-4490-A46E-855D5411E7F6}" destId="{2E7BAD15-1D9C-461F-85D2-8080FE760B2C}" srcOrd="7" destOrd="0" presId="urn:microsoft.com/office/officeart/2005/8/layout/orgChart1"/>
    <dgm:cxn modelId="{1A6847F2-B4BE-49A6-911A-7CCA4C7C9969}" type="presParOf" srcId="{2E7BAD15-1D9C-461F-85D2-8080FE760B2C}" destId="{55A6A556-6446-41AC-9C83-A9EDC100FB23}" srcOrd="0" destOrd="0" presId="urn:microsoft.com/office/officeart/2005/8/layout/orgChart1"/>
    <dgm:cxn modelId="{68FA4A2E-8B0E-4310-933A-C395416C128C}" type="presParOf" srcId="{55A6A556-6446-41AC-9C83-A9EDC100FB23}" destId="{535AE4AE-278F-45CB-8B37-F4F230C9DBF7}" srcOrd="0" destOrd="0" presId="urn:microsoft.com/office/officeart/2005/8/layout/orgChart1"/>
    <dgm:cxn modelId="{4F87789C-F25E-45B1-AFB8-29CE802A36D9}" type="presParOf" srcId="{55A6A556-6446-41AC-9C83-A9EDC100FB23}" destId="{88206996-D430-4D27-BB8E-FF0919ABE3FD}" srcOrd="1" destOrd="0" presId="urn:microsoft.com/office/officeart/2005/8/layout/orgChart1"/>
    <dgm:cxn modelId="{74823DDA-8256-45FE-AC2C-8EEAD5F7B8E1}" type="presParOf" srcId="{2E7BAD15-1D9C-461F-85D2-8080FE760B2C}" destId="{23AAEF80-1C45-454F-887B-CF0025BFD863}" srcOrd="1" destOrd="0" presId="urn:microsoft.com/office/officeart/2005/8/layout/orgChart1"/>
    <dgm:cxn modelId="{7A930B4F-9970-4FFF-8A9E-D76A1BEEFBF2}" type="presParOf" srcId="{2E7BAD15-1D9C-461F-85D2-8080FE760B2C}" destId="{788A0895-098A-471E-B8D1-10C39FE86D0D}"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F09DAF-EDCA-4D3B-95F0-27C77AF1FC71}"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GB"/>
        </a:p>
      </dgm:t>
    </dgm:pt>
    <dgm:pt modelId="{4B368E7F-BEF1-4F98-8EF5-FD9E72FAE42D}">
      <dgm:prSet phldrT="[Text]"/>
      <dgm:spPr/>
      <dgm:t>
        <a:bodyPr/>
        <a:lstStyle/>
        <a:p>
          <a:r>
            <a:rPr lang="en-GB"/>
            <a:t>District Leadership Team</a:t>
          </a:r>
        </a:p>
      </dgm:t>
    </dgm:pt>
    <dgm:pt modelId="{A3C09E7F-DB53-4802-8601-CC54453DF7C2}" type="parTrans" cxnId="{477B2325-449A-4C70-8563-9A6EE518FD1A}">
      <dgm:prSet/>
      <dgm:spPr/>
      <dgm:t>
        <a:bodyPr/>
        <a:lstStyle/>
        <a:p>
          <a:endParaRPr lang="en-GB"/>
        </a:p>
      </dgm:t>
    </dgm:pt>
    <dgm:pt modelId="{5159AF9A-14DE-49EE-A613-92043C4C498C}" type="sibTrans" cxnId="{477B2325-449A-4C70-8563-9A6EE518FD1A}">
      <dgm:prSet/>
      <dgm:spPr/>
      <dgm:t>
        <a:bodyPr/>
        <a:lstStyle/>
        <a:p>
          <a:endParaRPr lang="en-GB"/>
        </a:p>
      </dgm:t>
    </dgm:pt>
    <dgm:pt modelId="{3BF6D5B5-138C-42D7-BE58-ECFA5FBFECC1}">
      <dgm:prSet phldrT="[Text]"/>
      <dgm:spPr/>
      <dgm:t>
        <a:bodyPr/>
        <a:lstStyle/>
        <a:p>
          <a:r>
            <a:rPr lang="en-GB"/>
            <a:t>Programme Team Leader(s)</a:t>
          </a:r>
        </a:p>
      </dgm:t>
    </dgm:pt>
    <dgm:pt modelId="{7D359518-8232-4C3D-B0DF-741F18130884}" type="parTrans" cxnId="{13FC3282-E820-41F1-B398-AF5A17334EC7}">
      <dgm:prSet/>
      <dgm:spPr/>
      <dgm:t>
        <a:bodyPr/>
        <a:lstStyle/>
        <a:p>
          <a:endParaRPr lang="en-GB"/>
        </a:p>
      </dgm:t>
    </dgm:pt>
    <dgm:pt modelId="{3E80BA43-D2B9-4AD7-AAFC-DC86933C9D6C}" type="sibTrans" cxnId="{13FC3282-E820-41F1-B398-AF5A17334EC7}">
      <dgm:prSet/>
      <dgm:spPr/>
      <dgm:t>
        <a:bodyPr/>
        <a:lstStyle/>
        <a:p>
          <a:endParaRPr lang="en-GB"/>
        </a:p>
      </dgm:t>
    </dgm:pt>
    <dgm:pt modelId="{49FDCDC2-EFA3-4313-9AB2-09EE47B1D051}">
      <dgm:prSet phldrT="[Text]"/>
      <dgm:spPr/>
      <dgm:t>
        <a:bodyPr/>
        <a:lstStyle/>
        <a:p>
          <a:r>
            <a:rPr lang="en-GB"/>
            <a:t>Volunteering Development Team Leader(s)</a:t>
          </a:r>
        </a:p>
      </dgm:t>
    </dgm:pt>
    <dgm:pt modelId="{54C2D73F-1C28-4691-9F30-587560F77478}" type="parTrans" cxnId="{2088DF4D-64FF-4B71-A3D0-CA5798586217}">
      <dgm:prSet/>
      <dgm:spPr/>
      <dgm:t>
        <a:bodyPr/>
        <a:lstStyle/>
        <a:p>
          <a:endParaRPr lang="en-GB"/>
        </a:p>
      </dgm:t>
    </dgm:pt>
    <dgm:pt modelId="{44A12AF2-28EA-4EFD-B81C-5D96EDD0F74C}" type="sibTrans" cxnId="{2088DF4D-64FF-4B71-A3D0-CA5798586217}">
      <dgm:prSet/>
      <dgm:spPr/>
      <dgm:t>
        <a:bodyPr/>
        <a:lstStyle/>
        <a:p>
          <a:endParaRPr lang="en-GB"/>
        </a:p>
      </dgm:t>
    </dgm:pt>
    <dgm:pt modelId="{3597814D-CD46-4686-AE94-50C9E5249A8C}">
      <dgm:prSet phldrT="[Text]"/>
      <dgm:spPr/>
      <dgm:t>
        <a:bodyPr/>
        <a:lstStyle/>
        <a:p>
          <a:r>
            <a:rPr lang="en-GB"/>
            <a:t>Support Team Leader (s)</a:t>
          </a:r>
        </a:p>
      </dgm:t>
    </dgm:pt>
    <dgm:pt modelId="{7A9A0FC0-C75C-4991-BF52-911BD1C1945B}" type="parTrans" cxnId="{B1E52CEA-B70D-47F3-B199-666329FA7C3A}">
      <dgm:prSet/>
      <dgm:spPr/>
      <dgm:t>
        <a:bodyPr/>
        <a:lstStyle/>
        <a:p>
          <a:endParaRPr lang="en-GB"/>
        </a:p>
      </dgm:t>
    </dgm:pt>
    <dgm:pt modelId="{B0F8012B-B9CB-4C7F-85F0-9C3BBA8DAFF4}" type="sibTrans" cxnId="{B1E52CEA-B70D-47F3-B199-666329FA7C3A}">
      <dgm:prSet/>
      <dgm:spPr/>
      <dgm:t>
        <a:bodyPr/>
        <a:lstStyle/>
        <a:p>
          <a:endParaRPr lang="en-GB"/>
        </a:p>
      </dgm:t>
    </dgm:pt>
    <dgm:pt modelId="{DF4D9934-14DE-4949-A231-AA23FA1701FA}">
      <dgm:prSet phldrT="[Text]"/>
      <dgm:spPr/>
      <dgm:t>
        <a:bodyPr/>
        <a:lstStyle/>
        <a:p>
          <a:r>
            <a:rPr lang="en-GB"/>
            <a:t>14 -24 Team Leader(s)</a:t>
          </a:r>
        </a:p>
      </dgm:t>
    </dgm:pt>
    <dgm:pt modelId="{7F24DFF1-4A99-494B-B621-8FBD1CD6E0A6}" type="parTrans" cxnId="{EE00A6D7-8F35-4DA3-9180-EFF27BBBDD85}">
      <dgm:prSet/>
      <dgm:spPr/>
      <dgm:t>
        <a:bodyPr/>
        <a:lstStyle/>
        <a:p>
          <a:endParaRPr lang="en-GB"/>
        </a:p>
      </dgm:t>
    </dgm:pt>
    <dgm:pt modelId="{DA844654-F589-43E8-81C7-39A75ECCA938}" type="sibTrans" cxnId="{EE00A6D7-8F35-4DA3-9180-EFF27BBBDD85}">
      <dgm:prSet/>
      <dgm:spPr/>
      <dgm:t>
        <a:bodyPr/>
        <a:lstStyle/>
        <a:p>
          <a:endParaRPr lang="en-GB"/>
        </a:p>
      </dgm:t>
    </dgm:pt>
    <dgm:pt modelId="{FFEB4137-E0EB-4160-97A8-039922AB6937}" type="pres">
      <dgm:prSet presAssocID="{C8F09DAF-EDCA-4D3B-95F0-27C77AF1FC71}" presName="hierChild1" presStyleCnt="0">
        <dgm:presLayoutVars>
          <dgm:orgChart val="1"/>
          <dgm:chPref val="1"/>
          <dgm:dir/>
          <dgm:animOne val="branch"/>
          <dgm:animLvl val="lvl"/>
          <dgm:resizeHandles/>
        </dgm:presLayoutVars>
      </dgm:prSet>
      <dgm:spPr/>
    </dgm:pt>
    <dgm:pt modelId="{1E567856-EDEE-45D4-8366-BCCC8A2383F0}" type="pres">
      <dgm:prSet presAssocID="{4B368E7F-BEF1-4F98-8EF5-FD9E72FAE42D}" presName="hierRoot1" presStyleCnt="0">
        <dgm:presLayoutVars>
          <dgm:hierBranch val="init"/>
        </dgm:presLayoutVars>
      </dgm:prSet>
      <dgm:spPr/>
    </dgm:pt>
    <dgm:pt modelId="{98EFDE87-50A1-4B1F-80BB-F6CEEA8B5ED5}" type="pres">
      <dgm:prSet presAssocID="{4B368E7F-BEF1-4F98-8EF5-FD9E72FAE42D}" presName="rootComposite1" presStyleCnt="0"/>
      <dgm:spPr/>
    </dgm:pt>
    <dgm:pt modelId="{A53A8FCA-49CC-4ADB-9B57-BFC7ED8AA1F5}" type="pres">
      <dgm:prSet presAssocID="{4B368E7F-BEF1-4F98-8EF5-FD9E72FAE42D}" presName="rootText1" presStyleLbl="node0" presStyleIdx="0" presStyleCnt="1">
        <dgm:presLayoutVars>
          <dgm:chPref val="3"/>
        </dgm:presLayoutVars>
      </dgm:prSet>
      <dgm:spPr/>
    </dgm:pt>
    <dgm:pt modelId="{9000F35C-941C-4157-AF41-8915F9197A99}" type="pres">
      <dgm:prSet presAssocID="{4B368E7F-BEF1-4F98-8EF5-FD9E72FAE42D}" presName="rootConnector1" presStyleLbl="node1" presStyleIdx="0" presStyleCnt="0"/>
      <dgm:spPr/>
    </dgm:pt>
    <dgm:pt modelId="{AD321C42-93DA-4490-A46E-855D5411E7F6}" type="pres">
      <dgm:prSet presAssocID="{4B368E7F-BEF1-4F98-8EF5-FD9E72FAE42D}" presName="hierChild2" presStyleCnt="0"/>
      <dgm:spPr/>
    </dgm:pt>
    <dgm:pt modelId="{291A0A3E-6359-476F-AE41-9D1BD854CB62}" type="pres">
      <dgm:prSet presAssocID="{7D359518-8232-4C3D-B0DF-741F18130884}" presName="Name37" presStyleLbl="parChTrans1D2" presStyleIdx="0" presStyleCnt="4"/>
      <dgm:spPr/>
    </dgm:pt>
    <dgm:pt modelId="{A3F7FAD9-FEFE-4794-BEC2-428021B1A5ED}" type="pres">
      <dgm:prSet presAssocID="{3BF6D5B5-138C-42D7-BE58-ECFA5FBFECC1}" presName="hierRoot2" presStyleCnt="0">
        <dgm:presLayoutVars>
          <dgm:hierBranch val="init"/>
        </dgm:presLayoutVars>
      </dgm:prSet>
      <dgm:spPr/>
    </dgm:pt>
    <dgm:pt modelId="{15752681-1950-4960-BFF1-CD1AE7E17D7F}" type="pres">
      <dgm:prSet presAssocID="{3BF6D5B5-138C-42D7-BE58-ECFA5FBFECC1}" presName="rootComposite" presStyleCnt="0"/>
      <dgm:spPr/>
    </dgm:pt>
    <dgm:pt modelId="{1D5C6996-76B4-4EE8-9E3C-42172610FE54}" type="pres">
      <dgm:prSet presAssocID="{3BF6D5B5-138C-42D7-BE58-ECFA5FBFECC1}" presName="rootText" presStyleLbl="node2" presStyleIdx="0" presStyleCnt="4">
        <dgm:presLayoutVars>
          <dgm:chPref val="3"/>
        </dgm:presLayoutVars>
      </dgm:prSet>
      <dgm:spPr/>
    </dgm:pt>
    <dgm:pt modelId="{36B0E8F0-88B8-4DE0-A03C-532E4799233F}" type="pres">
      <dgm:prSet presAssocID="{3BF6D5B5-138C-42D7-BE58-ECFA5FBFECC1}" presName="rootConnector" presStyleLbl="node2" presStyleIdx="0" presStyleCnt="4"/>
      <dgm:spPr/>
    </dgm:pt>
    <dgm:pt modelId="{DDF7E15D-776C-4562-8096-6F953469D773}" type="pres">
      <dgm:prSet presAssocID="{3BF6D5B5-138C-42D7-BE58-ECFA5FBFECC1}" presName="hierChild4" presStyleCnt="0"/>
      <dgm:spPr/>
    </dgm:pt>
    <dgm:pt modelId="{33360426-8D6C-4576-BBAB-6965BC84F4F1}" type="pres">
      <dgm:prSet presAssocID="{3BF6D5B5-138C-42D7-BE58-ECFA5FBFECC1}" presName="hierChild5" presStyleCnt="0"/>
      <dgm:spPr/>
    </dgm:pt>
    <dgm:pt modelId="{1C6C3CA8-102D-4877-8E75-1F95705D89DD}" type="pres">
      <dgm:prSet presAssocID="{54C2D73F-1C28-4691-9F30-587560F77478}" presName="Name37" presStyleLbl="parChTrans1D2" presStyleIdx="1" presStyleCnt="4"/>
      <dgm:spPr/>
    </dgm:pt>
    <dgm:pt modelId="{69D560AD-FC8A-4FD9-BCD5-E6FFB3E3DE34}" type="pres">
      <dgm:prSet presAssocID="{49FDCDC2-EFA3-4313-9AB2-09EE47B1D051}" presName="hierRoot2" presStyleCnt="0">
        <dgm:presLayoutVars>
          <dgm:hierBranch val="init"/>
        </dgm:presLayoutVars>
      </dgm:prSet>
      <dgm:spPr/>
    </dgm:pt>
    <dgm:pt modelId="{2B1F5F0A-5671-4B8A-8E79-D1598C89D329}" type="pres">
      <dgm:prSet presAssocID="{49FDCDC2-EFA3-4313-9AB2-09EE47B1D051}" presName="rootComposite" presStyleCnt="0"/>
      <dgm:spPr/>
    </dgm:pt>
    <dgm:pt modelId="{B808A321-C8F1-4952-A903-B84639364B68}" type="pres">
      <dgm:prSet presAssocID="{49FDCDC2-EFA3-4313-9AB2-09EE47B1D051}" presName="rootText" presStyleLbl="node2" presStyleIdx="1" presStyleCnt="4">
        <dgm:presLayoutVars>
          <dgm:chPref val="3"/>
        </dgm:presLayoutVars>
      </dgm:prSet>
      <dgm:spPr/>
    </dgm:pt>
    <dgm:pt modelId="{3EAB6B82-9FF0-4616-901C-A731A963125B}" type="pres">
      <dgm:prSet presAssocID="{49FDCDC2-EFA3-4313-9AB2-09EE47B1D051}" presName="rootConnector" presStyleLbl="node2" presStyleIdx="1" presStyleCnt="4"/>
      <dgm:spPr/>
    </dgm:pt>
    <dgm:pt modelId="{0B6509F7-8953-4ECD-8D2F-B5B6E6564401}" type="pres">
      <dgm:prSet presAssocID="{49FDCDC2-EFA3-4313-9AB2-09EE47B1D051}" presName="hierChild4" presStyleCnt="0"/>
      <dgm:spPr/>
    </dgm:pt>
    <dgm:pt modelId="{3D5E3B01-EC78-42E4-A1BF-7BA5ABBC369E}" type="pres">
      <dgm:prSet presAssocID="{49FDCDC2-EFA3-4313-9AB2-09EE47B1D051}" presName="hierChild5" presStyleCnt="0"/>
      <dgm:spPr/>
    </dgm:pt>
    <dgm:pt modelId="{4B294D4D-764E-41F5-8ED9-8F4A96984B36}" type="pres">
      <dgm:prSet presAssocID="{7A9A0FC0-C75C-4991-BF52-911BD1C1945B}" presName="Name37" presStyleLbl="parChTrans1D2" presStyleIdx="2" presStyleCnt="4"/>
      <dgm:spPr/>
    </dgm:pt>
    <dgm:pt modelId="{ADD295C6-59C8-4643-8710-C0A87D7620BB}" type="pres">
      <dgm:prSet presAssocID="{3597814D-CD46-4686-AE94-50C9E5249A8C}" presName="hierRoot2" presStyleCnt="0">
        <dgm:presLayoutVars>
          <dgm:hierBranch val="init"/>
        </dgm:presLayoutVars>
      </dgm:prSet>
      <dgm:spPr/>
    </dgm:pt>
    <dgm:pt modelId="{59C18EAD-043C-440C-853A-DBDB81F424E6}" type="pres">
      <dgm:prSet presAssocID="{3597814D-CD46-4686-AE94-50C9E5249A8C}" presName="rootComposite" presStyleCnt="0"/>
      <dgm:spPr/>
    </dgm:pt>
    <dgm:pt modelId="{1679986F-0E98-43F5-8D77-14AAE1026B51}" type="pres">
      <dgm:prSet presAssocID="{3597814D-CD46-4686-AE94-50C9E5249A8C}" presName="rootText" presStyleLbl="node2" presStyleIdx="2" presStyleCnt="4">
        <dgm:presLayoutVars>
          <dgm:chPref val="3"/>
        </dgm:presLayoutVars>
      </dgm:prSet>
      <dgm:spPr/>
    </dgm:pt>
    <dgm:pt modelId="{C2AF532B-69AE-4986-A05A-56186C6739A5}" type="pres">
      <dgm:prSet presAssocID="{3597814D-CD46-4686-AE94-50C9E5249A8C}" presName="rootConnector" presStyleLbl="node2" presStyleIdx="2" presStyleCnt="4"/>
      <dgm:spPr/>
    </dgm:pt>
    <dgm:pt modelId="{BBD91BFA-05E7-4094-BAB0-121466E5BE80}" type="pres">
      <dgm:prSet presAssocID="{3597814D-CD46-4686-AE94-50C9E5249A8C}" presName="hierChild4" presStyleCnt="0"/>
      <dgm:spPr/>
    </dgm:pt>
    <dgm:pt modelId="{CADCEB06-EC72-41E0-9CBF-A25144D69507}" type="pres">
      <dgm:prSet presAssocID="{3597814D-CD46-4686-AE94-50C9E5249A8C}" presName="hierChild5" presStyleCnt="0"/>
      <dgm:spPr/>
    </dgm:pt>
    <dgm:pt modelId="{5BC1B3A8-C959-46BD-8054-52B8BC0BE88A}" type="pres">
      <dgm:prSet presAssocID="{7F24DFF1-4A99-494B-B621-8FBD1CD6E0A6}" presName="Name37" presStyleLbl="parChTrans1D2" presStyleIdx="3" presStyleCnt="4"/>
      <dgm:spPr/>
    </dgm:pt>
    <dgm:pt modelId="{2AD5779D-0572-4F05-8F71-E0313FC6D852}" type="pres">
      <dgm:prSet presAssocID="{DF4D9934-14DE-4949-A231-AA23FA1701FA}" presName="hierRoot2" presStyleCnt="0">
        <dgm:presLayoutVars>
          <dgm:hierBranch val="init"/>
        </dgm:presLayoutVars>
      </dgm:prSet>
      <dgm:spPr/>
    </dgm:pt>
    <dgm:pt modelId="{03C823EA-1FAF-430C-9D07-F2B5C4963163}" type="pres">
      <dgm:prSet presAssocID="{DF4D9934-14DE-4949-A231-AA23FA1701FA}" presName="rootComposite" presStyleCnt="0"/>
      <dgm:spPr/>
    </dgm:pt>
    <dgm:pt modelId="{7ED9CA98-DAC6-414C-80BE-B39FE85F3493}" type="pres">
      <dgm:prSet presAssocID="{DF4D9934-14DE-4949-A231-AA23FA1701FA}" presName="rootText" presStyleLbl="node2" presStyleIdx="3" presStyleCnt="4">
        <dgm:presLayoutVars>
          <dgm:chPref val="3"/>
        </dgm:presLayoutVars>
      </dgm:prSet>
      <dgm:spPr/>
    </dgm:pt>
    <dgm:pt modelId="{CD457DB4-84E4-4044-94C9-D176162563C6}" type="pres">
      <dgm:prSet presAssocID="{DF4D9934-14DE-4949-A231-AA23FA1701FA}" presName="rootConnector" presStyleLbl="node2" presStyleIdx="3" presStyleCnt="4"/>
      <dgm:spPr/>
    </dgm:pt>
    <dgm:pt modelId="{0344980F-E28A-4F6C-909D-79EC0FBD2D35}" type="pres">
      <dgm:prSet presAssocID="{DF4D9934-14DE-4949-A231-AA23FA1701FA}" presName="hierChild4" presStyleCnt="0"/>
      <dgm:spPr/>
    </dgm:pt>
    <dgm:pt modelId="{C8E3BEEC-E761-4747-BB39-1316B72E3096}" type="pres">
      <dgm:prSet presAssocID="{DF4D9934-14DE-4949-A231-AA23FA1701FA}" presName="hierChild5" presStyleCnt="0"/>
      <dgm:spPr/>
    </dgm:pt>
    <dgm:pt modelId="{5276BAB3-432B-4656-B5DA-A0ABA12C7AA4}" type="pres">
      <dgm:prSet presAssocID="{4B368E7F-BEF1-4F98-8EF5-FD9E72FAE42D}" presName="hierChild3" presStyleCnt="0"/>
      <dgm:spPr/>
    </dgm:pt>
  </dgm:ptLst>
  <dgm:cxnLst>
    <dgm:cxn modelId="{1B24DC1E-961C-47C4-A179-4DF47D1E8F7D}" type="presOf" srcId="{4B368E7F-BEF1-4F98-8EF5-FD9E72FAE42D}" destId="{A53A8FCA-49CC-4ADB-9B57-BFC7ED8AA1F5}" srcOrd="0" destOrd="0" presId="urn:microsoft.com/office/officeart/2005/8/layout/orgChart1"/>
    <dgm:cxn modelId="{477B2325-449A-4C70-8563-9A6EE518FD1A}" srcId="{C8F09DAF-EDCA-4D3B-95F0-27C77AF1FC71}" destId="{4B368E7F-BEF1-4F98-8EF5-FD9E72FAE42D}" srcOrd="0" destOrd="0" parTransId="{A3C09E7F-DB53-4802-8601-CC54453DF7C2}" sibTransId="{5159AF9A-14DE-49EE-A613-92043C4C498C}"/>
    <dgm:cxn modelId="{07B3FC2B-25F1-4610-99CA-B602F95F2113}" type="presOf" srcId="{7F24DFF1-4A99-494B-B621-8FBD1CD6E0A6}" destId="{5BC1B3A8-C959-46BD-8054-52B8BC0BE88A}" srcOrd="0" destOrd="0" presId="urn:microsoft.com/office/officeart/2005/8/layout/orgChart1"/>
    <dgm:cxn modelId="{146DAB2D-4394-4D3B-91E6-F652D4AF4634}" type="presOf" srcId="{49FDCDC2-EFA3-4313-9AB2-09EE47B1D051}" destId="{B808A321-C8F1-4952-A903-B84639364B68}" srcOrd="0" destOrd="0" presId="urn:microsoft.com/office/officeart/2005/8/layout/orgChart1"/>
    <dgm:cxn modelId="{DB06EC2F-682F-44DD-A354-1BCA5D6CECF3}" type="presOf" srcId="{C8F09DAF-EDCA-4D3B-95F0-27C77AF1FC71}" destId="{FFEB4137-E0EB-4160-97A8-039922AB6937}" srcOrd="0" destOrd="0" presId="urn:microsoft.com/office/officeart/2005/8/layout/orgChart1"/>
    <dgm:cxn modelId="{B3FD4D34-DA94-49BD-B2A4-2F3B67CF1A33}" type="presOf" srcId="{49FDCDC2-EFA3-4313-9AB2-09EE47B1D051}" destId="{3EAB6B82-9FF0-4616-901C-A731A963125B}" srcOrd="1" destOrd="0" presId="urn:microsoft.com/office/officeart/2005/8/layout/orgChart1"/>
    <dgm:cxn modelId="{FB85EE47-9935-4F83-BBEC-AB65915DC6DA}" type="presOf" srcId="{7A9A0FC0-C75C-4991-BF52-911BD1C1945B}" destId="{4B294D4D-764E-41F5-8ED9-8F4A96984B36}" srcOrd="0" destOrd="0" presId="urn:microsoft.com/office/officeart/2005/8/layout/orgChart1"/>
    <dgm:cxn modelId="{2088DF4D-64FF-4B71-A3D0-CA5798586217}" srcId="{4B368E7F-BEF1-4F98-8EF5-FD9E72FAE42D}" destId="{49FDCDC2-EFA3-4313-9AB2-09EE47B1D051}" srcOrd="1" destOrd="0" parTransId="{54C2D73F-1C28-4691-9F30-587560F77478}" sibTransId="{44A12AF2-28EA-4EFD-B81C-5D96EDD0F74C}"/>
    <dgm:cxn modelId="{13FC3282-E820-41F1-B398-AF5A17334EC7}" srcId="{4B368E7F-BEF1-4F98-8EF5-FD9E72FAE42D}" destId="{3BF6D5B5-138C-42D7-BE58-ECFA5FBFECC1}" srcOrd="0" destOrd="0" parTransId="{7D359518-8232-4C3D-B0DF-741F18130884}" sibTransId="{3E80BA43-D2B9-4AD7-AAFC-DC86933C9D6C}"/>
    <dgm:cxn modelId="{0FEAA784-0D29-4C7A-AC92-40DD7D5128D1}" type="presOf" srcId="{DF4D9934-14DE-4949-A231-AA23FA1701FA}" destId="{7ED9CA98-DAC6-414C-80BE-B39FE85F3493}" srcOrd="0" destOrd="0" presId="urn:microsoft.com/office/officeart/2005/8/layout/orgChart1"/>
    <dgm:cxn modelId="{4D856190-FA5D-4389-B842-34932F2086F4}" type="presOf" srcId="{54C2D73F-1C28-4691-9F30-587560F77478}" destId="{1C6C3CA8-102D-4877-8E75-1F95705D89DD}" srcOrd="0" destOrd="0" presId="urn:microsoft.com/office/officeart/2005/8/layout/orgChart1"/>
    <dgm:cxn modelId="{82ADB2B5-CF01-4A63-9062-176035FF5AF8}" type="presOf" srcId="{3BF6D5B5-138C-42D7-BE58-ECFA5FBFECC1}" destId="{1D5C6996-76B4-4EE8-9E3C-42172610FE54}" srcOrd="0" destOrd="0" presId="urn:microsoft.com/office/officeart/2005/8/layout/orgChart1"/>
    <dgm:cxn modelId="{3402BFB6-F23C-4227-B06D-D8C616D4B496}" type="presOf" srcId="{7D359518-8232-4C3D-B0DF-741F18130884}" destId="{291A0A3E-6359-476F-AE41-9D1BD854CB62}" srcOrd="0" destOrd="0" presId="urn:microsoft.com/office/officeart/2005/8/layout/orgChart1"/>
    <dgm:cxn modelId="{034955BF-54D1-42B4-AC26-159011AA9A83}" type="presOf" srcId="{3597814D-CD46-4686-AE94-50C9E5249A8C}" destId="{1679986F-0E98-43F5-8D77-14AAE1026B51}" srcOrd="0" destOrd="0" presId="urn:microsoft.com/office/officeart/2005/8/layout/orgChart1"/>
    <dgm:cxn modelId="{299654D2-1AD5-45E0-B115-5B772B2934DF}" type="presOf" srcId="{3597814D-CD46-4686-AE94-50C9E5249A8C}" destId="{C2AF532B-69AE-4986-A05A-56186C6739A5}" srcOrd="1" destOrd="0" presId="urn:microsoft.com/office/officeart/2005/8/layout/orgChart1"/>
    <dgm:cxn modelId="{C5F264D5-B270-49FB-9560-45BFC700C59B}" type="presOf" srcId="{3BF6D5B5-138C-42D7-BE58-ECFA5FBFECC1}" destId="{36B0E8F0-88B8-4DE0-A03C-532E4799233F}" srcOrd="1" destOrd="0" presId="urn:microsoft.com/office/officeart/2005/8/layout/orgChart1"/>
    <dgm:cxn modelId="{EE00A6D7-8F35-4DA3-9180-EFF27BBBDD85}" srcId="{4B368E7F-BEF1-4F98-8EF5-FD9E72FAE42D}" destId="{DF4D9934-14DE-4949-A231-AA23FA1701FA}" srcOrd="3" destOrd="0" parTransId="{7F24DFF1-4A99-494B-B621-8FBD1CD6E0A6}" sibTransId="{DA844654-F589-43E8-81C7-39A75ECCA938}"/>
    <dgm:cxn modelId="{29BA72E2-306A-410A-B4E5-16E6219D8635}" type="presOf" srcId="{DF4D9934-14DE-4949-A231-AA23FA1701FA}" destId="{CD457DB4-84E4-4044-94C9-D176162563C6}" srcOrd="1" destOrd="0" presId="urn:microsoft.com/office/officeart/2005/8/layout/orgChart1"/>
    <dgm:cxn modelId="{B1E52CEA-B70D-47F3-B199-666329FA7C3A}" srcId="{4B368E7F-BEF1-4F98-8EF5-FD9E72FAE42D}" destId="{3597814D-CD46-4686-AE94-50C9E5249A8C}" srcOrd="2" destOrd="0" parTransId="{7A9A0FC0-C75C-4991-BF52-911BD1C1945B}" sibTransId="{B0F8012B-B9CB-4C7F-85F0-9C3BBA8DAFF4}"/>
    <dgm:cxn modelId="{67F750F7-580E-4EAE-8622-DFBD58658DA1}" type="presOf" srcId="{4B368E7F-BEF1-4F98-8EF5-FD9E72FAE42D}" destId="{9000F35C-941C-4157-AF41-8915F9197A99}" srcOrd="1" destOrd="0" presId="urn:microsoft.com/office/officeart/2005/8/layout/orgChart1"/>
    <dgm:cxn modelId="{7B66A157-67AD-4527-B0B8-CDD1C85B5093}" type="presParOf" srcId="{FFEB4137-E0EB-4160-97A8-039922AB6937}" destId="{1E567856-EDEE-45D4-8366-BCCC8A2383F0}" srcOrd="0" destOrd="0" presId="urn:microsoft.com/office/officeart/2005/8/layout/orgChart1"/>
    <dgm:cxn modelId="{4335CC93-4778-4AFF-91E3-AC910ACA5532}" type="presParOf" srcId="{1E567856-EDEE-45D4-8366-BCCC8A2383F0}" destId="{98EFDE87-50A1-4B1F-80BB-F6CEEA8B5ED5}" srcOrd="0" destOrd="0" presId="urn:microsoft.com/office/officeart/2005/8/layout/orgChart1"/>
    <dgm:cxn modelId="{2D99F453-FE99-45AB-9132-11203F182199}" type="presParOf" srcId="{98EFDE87-50A1-4B1F-80BB-F6CEEA8B5ED5}" destId="{A53A8FCA-49CC-4ADB-9B57-BFC7ED8AA1F5}" srcOrd="0" destOrd="0" presId="urn:microsoft.com/office/officeart/2005/8/layout/orgChart1"/>
    <dgm:cxn modelId="{8C6CC92E-F58C-41DC-9415-DFD6E68E67F6}" type="presParOf" srcId="{98EFDE87-50A1-4B1F-80BB-F6CEEA8B5ED5}" destId="{9000F35C-941C-4157-AF41-8915F9197A99}" srcOrd="1" destOrd="0" presId="urn:microsoft.com/office/officeart/2005/8/layout/orgChart1"/>
    <dgm:cxn modelId="{0F6DDE33-125B-4952-AA49-B234894E0166}" type="presParOf" srcId="{1E567856-EDEE-45D4-8366-BCCC8A2383F0}" destId="{AD321C42-93DA-4490-A46E-855D5411E7F6}" srcOrd="1" destOrd="0" presId="urn:microsoft.com/office/officeart/2005/8/layout/orgChart1"/>
    <dgm:cxn modelId="{0B5BF673-22AB-40DF-86A5-81893626688F}" type="presParOf" srcId="{AD321C42-93DA-4490-A46E-855D5411E7F6}" destId="{291A0A3E-6359-476F-AE41-9D1BD854CB62}" srcOrd="0" destOrd="0" presId="urn:microsoft.com/office/officeart/2005/8/layout/orgChart1"/>
    <dgm:cxn modelId="{CA282CC2-936D-4683-8AF2-BDE4F91A6593}" type="presParOf" srcId="{AD321C42-93DA-4490-A46E-855D5411E7F6}" destId="{A3F7FAD9-FEFE-4794-BEC2-428021B1A5ED}" srcOrd="1" destOrd="0" presId="urn:microsoft.com/office/officeart/2005/8/layout/orgChart1"/>
    <dgm:cxn modelId="{B8E53108-56BF-4D54-A407-367EE3C1FDB7}" type="presParOf" srcId="{A3F7FAD9-FEFE-4794-BEC2-428021B1A5ED}" destId="{15752681-1950-4960-BFF1-CD1AE7E17D7F}" srcOrd="0" destOrd="0" presId="urn:microsoft.com/office/officeart/2005/8/layout/orgChart1"/>
    <dgm:cxn modelId="{C183176C-3C37-4AA3-98D3-E48B96E9D12A}" type="presParOf" srcId="{15752681-1950-4960-BFF1-CD1AE7E17D7F}" destId="{1D5C6996-76B4-4EE8-9E3C-42172610FE54}" srcOrd="0" destOrd="0" presId="urn:microsoft.com/office/officeart/2005/8/layout/orgChart1"/>
    <dgm:cxn modelId="{C36E0C51-7451-4B72-AD02-C9D19CAB5D2B}" type="presParOf" srcId="{15752681-1950-4960-BFF1-CD1AE7E17D7F}" destId="{36B0E8F0-88B8-4DE0-A03C-532E4799233F}" srcOrd="1" destOrd="0" presId="urn:microsoft.com/office/officeart/2005/8/layout/orgChart1"/>
    <dgm:cxn modelId="{2243CDF2-170A-4019-B033-002CAFB362BE}" type="presParOf" srcId="{A3F7FAD9-FEFE-4794-BEC2-428021B1A5ED}" destId="{DDF7E15D-776C-4562-8096-6F953469D773}" srcOrd="1" destOrd="0" presId="urn:microsoft.com/office/officeart/2005/8/layout/orgChart1"/>
    <dgm:cxn modelId="{F8CAE26E-728B-46EC-8069-F9B3A876B69D}" type="presParOf" srcId="{A3F7FAD9-FEFE-4794-BEC2-428021B1A5ED}" destId="{33360426-8D6C-4576-BBAB-6965BC84F4F1}" srcOrd="2" destOrd="0" presId="urn:microsoft.com/office/officeart/2005/8/layout/orgChart1"/>
    <dgm:cxn modelId="{DC6DB440-BD5C-411A-8046-068DAFCB695E}" type="presParOf" srcId="{AD321C42-93DA-4490-A46E-855D5411E7F6}" destId="{1C6C3CA8-102D-4877-8E75-1F95705D89DD}" srcOrd="2" destOrd="0" presId="urn:microsoft.com/office/officeart/2005/8/layout/orgChart1"/>
    <dgm:cxn modelId="{29016B90-F669-4DE0-9CD7-DF34B8D4AAD9}" type="presParOf" srcId="{AD321C42-93DA-4490-A46E-855D5411E7F6}" destId="{69D560AD-FC8A-4FD9-BCD5-E6FFB3E3DE34}" srcOrd="3" destOrd="0" presId="urn:microsoft.com/office/officeart/2005/8/layout/orgChart1"/>
    <dgm:cxn modelId="{EF43890B-6AAE-4E49-8695-9DDD90576866}" type="presParOf" srcId="{69D560AD-FC8A-4FD9-BCD5-E6FFB3E3DE34}" destId="{2B1F5F0A-5671-4B8A-8E79-D1598C89D329}" srcOrd="0" destOrd="0" presId="urn:microsoft.com/office/officeart/2005/8/layout/orgChart1"/>
    <dgm:cxn modelId="{EDC8C772-D487-4CB2-9545-BE783BB3AF79}" type="presParOf" srcId="{2B1F5F0A-5671-4B8A-8E79-D1598C89D329}" destId="{B808A321-C8F1-4952-A903-B84639364B68}" srcOrd="0" destOrd="0" presId="urn:microsoft.com/office/officeart/2005/8/layout/orgChart1"/>
    <dgm:cxn modelId="{12447F58-2BB5-4E03-B2E6-B903AFA7397A}" type="presParOf" srcId="{2B1F5F0A-5671-4B8A-8E79-D1598C89D329}" destId="{3EAB6B82-9FF0-4616-901C-A731A963125B}" srcOrd="1" destOrd="0" presId="urn:microsoft.com/office/officeart/2005/8/layout/orgChart1"/>
    <dgm:cxn modelId="{D50EA498-7034-4FA6-8E6D-9D8F84532EB3}" type="presParOf" srcId="{69D560AD-FC8A-4FD9-BCD5-E6FFB3E3DE34}" destId="{0B6509F7-8953-4ECD-8D2F-B5B6E6564401}" srcOrd="1" destOrd="0" presId="urn:microsoft.com/office/officeart/2005/8/layout/orgChart1"/>
    <dgm:cxn modelId="{C4019264-CFF6-4174-A1AE-E32D21C39C0B}" type="presParOf" srcId="{69D560AD-FC8A-4FD9-BCD5-E6FFB3E3DE34}" destId="{3D5E3B01-EC78-42E4-A1BF-7BA5ABBC369E}" srcOrd="2" destOrd="0" presId="urn:microsoft.com/office/officeart/2005/8/layout/orgChart1"/>
    <dgm:cxn modelId="{C9EF9967-3039-4AFD-98E3-E4D19BD2055B}" type="presParOf" srcId="{AD321C42-93DA-4490-A46E-855D5411E7F6}" destId="{4B294D4D-764E-41F5-8ED9-8F4A96984B36}" srcOrd="4" destOrd="0" presId="urn:microsoft.com/office/officeart/2005/8/layout/orgChart1"/>
    <dgm:cxn modelId="{A71977AA-58CD-4380-A370-0E28F979895C}" type="presParOf" srcId="{AD321C42-93DA-4490-A46E-855D5411E7F6}" destId="{ADD295C6-59C8-4643-8710-C0A87D7620BB}" srcOrd="5" destOrd="0" presId="urn:microsoft.com/office/officeart/2005/8/layout/orgChart1"/>
    <dgm:cxn modelId="{EC9FA329-958F-4BB6-9B18-1D9033E26309}" type="presParOf" srcId="{ADD295C6-59C8-4643-8710-C0A87D7620BB}" destId="{59C18EAD-043C-440C-853A-DBDB81F424E6}" srcOrd="0" destOrd="0" presId="urn:microsoft.com/office/officeart/2005/8/layout/orgChart1"/>
    <dgm:cxn modelId="{DC27A35B-C714-466F-A91F-AF71633E3116}" type="presParOf" srcId="{59C18EAD-043C-440C-853A-DBDB81F424E6}" destId="{1679986F-0E98-43F5-8D77-14AAE1026B51}" srcOrd="0" destOrd="0" presId="urn:microsoft.com/office/officeart/2005/8/layout/orgChart1"/>
    <dgm:cxn modelId="{D932AD1A-791D-4295-9C2D-39F3BA823466}" type="presParOf" srcId="{59C18EAD-043C-440C-853A-DBDB81F424E6}" destId="{C2AF532B-69AE-4986-A05A-56186C6739A5}" srcOrd="1" destOrd="0" presId="urn:microsoft.com/office/officeart/2005/8/layout/orgChart1"/>
    <dgm:cxn modelId="{0FA9331B-C592-4B31-928E-1AA5D3A66907}" type="presParOf" srcId="{ADD295C6-59C8-4643-8710-C0A87D7620BB}" destId="{BBD91BFA-05E7-4094-BAB0-121466E5BE80}" srcOrd="1" destOrd="0" presId="urn:microsoft.com/office/officeart/2005/8/layout/orgChart1"/>
    <dgm:cxn modelId="{80CB115F-580E-4DB7-9D70-976E61FF7DB8}" type="presParOf" srcId="{ADD295C6-59C8-4643-8710-C0A87D7620BB}" destId="{CADCEB06-EC72-41E0-9CBF-A25144D69507}" srcOrd="2" destOrd="0" presId="urn:microsoft.com/office/officeart/2005/8/layout/orgChart1"/>
    <dgm:cxn modelId="{8027C177-BAA2-443A-8076-1A52FDDD0A14}" type="presParOf" srcId="{AD321C42-93DA-4490-A46E-855D5411E7F6}" destId="{5BC1B3A8-C959-46BD-8054-52B8BC0BE88A}" srcOrd="6" destOrd="0" presId="urn:microsoft.com/office/officeart/2005/8/layout/orgChart1"/>
    <dgm:cxn modelId="{45733C8A-9F5A-4826-BC2C-EBE957C4F659}" type="presParOf" srcId="{AD321C42-93DA-4490-A46E-855D5411E7F6}" destId="{2AD5779D-0572-4F05-8F71-E0313FC6D852}" srcOrd="7" destOrd="0" presId="urn:microsoft.com/office/officeart/2005/8/layout/orgChart1"/>
    <dgm:cxn modelId="{BACBE6E6-0726-47C0-AE0F-11BC88B6608A}" type="presParOf" srcId="{2AD5779D-0572-4F05-8F71-E0313FC6D852}" destId="{03C823EA-1FAF-430C-9D07-F2B5C4963163}" srcOrd="0" destOrd="0" presId="urn:microsoft.com/office/officeart/2005/8/layout/orgChart1"/>
    <dgm:cxn modelId="{0CFAFBFB-440E-4EBF-808E-F7AD76BBF4AA}" type="presParOf" srcId="{03C823EA-1FAF-430C-9D07-F2B5C4963163}" destId="{7ED9CA98-DAC6-414C-80BE-B39FE85F3493}" srcOrd="0" destOrd="0" presId="urn:microsoft.com/office/officeart/2005/8/layout/orgChart1"/>
    <dgm:cxn modelId="{0961F8E6-B807-413D-81F0-4F3E0E8C52B6}" type="presParOf" srcId="{03C823EA-1FAF-430C-9D07-F2B5C4963163}" destId="{CD457DB4-84E4-4044-94C9-D176162563C6}" srcOrd="1" destOrd="0" presId="urn:microsoft.com/office/officeart/2005/8/layout/orgChart1"/>
    <dgm:cxn modelId="{12525D40-DF53-407D-BFD2-618C738066F4}" type="presParOf" srcId="{2AD5779D-0572-4F05-8F71-E0313FC6D852}" destId="{0344980F-E28A-4F6C-909D-79EC0FBD2D35}" srcOrd="1" destOrd="0" presId="urn:microsoft.com/office/officeart/2005/8/layout/orgChart1"/>
    <dgm:cxn modelId="{E357DAAC-71D7-4433-9EF8-4D83D959BBAB}" type="presParOf" srcId="{2AD5779D-0572-4F05-8F71-E0313FC6D852}" destId="{C8E3BEEC-E761-4747-BB39-1316B72E3096}" srcOrd="2" destOrd="0" presId="urn:microsoft.com/office/officeart/2005/8/layout/orgChart1"/>
    <dgm:cxn modelId="{F63C1804-EEA0-4A94-A32C-31F697936EF8}" type="presParOf" srcId="{1E567856-EDEE-45D4-8366-BCCC8A2383F0}" destId="{5276BAB3-432B-4656-B5DA-A0ABA12C7AA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D71AE-15CC-43DD-B35A-C2FEF8692DAF}">
      <dsp:nvSpPr>
        <dsp:cNvPr id="0" name=""/>
        <dsp:cNvSpPr/>
      </dsp:nvSpPr>
      <dsp:spPr>
        <a:xfrm>
          <a:off x="6078445" y="3311930"/>
          <a:ext cx="361558" cy="1108778"/>
        </a:xfrm>
        <a:custGeom>
          <a:avLst/>
          <a:gdLst/>
          <a:ahLst/>
          <a:cxnLst/>
          <a:rect l="0" t="0" r="0" b="0"/>
          <a:pathLst>
            <a:path>
              <a:moveTo>
                <a:pt x="0" y="0"/>
              </a:moveTo>
              <a:lnTo>
                <a:pt x="0" y="1108778"/>
              </a:lnTo>
              <a:lnTo>
                <a:pt x="361558" y="1108778"/>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66A8A8-3E17-4EDB-BBFE-545F8229B6F2}">
      <dsp:nvSpPr>
        <dsp:cNvPr id="0" name=""/>
        <dsp:cNvSpPr/>
      </dsp:nvSpPr>
      <dsp:spPr>
        <a:xfrm>
          <a:off x="4126032" y="1600555"/>
          <a:ext cx="2916568" cy="506181"/>
        </a:xfrm>
        <a:custGeom>
          <a:avLst/>
          <a:gdLst/>
          <a:ahLst/>
          <a:cxnLst/>
          <a:rect l="0" t="0" r="0" b="0"/>
          <a:pathLst>
            <a:path>
              <a:moveTo>
                <a:pt x="0" y="0"/>
              </a:moveTo>
              <a:lnTo>
                <a:pt x="0" y="253090"/>
              </a:lnTo>
              <a:lnTo>
                <a:pt x="2916568" y="253090"/>
              </a:lnTo>
              <a:lnTo>
                <a:pt x="2916568" y="506181"/>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644531-3678-4664-AF9A-6BA2A785C7DE}">
      <dsp:nvSpPr>
        <dsp:cNvPr id="0" name=""/>
        <dsp:cNvSpPr/>
      </dsp:nvSpPr>
      <dsp:spPr>
        <a:xfrm>
          <a:off x="3161877" y="3311930"/>
          <a:ext cx="361558" cy="1108778"/>
        </a:xfrm>
        <a:custGeom>
          <a:avLst/>
          <a:gdLst/>
          <a:ahLst/>
          <a:cxnLst/>
          <a:rect l="0" t="0" r="0" b="0"/>
          <a:pathLst>
            <a:path>
              <a:moveTo>
                <a:pt x="0" y="0"/>
              </a:moveTo>
              <a:lnTo>
                <a:pt x="0" y="1108778"/>
              </a:lnTo>
              <a:lnTo>
                <a:pt x="361558" y="1108778"/>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D7BCD-E9C0-4149-9C31-8FEBFD0265B3}">
      <dsp:nvSpPr>
        <dsp:cNvPr id="0" name=""/>
        <dsp:cNvSpPr/>
      </dsp:nvSpPr>
      <dsp:spPr>
        <a:xfrm>
          <a:off x="4080312" y="1600555"/>
          <a:ext cx="91440" cy="506181"/>
        </a:xfrm>
        <a:custGeom>
          <a:avLst/>
          <a:gdLst/>
          <a:ahLst/>
          <a:cxnLst/>
          <a:rect l="0" t="0" r="0" b="0"/>
          <a:pathLst>
            <a:path>
              <a:moveTo>
                <a:pt x="45720" y="0"/>
              </a:moveTo>
              <a:lnTo>
                <a:pt x="45720" y="506181"/>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FE5A02-F99F-4E33-9380-041F5D5CDC29}">
      <dsp:nvSpPr>
        <dsp:cNvPr id="0" name=""/>
        <dsp:cNvSpPr/>
      </dsp:nvSpPr>
      <dsp:spPr>
        <a:xfrm>
          <a:off x="245308" y="3311930"/>
          <a:ext cx="361558" cy="1108778"/>
        </a:xfrm>
        <a:custGeom>
          <a:avLst/>
          <a:gdLst/>
          <a:ahLst/>
          <a:cxnLst/>
          <a:rect l="0" t="0" r="0" b="0"/>
          <a:pathLst>
            <a:path>
              <a:moveTo>
                <a:pt x="0" y="0"/>
              </a:moveTo>
              <a:lnTo>
                <a:pt x="0" y="1108778"/>
              </a:lnTo>
              <a:lnTo>
                <a:pt x="361558" y="1108778"/>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35B72A-227B-42DF-B2E6-E5ED7092D2DF}">
      <dsp:nvSpPr>
        <dsp:cNvPr id="0" name=""/>
        <dsp:cNvSpPr/>
      </dsp:nvSpPr>
      <dsp:spPr>
        <a:xfrm>
          <a:off x="1209463" y="1600555"/>
          <a:ext cx="2916568" cy="506181"/>
        </a:xfrm>
        <a:custGeom>
          <a:avLst/>
          <a:gdLst/>
          <a:ahLst/>
          <a:cxnLst/>
          <a:rect l="0" t="0" r="0" b="0"/>
          <a:pathLst>
            <a:path>
              <a:moveTo>
                <a:pt x="2916568" y="0"/>
              </a:moveTo>
              <a:lnTo>
                <a:pt x="2916568" y="253090"/>
              </a:lnTo>
              <a:lnTo>
                <a:pt x="0" y="253090"/>
              </a:lnTo>
              <a:lnTo>
                <a:pt x="0" y="506181"/>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EB6741-C245-4215-AAFC-2EB2937F3E7A}">
      <dsp:nvSpPr>
        <dsp:cNvPr id="0" name=""/>
        <dsp:cNvSpPr/>
      </dsp:nvSpPr>
      <dsp:spPr>
        <a:xfrm>
          <a:off x="2920838" y="395361"/>
          <a:ext cx="2410387" cy="1205193"/>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Anywhere County</a:t>
          </a:r>
        </a:p>
      </dsp:txBody>
      <dsp:txXfrm>
        <a:off x="2920838" y="395361"/>
        <a:ext cx="2410387" cy="1205193"/>
      </dsp:txXfrm>
    </dsp:sp>
    <dsp:sp modelId="{31754A47-7FE2-4812-AF6C-6DB897D338DA}">
      <dsp:nvSpPr>
        <dsp:cNvPr id="0" name=""/>
        <dsp:cNvSpPr/>
      </dsp:nvSpPr>
      <dsp:spPr>
        <a:xfrm>
          <a:off x="4269" y="2106736"/>
          <a:ext cx="2410387" cy="1205193"/>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District One</a:t>
          </a:r>
        </a:p>
      </dsp:txBody>
      <dsp:txXfrm>
        <a:off x="4269" y="2106736"/>
        <a:ext cx="2410387" cy="1205193"/>
      </dsp:txXfrm>
    </dsp:sp>
    <dsp:sp modelId="{D448115E-4517-4848-ACCB-4B9E3DB472A5}">
      <dsp:nvSpPr>
        <dsp:cNvPr id="0" name=""/>
        <dsp:cNvSpPr/>
      </dsp:nvSpPr>
      <dsp:spPr>
        <a:xfrm>
          <a:off x="606866" y="3818111"/>
          <a:ext cx="2410387" cy="1205193"/>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Group One</a:t>
          </a:r>
        </a:p>
      </dsp:txBody>
      <dsp:txXfrm>
        <a:off x="606866" y="3818111"/>
        <a:ext cx="2410387" cy="1205193"/>
      </dsp:txXfrm>
    </dsp:sp>
    <dsp:sp modelId="{DF3A4FA2-93B0-41A1-9800-631BBDB38687}">
      <dsp:nvSpPr>
        <dsp:cNvPr id="0" name=""/>
        <dsp:cNvSpPr/>
      </dsp:nvSpPr>
      <dsp:spPr>
        <a:xfrm>
          <a:off x="2920838" y="2106736"/>
          <a:ext cx="2410387" cy="1205193"/>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District Two</a:t>
          </a:r>
          <a:br>
            <a:rPr lang="en-GB" sz="2200" kern="1200"/>
          </a:br>
          <a:r>
            <a:rPr lang="en-GB" sz="2200" kern="1200"/>
            <a:t>(No Lead Volunteer)</a:t>
          </a:r>
        </a:p>
      </dsp:txBody>
      <dsp:txXfrm>
        <a:off x="2920838" y="2106736"/>
        <a:ext cx="2410387" cy="1205193"/>
      </dsp:txXfrm>
    </dsp:sp>
    <dsp:sp modelId="{DFCDC311-CDDC-412C-80C5-5B0013A467F0}">
      <dsp:nvSpPr>
        <dsp:cNvPr id="0" name=""/>
        <dsp:cNvSpPr/>
      </dsp:nvSpPr>
      <dsp:spPr>
        <a:xfrm>
          <a:off x="3523435" y="3818111"/>
          <a:ext cx="2410387" cy="1205193"/>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Group Two</a:t>
          </a:r>
        </a:p>
      </dsp:txBody>
      <dsp:txXfrm>
        <a:off x="3523435" y="3818111"/>
        <a:ext cx="2410387" cy="1205193"/>
      </dsp:txXfrm>
    </dsp:sp>
    <dsp:sp modelId="{B9AFD6E3-6D41-4F41-B4C5-6439BE726F1F}">
      <dsp:nvSpPr>
        <dsp:cNvPr id="0" name=""/>
        <dsp:cNvSpPr/>
      </dsp:nvSpPr>
      <dsp:spPr>
        <a:xfrm>
          <a:off x="5837407" y="2106736"/>
          <a:ext cx="2410387" cy="120519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District Three</a:t>
          </a:r>
        </a:p>
      </dsp:txBody>
      <dsp:txXfrm>
        <a:off x="5837407" y="2106736"/>
        <a:ext cx="2410387" cy="1205193"/>
      </dsp:txXfrm>
    </dsp:sp>
    <dsp:sp modelId="{594A821E-6FBC-4752-AA5A-CC27B49AEB85}">
      <dsp:nvSpPr>
        <dsp:cNvPr id="0" name=""/>
        <dsp:cNvSpPr/>
      </dsp:nvSpPr>
      <dsp:spPr>
        <a:xfrm>
          <a:off x="6440004" y="3818111"/>
          <a:ext cx="2410387" cy="120519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Group Three</a:t>
          </a:r>
        </a:p>
        <a:p>
          <a:pPr marL="0" lvl="0" indent="0" algn="ctr" defTabSz="977900">
            <a:lnSpc>
              <a:spcPct val="90000"/>
            </a:lnSpc>
            <a:spcBef>
              <a:spcPct val="0"/>
            </a:spcBef>
            <a:spcAft>
              <a:spcPct val="35000"/>
            </a:spcAft>
            <a:buNone/>
          </a:pPr>
          <a:r>
            <a:rPr lang="en-GB" sz="2200" kern="1200"/>
            <a:t>(No Lead Volunteer)</a:t>
          </a:r>
        </a:p>
      </dsp:txBody>
      <dsp:txXfrm>
        <a:off x="6440004" y="3818111"/>
        <a:ext cx="2410387" cy="12051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504DD-20B2-47C7-8F45-4843056CD5BB}">
      <dsp:nvSpPr>
        <dsp:cNvPr id="0" name=""/>
        <dsp:cNvSpPr/>
      </dsp:nvSpPr>
      <dsp:spPr>
        <a:xfrm>
          <a:off x="2621415" y="1909452"/>
          <a:ext cx="2053108" cy="237549"/>
        </a:xfrm>
        <a:custGeom>
          <a:avLst/>
          <a:gdLst/>
          <a:ahLst/>
          <a:cxnLst/>
          <a:rect l="0" t="0" r="0" b="0"/>
          <a:pathLst>
            <a:path>
              <a:moveTo>
                <a:pt x="0" y="0"/>
              </a:moveTo>
              <a:lnTo>
                <a:pt x="0" y="118774"/>
              </a:lnTo>
              <a:lnTo>
                <a:pt x="2053108" y="118774"/>
              </a:lnTo>
              <a:lnTo>
                <a:pt x="2053108" y="2375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4D4D-764E-41F5-8ED9-8F4A96984B36}">
      <dsp:nvSpPr>
        <dsp:cNvPr id="0" name=""/>
        <dsp:cNvSpPr/>
      </dsp:nvSpPr>
      <dsp:spPr>
        <a:xfrm>
          <a:off x="2621415" y="1909452"/>
          <a:ext cx="684369" cy="237549"/>
        </a:xfrm>
        <a:custGeom>
          <a:avLst/>
          <a:gdLst/>
          <a:ahLst/>
          <a:cxnLst/>
          <a:rect l="0" t="0" r="0" b="0"/>
          <a:pathLst>
            <a:path>
              <a:moveTo>
                <a:pt x="0" y="0"/>
              </a:moveTo>
              <a:lnTo>
                <a:pt x="0" y="118774"/>
              </a:lnTo>
              <a:lnTo>
                <a:pt x="684369" y="118774"/>
              </a:lnTo>
              <a:lnTo>
                <a:pt x="684369" y="2375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1937045" y="1909452"/>
          <a:ext cx="684369" cy="237549"/>
        </a:xfrm>
        <a:custGeom>
          <a:avLst/>
          <a:gdLst/>
          <a:ahLst/>
          <a:cxnLst/>
          <a:rect l="0" t="0" r="0" b="0"/>
          <a:pathLst>
            <a:path>
              <a:moveTo>
                <a:pt x="684369" y="0"/>
              </a:moveTo>
              <a:lnTo>
                <a:pt x="684369" y="118774"/>
              </a:lnTo>
              <a:lnTo>
                <a:pt x="0" y="118774"/>
              </a:lnTo>
              <a:lnTo>
                <a:pt x="0" y="2375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568306" y="1909452"/>
          <a:ext cx="2053108" cy="237549"/>
        </a:xfrm>
        <a:custGeom>
          <a:avLst/>
          <a:gdLst/>
          <a:ahLst/>
          <a:cxnLst/>
          <a:rect l="0" t="0" r="0" b="0"/>
          <a:pathLst>
            <a:path>
              <a:moveTo>
                <a:pt x="2053108" y="0"/>
              </a:moveTo>
              <a:lnTo>
                <a:pt x="2053108" y="118774"/>
              </a:lnTo>
              <a:lnTo>
                <a:pt x="0" y="118774"/>
              </a:lnTo>
              <a:lnTo>
                <a:pt x="0" y="2375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2F408-197B-4143-AF49-DDBC8B3703BA}">
      <dsp:nvSpPr>
        <dsp:cNvPr id="0" name=""/>
        <dsp:cNvSpPr/>
      </dsp:nvSpPr>
      <dsp:spPr>
        <a:xfrm>
          <a:off x="687081" y="1343857"/>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Trustee Board</a:t>
          </a:r>
        </a:p>
      </dsp:txBody>
      <dsp:txXfrm>
        <a:off x="687081" y="1343857"/>
        <a:ext cx="1131189" cy="565594"/>
      </dsp:txXfrm>
    </dsp:sp>
    <dsp:sp modelId="{A53A8FCA-49CC-4ADB-9B57-BFC7ED8AA1F5}">
      <dsp:nvSpPr>
        <dsp:cNvPr id="0" name=""/>
        <dsp:cNvSpPr/>
      </dsp:nvSpPr>
      <dsp:spPr>
        <a:xfrm>
          <a:off x="2055820" y="1343857"/>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District Leadership Team</a:t>
          </a:r>
        </a:p>
      </dsp:txBody>
      <dsp:txXfrm>
        <a:off x="2055820" y="1343857"/>
        <a:ext cx="1131189" cy="565594"/>
      </dsp:txXfrm>
    </dsp:sp>
    <dsp:sp modelId="{1D5C6996-76B4-4EE8-9E3C-42172610FE54}">
      <dsp:nvSpPr>
        <dsp:cNvPr id="0" name=""/>
        <dsp:cNvSpPr/>
      </dsp:nvSpPr>
      <dsp:spPr>
        <a:xfrm>
          <a:off x="2711" y="2147001"/>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Programme Team</a:t>
          </a:r>
        </a:p>
      </dsp:txBody>
      <dsp:txXfrm>
        <a:off x="2711" y="2147001"/>
        <a:ext cx="1131189" cy="565594"/>
      </dsp:txXfrm>
    </dsp:sp>
    <dsp:sp modelId="{B808A321-C8F1-4952-A903-B84639364B68}">
      <dsp:nvSpPr>
        <dsp:cNvPr id="0" name=""/>
        <dsp:cNvSpPr/>
      </dsp:nvSpPr>
      <dsp:spPr>
        <a:xfrm>
          <a:off x="1371451" y="2147001"/>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Volunteering Development Team</a:t>
          </a:r>
        </a:p>
      </dsp:txBody>
      <dsp:txXfrm>
        <a:off x="1371451" y="2147001"/>
        <a:ext cx="1131189" cy="565594"/>
      </dsp:txXfrm>
    </dsp:sp>
    <dsp:sp modelId="{1679986F-0E98-43F5-8D77-14AAE1026B51}">
      <dsp:nvSpPr>
        <dsp:cNvPr id="0" name=""/>
        <dsp:cNvSpPr/>
      </dsp:nvSpPr>
      <dsp:spPr>
        <a:xfrm>
          <a:off x="2740190" y="2147001"/>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Support Team</a:t>
          </a:r>
        </a:p>
      </dsp:txBody>
      <dsp:txXfrm>
        <a:off x="2740190" y="2147001"/>
        <a:ext cx="1131189" cy="565594"/>
      </dsp:txXfrm>
    </dsp:sp>
    <dsp:sp modelId="{535AE4AE-278F-45CB-8B37-F4F230C9DBF7}">
      <dsp:nvSpPr>
        <dsp:cNvPr id="0" name=""/>
        <dsp:cNvSpPr/>
      </dsp:nvSpPr>
      <dsp:spPr>
        <a:xfrm>
          <a:off x="4108929" y="2147001"/>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14-24 Team</a:t>
          </a:r>
        </a:p>
      </dsp:txBody>
      <dsp:txXfrm>
        <a:off x="4108929" y="2147001"/>
        <a:ext cx="1131189" cy="5655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1B3A8-C959-46BD-8054-52B8BC0BE88A}">
      <dsp:nvSpPr>
        <dsp:cNvPr id="0" name=""/>
        <dsp:cNvSpPr/>
      </dsp:nvSpPr>
      <dsp:spPr>
        <a:xfrm>
          <a:off x="2621415" y="1909452"/>
          <a:ext cx="2053108" cy="237549"/>
        </a:xfrm>
        <a:custGeom>
          <a:avLst/>
          <a:gdLst/>
          <a:ahLst/>
          <a:cxnLst/>
          <a:rect l="0" t="0" r="0" b="0"/>
          <a:pathLst>
            <a:path>
              <a:moveTo>
                <a:pt x="0" y="0"/>
              </a:moveTo>
              <a:lnTo>
                <a:pt x="0" y="118774"/>
              </a:lnTo>
              <a:lnTo>
                <a:pt x="2053108" y="118774"/>
              </a:lnTo>
              <a:lnTo>
                <a:pt x="2053108" y="2375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4D4D-764E-41F5-8ED9-8F4A96984B36}">
      <dsp:nvSpPr>
        <dsp:cNvPr id="0" name=""/>
        <dsp:cNvSpPr/>
      </dsp:nvSpPr>
      <dsp:spPr>
        <a:xfrm>
          <a:off x="2621415" y="1909452"/>
          <a:ext cx="684369" cy="237549"/>
        </a:xfrm>
        <a:custGeom>
          <a:avLst/>
          <a:gdLst/>
          <a:ahLst/>
          <a:cxnLst/>
          <a:rect l="0" t="0" r="0" b="0"/>
          <a:pathLst>
            <a:path>
              <a:moveTo>
                <a:pt x="0" y="0"/>
              </a:moveTo>
              <a:lnTo>
                <a:pt x="0" y="118774"/>
              </a:lnTo>
              <a:lnTo>
                <a:pt x="684369" y="118774"/>
              </a:lnTo>
              <a:lnTo>
                <a:pt x="684369" y="2375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1937045" y="1909452"/>
          <a:ext cx="684369" cy="237549"/>
        </a:xfrm>
        <a:custGeom>
          <a:avLst/>
          <a:gdLst/>
          <a:ahLst/>
          <a:cxnLst/>
          <a:rect l="0" t="0" r="0" b="0"/>
          <a:pathLst>
            <a:path>
              <a:moveTo>
                <a:pt x="684369" y="0"/>
              </a:moveTo>
              <a:lnTo>
                <a:pt x="684369" y="118774"/>
              </a:lnTo>
              <a:lnTo>
                <a:pt x="0" y="118774"/>
              </a:lnTo>
              <a:lnTo>
                <a:pt x="0" y="2375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568306" y="1909452"/>
          <a:ext cx="2053108" cy="237549"/>
        </a:xfrm>
        <a:custGeom>
          <a:avLst/>
          <a:gdLst/>
          <a:ahLst/>
          <a:cxnLst/>
          <a:rect l="0" t="0" r="0" b="0"/>
          <a:pathLst>
            <a:path>
              <a:moveTo>
                <a:pt x="2053108" y="0"/>
              </a:moveTo>
              <a:lnTo>
                <a:pt x="2053108" y="118774"/>
              </a:lnTo>
              <a:lnTo>
                <a:pt x="0" y="118774"/>
              </a:lnTo>
              <a:lnTo>
                <a:pt x="0" y="2375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A8FCA-49CC-4ADB-9B57-BFC7ED8AA1F5}">
      <dsp:nvSpPr>
        <dsp:cNvPr id="0" name=""/>
        <dsp:cNvSpPr/>
      </dsp:nvSpPr>
      <dsp:spPr>
        <a:xfrm>
          <a:off x="2055820" y="1343857"/>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District Leadership Team</a:t>
          </a:r>
        </a:p>
      </dsp:txBody>
      <dsp:txXfrm>
        <a:off x="2055820" y="1343857"/>
        <a:ext cx="1131189" cy="565594"/>
      </dsp:txXfrm>
    </dsp:sp>
    <dsp:sp modelId="{1D5C6996-76B4-4EE8-9E3C-42172610FE54}">
      <dsp:nvSpPr>
        <dsp:cNvPr id="0" name=""/>
        <dsp:cNvSpPr/>
      </dsp:nvSpPr>
      <dsp:spPr>
        <a:xfrm>
          <a:off x="2711" y="2147001"/>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Programme Team Leader(s)</a:t>
          </a:r>
        </a:p>
      </dsp:txBody>
      <dsp:txXfrm>
        <a:off x="2711" y="2147001"/>
        <a:ext cx="1131189" cy="565594"/>
      </dsp:txXfrm>
    </dsp:sp>
    <dsp:sp modelId="{B808A321-C8F1-4952-A903-B84639364B68}">
      <dsp:nvSpPr>
        <dsp:cNvPr id="0" name=""/>
        <dsp:cNvSpPr/>
      </dsp:nvSpPr>
      <dsp:spPr>
        <a:xfrm>
          <a:off x="1371451" y="2147001"/>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Volunteering Development Team Leader(s)</a:t>
          </a:r>
        </a:p>
      </dsp:txBody>
      <dsp:txXfrm>
        <a:off x="1371451" y="2147001"/>
        <a:ext cx="1131189" cy="565594"/>
      </dsp:txXfrm>
    </dsp:sp>
    <dsp:sp modelId="{1679986F-0E98-43F5-8D77-14AAE1026B51}">
      <dsp:nvSpPr>
        <dsp:cNvPr id="0" name=""/>
        <dsp:cNvSpPr/>
      </dsp:nvSpPr>
      <dsp:spPr>
        <a:xfrm>
          <a:off x="2740190" y="2147001"/>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Support Team Leader (s)</a:t>
          </a:r>
        </a:p>
      </dsp:txBody>
      <dsp:txXfrm>
        <a:off x="2740190" y="2147001"/>
        <a:ext cx="1131189" cy="565594"/>
      </dsp:txXfrm>
    </dsp:sp>
    <dsp:sp modelId="{7ED9CA98-DAC6-414C-80BE-B39FE85F3493}">
      <dsp:nvSpPr>
        <dsp:cNvPr id="0" name=""/>
        <dsp:cNvSpPr/>
      </dsp:nvSpPr>
      <dsp:spPr>
        <a:xfrm>
          <a:off x="4108929" y="2147001"/>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14 -24 Team Leader(s)</a:t>
          </a:r>
        </a:p>
      </dsp:txBody>
      <dsp:txXfrm>
        <a:off x="4108929" y="2147001"/>
        <a:ext cx="1131189" cy="5655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504DD-20B2-47C7-8F45-4843056CD5BB}">
      <dsp:nvSpPr>
        <dsp:cNvPr id="0" name=""/>
        <dsp:cNvSpPr/>
      </dsp:nvSpPr>
      <dsp:spPr>
        <a:xfrm>
          <a:off x="2621415" y="1909452"/>
          <a:ext cx="2053108" cy="237549"/>
        </a:xfrm>
        <a:custGeom>
          <a:avLst/>
          <a:gdLst/>
          <a:ahLst/>
          <a:cxnLst/>
          <a:rect l="0" t="0" r="0" b="0"/>
          <a:pathLst>
            <a:path>
              <a:moveTo>
                <a:pt x="0" y="0"/>
              </a:moveTo>
              <a:lnTo>
                <a:pt x="0" y="118774"/>
              </a:lnTo>
              <a:lnTo>
                <a:pt x="2053108" y="118774"/>
              </a:lnTo>
              <a:lnTo>
                <a:pt x="2053108" y="2375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4D4D-764E-41F5-8ED9-8F4A96984B36}">
      <dsp:nvSpPr>
        <dsp:cNvPr id="0" name=""/>
        <dsp:cNvSpPr/>
      </dsp:nvSpPr>
      <dsp:spPr>
        <a:xfrm>
          <a:off x="2621415" y="1909452"/>
          <a:ext cx="684369" cy="237549"/>
        </a:xfrm>
        <a:custGeom>
          <a:avLst/>
          <a:gdLst/>
          <a:ahLst/>
          <a:cxnLst/>
          <a:rect l="0" t="0" r="0" b="0"/>
          <a:pathLst>
            <a:path>
              <a:moveTo>
                <a:pt x="0" y="0"/>
              </a:moveTo>
              <a:lnTo>
                <a:pt x="0" y="118774"/>
              </a:lnTo>
              <a:lnTo>
                <a:pt x="684369" y="118774"/>
              </a:lnTo>
              <a:lnTo>
                <a:pt x="684369" y="2375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1937045" y="1909452"/>
          <a:ext cx="684369" cy="237549"/>
        </a:xfrm>
        <a:custGeom>
          <a:avLst/>
          <a:gdLst/>
          <a:ahLst/>
          <a:cxnLst/>
          <a:rect l="0" t="0" r="0" b="0"/>
          <a:pathLst>
            <a:path>
              <a:moveTo>
                <a:pt x="684369" y="0"/>
              </a:moveTo>
              <a:lnTo>
                <a:pt x="684369" y="118774"/>
              </a:lnTo>
              <a:lnTo>
                <a:pt x="0" y="118774"/>
              </a:lnTo>
              <a:lnTo>
                <a:pt x="0" y="2375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568306" y="1909452"/>
          <a:ext cx="2053108" cy="237549"/>
        </a:xfrm>
        <a:custGeom>
          <a:avLst/>
          <a:gdLst/>
          <a:ahLst/>
          <a:cxnLst/>
          <a:rect l="0" t="0" r="0" b="0"/>
          <a:pathLst>
            <a:path>
              <a:moveTo>
                <a:pt x="2053108" y="0"/>
              </a:moveTo>
              <a:lnTo>
                <a:pt x="2053108" y="118774"/>
              </a:lnTo>
              <a:lnTo>
                <a:pt x="0" y="118774"/>
              </a:lnTo>
              <a:lnTo>
                <a:pt x="0" y="2375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2F408-197B-4143-AF49-DDBC8B3703BA}">
      <dsp:nvSpPr>
        <dsp:cNvPr id="0" name=""/>
        <dsp:cNvSpPr/>
      </dsp:nvSpPr>
      <dsp:spPr>
        <a:xfrm>
          <a:off x="687081" y="1343857"/>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Trustee Board</a:t>
          </a:r>
        </a:p>
      </dsp:txBody>
      <dsp:txXfrm>
        <a:off x="687081" y="1343857"/>
        <a:ext cx="1131189" cy="565594"/>
      </dsp:txXfrm>
    </dsp:sp>
    <dsp:sp modelId="{A53A8FCA-49CC-4ADB-9B57-BFC7ED8AA1F5}">
      <dsp:nvSpPr>
        <dsp:cNvPr id="0" name=""/>
        <dsp:cNvSpPr/>
      </dsp:nvSpPr>
      <dsp:spPr>
        <a:xfrm>
          <a:off x="2055820" y="1343857"/>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District Leadership Team</a:t>
          </a:r>
        </a:p>
      </dsp:txBody>
      <dsp:txXfrm>
        <a:off x="2055820" y="1343857"/>
        <a:ext cx="1131189" cy="565594"/>
      </dsp:txXfrm>
    </dsp:sp>
    <dsp:sp modelId="{1D5C6996-76B4-4EE8-9E3C-42172610FE54}">
      <dsp:nvSpPr>
        <dsp:cNvPr id="0" name=""/>
        <dsp:cNvSpPr/>
      </dsp:nvSpPr>
      <dsp:spPr>
        <a:xfrm>
          <a:off x="2711" y="2147001"/>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Programme Team</a:t>
          </a:r>
        </a:p>
      </dsp:txBody>
      <dsp:txXfrm>
        <a:off x="2711" y="2147001"/>
        <a:ext cx="1131189" cy="565594"/>
      </dsp:txXfrm>
    </dsp:sp>
    <dsp:sp modelId="{B808A321-C8F1-4952-A903-B84639364B68}">
      <dsp:nvSpPr>
        <dsp:cNvPr id="0" name=""/>
        <dsp:cNvSpPr/>
      </dsp:nvSpPr>
      <dsp:spPr>
        <a:xfrm>
          <a:off x="1371451" y="2147001"/>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Volunteering Development Team</a:t>
          </a:r>
        </a:p>
      </dsp:txBody>
      <dsp:txXfrm>
        <a:off x="1371451" y="2147001"/>
        <a:ext cx="1131189" cy="565594"/>
      </dsp:txXfrm>
    </dsp:sp>
    <dsp:sp modelId="{1679986F-0E98-43F5-8D77-14AAE1026B51}">
      <dsp:nvSpPr>
        <dsp:cNvPr id="0" name=""/>
        <dsp:cNvSpPr/>
      </dsp:nvSpPr>
      <dsp:spPr>
        <a:xfrm>
          <a:off x="2740190" y="2147001"/>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Support Team</a:t>
          </a:r>
        </a:p>
      </dsp:txBody>
      <dsp:txXfrm>
        <a:off x="2740190" y="2147001"/>
        <a:ext cx="1131189" cy="565594"/>
      </dsp:txXfrm>
    </dsp:sp>
    <dsp:sp modelId="{535AE4AE-278F-45CB-8B37-F4F230C9DBF7}">
      <dsp:nvSpPr>
        <dsp:cNvPr id="0" name=""/>
        <dsp:cNvSpPr/>
      </dsp:nvSpPr>
      <dsp:spPr>
        <a:xfrm>
          <a:off x="4108929" y="2147001"/>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14-24 Team</a:t>
          </a:r>
        </a:p>
      </dsp:txBody>
      <dsp:txXfrm>
        <a:off x="4108929" y="2147001"/>
        <a:ext cx="1131189" cy="5655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1B3A8-C959-46BD-8054-52B8BC0BE88A}">
      <dsp:nvSpPr>
        <dsp:cNvPr id="0" name=""/>
        <dsp:cNvSpPr/>
      </dsp:nvSpPr>
      <dsp:spPr>
        <a:xfrm>
          <a:off x="2621415" y="1937386"/>
          <a:ext cx="2053108" cy="237549"/>
        </a:xfrm>
        <a:custGeom>
          <a:avLst/>
          <a:gdLst/>
          <a:ahLst/>
          <a:cxnLst/>
          <a:rect l="0" t="0" r="0" b="0"/>
          <a:pathLst>
            <a:path>
              <a:moveTo>
                <a:pt x="0" y="0"/>
              </a:moveTo>
              <a:lnTo>
                <a:pt x="0" y="118774"/>
              </a:lnTo>
              <a:lnTo>
                <a:pt x="2053108" y="118774"/>
              </a:lnTo>
              <a:lnTo>
                <a:pt x="2053108" y="2375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4D4D-764E-41F5-8ED9-8F4A96984B36}">
      <dsp:nvSpPr>
        <dsp:cNvPr id="0" name=""/>
        <dsp:cNvSpPr/>
      </dsp:nvSpPr>
      <dsp:spPr>
        <a:xfrm>
          <a:off x="2621415" y="1937386"/>
          <a:ext cx="684369" cy="237549"/>
        </a:xfrm>
        <a:custGeom>
          <a:avLst/>
          <a:gdLst/>
          <a:ahLst/>
          <a:cxnLst/>
          <a:rect l="0" t="0" r="0" b="0"/>
          <a:pathLst>
            <a:path>
              <a:moveTo>
                <a:pt x="0" y="0"/>
              </a:moveTo>
              <a:lnTo>
                <a:pt x="0" y="118774"/>
              </a:lnTo>
              <a:lnTo>
                <a:pt x="684369" y="118774"/>
              </a:lnTo>
              <a:lnTo>
                <a:pt x="684369" y="2375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1937045" y="1937386"/>
          <a:ext cx="684369" cy="237549"/>
        </a:xfrm>
        <a:custGeom>
          <a:avLst/>
          <a:gdLst/>
          <a:ahLst/>
          <a:cxnLst/>
          <a:rect l="0" t="0" r="0" b="0"/>
          <a:pathLst>
            <a:path>
              <a:moveTo>
                <a:pt x="684369" y="0"/>
              </a:moveTo>
              <a:lnTo>
                <a:pt x="684369" y="118774"/>
              </a:lnTo>
              <a:lnTo>
                <a:pt x="0" y="118774"/>
              </a:lnTo>
              <a:lnTo>
                <a:pt x="0" y="2375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568306" y="1937386"/>
          <a:ext cx="2053108" cy="237549"/>
        </a:xfrm>
        <a:custGeom>
          <a:avLst/>
          <a:gdLst/>
          <a:ahLst/>
          <a:cxnLst/>
          <a:rect l="0" t="0" r="0" b="0"/>
          <a:pathLst>
            <a:path>
              <a:moveTo>
                <a:pt x="2053108" y="0"/>
              </a:moveTo>
              <a:lnTo>
                <a:pt x="2053108" y="118774"/>
              </a:lnTo>
              <a:lnTo>
                <a:pt x="0" y="118774"/>
              </a:lnTo>
              <a:lnTo>
                <a:pt x="0" y="2375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01126-6C47-48D2-A40F-92B2E37E1E28}">
      <dsp:nvSpPr>
        <dsp:cNvPr id="0" name=""/>
        <dsp:cNvSpPr/>
      </dsp:nvSpPr>
      <dsp:spPr>
        <a:xfrm>
          <a:off x="602400" y="1315922"/>
          <a:ext cx="1131189" cy="5655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Trustee Board</a:t>
          </a:r>
        </a:p>
      </dsp:txBody>
      <dsp:txXfrm>
        <a:off x="602400" y="1315922"/>
        <a:ext cx="1131189" cy="565594"/>
      </dsp:txXfrm>
    </dsp:sp>
    <dsp:sp modelId="{A53A8FCA-49CC-4ADB-9B57-BFC7ED8AA1F5}">
      <dsp:nvSpPr>
        <dsp:cNvPr id="0" name=""/>
        <dsp:cNvSpPr/>
      </dsp:nvSpPr>
      <dsp:spPr>
        <a:xfrm>
          <a:off x="1971139" y="1315922"/>
          <a:ext cx="1300551" cy="621464"/>
        </a:xfrm>
        <a:prstGeom prst="rect">
          <a:avLst/>
        </a:prstGeom>
        <a:solidFill>
          <a:schemeClr val="accent5">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Group Leadership Team</a:t>
          </a:r>
        </a:p>
      </dsp:txBody>
      <dsp:txXfrm>
        <a:off x="1971139" y="1315922"/>
        <a:ext cx="1300551" cy="621464"/>
      </dsp:txXfrm>
    </dsp:sp>
    <dsp:sp modelId="{1D5C6996-76B4-4EE8-9E3C-42172610FE54}">
      <dsp:nvSpPr>
        <dsp:cNvPr id="0" name=""/>
        <dsp:cNvSpPr/>
      </dsp:nvSpPr>
      <dsp:spPr>
        <a:xfrm>
          <a:off x="2711" y="2174936"/>
          <a:ext cx="1131189" cy="5655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Squirrel Section</a:t>
          </a:r>
        </a:p>
      </dsp:txBody>
      <dsp:txXfrm>
        <a:off x="2711" y="2174936"/>
        <a:ext cx="1131189" cy="565594"/>
      </dsp:txXfrm>
    </dsp:sp>
    <dsp:sp modelId="{B808A321-C8F1-4952-A903-B84639364B68}">
      <dsp:nvSpPr>
        <dsp:cNvPr id="0" name=""/>
        <dsp:cNvSpPr/>
      </dsp:nvSpPr>
      <dsp:spPr>
        <a:xfrm>
          <a:off x="1371451" y="2174936"/>
          <a:ext cx="1131189" cy="5655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Beaver Section</a:t>
          </a:r>
        </a:p>
      </dsp:txBody>
      <dsp:txXfrm>
        <a:off x="1371451" y="2174936"/>
        <a:ext cx="1131189" cy="565594"/>
      </dsp:txXfrm>
    </dsp:sp>
    <dsp:sp modelId="{1679986F-0E98-43F5-8D77-14AAE1026B51}">
      <dsp:nvSpPr>
        <dsp:cNvPr id="0" name=""/>
        <dsp:cNvSpPr/>
      </dsp:nvSpPr>
      <dsp:spPr>
        <a:xfrm>
          <a:off x="2740190" y="2174936"/>
          <a:ext cx="1131189" cy="5655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Cub Section</a:t>
          </a:r>
        </a:p>
      </dsp:txBody>
      <dsp:txXfrm>
        <a:off x="2740190" y="2174936"/>
        <a:ext cx="1131189" cy="565594"/>
      </dsp:txXfrm>
    </dsp:sp>
    <dsp:sp modelId="{7ED9CA98-DAC6-414C-80BE-B39FE85F3493}">
      <dsp:nvSpPr>
        <dsp:cNvPr id="0" name=""/>
        <dsp:cNvSpPr/>
      </dsp:nvSpPr>
      <dsp:spPr>
        <a:xfrm>
          <a:off x="4108929" y="2174936"/>
          <a:ext cx="1131189" cy="5655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Scout Section</a:t>
          </a:r>
        </a:p>
      </dsp:txBody>
      <dsp:txXfrm>
        <a:off x="4108929" y="2174936"/>
        <a:ext cx="1131189" cy="5655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1B3A8-C959-46BD-8054-52B8BC0BE88A}">
      <dsp:nvSpPr>
        <dsp:cNvPr id="0" name=""/>
        <dsp:cNvSpPr/>
      </dsp:nvSpPr>
      <dsp:spPr>
        <a:xfrm>
          <a:off x="2621415" y="1937386"/>
          <a:ext cx="2053108" cy="237549"/>
        </a:xfrm>
        <a:custGeom>
          <a:avLst/>
          <a:gdLst/>
          <a:ahLst/>
          <a:cxnLst/>
          <a:rect l="0" t="0" r="0" b="0"/>
          <a:pathLst>
            <a:path>
              <a:moveTo>
                <a:pt x="0" y="0"/>
              </a:moveTo>
              <a:lnTo>
                <a:pt x="0" y="118774"/>
              </a:lnTo>
              <a:lnTo>
                <a:pt x="2053108" y="118774"/>
              </a:lnTo>
              <a:lnTo>
                <a:pt x="2053108" y="2375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4D4D-764E-41F5-8ED9-8F4A96984B36}">
      <dsp:nvSpPr>
        <dsp:cNvPr id="0" name=""/>
        <dsp:cNvSpPr/>
      </dsp:nvSpPr>
      <dsp:spPr>
        <a:xfrm>
          <a:off x="2621415" y="1937386"/>
          <a:ext cx="684369" cy="237549"/>
        </a:xfrm>
        <a:custGeom>
          <a:avLst/>
          <a:gdLst/>
          <a:ahLst/>
          <a:cxnLst/>
          <a:rect l="0" t="0" r="0" b="0"/>
          <a:pathLst>
            <a:path>
              <a:moveTo>
                <a:pt x="0" y="0"/>
              </a:moveTo>
              <a:lnTo>
                <a:pt x="0" y="118774"/>
              </a:lnTo>
              <a:lnTo>
                <a:pt x="684369" y="118774"/>
              </a:lnTo>
              <a:lnTo>
                <a:pt x="684369" y="2375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1937045" y="1937386"/>
          <a:ext cx="684369" cy="237549"/>
        </a:xfrm>
        <a:custGeom>
          <a:avLst/>
          <a:gdLst/>
          <a:ahLst/>
          <a:cxnLst/>
          <a:rect l="0" t="0" r="0" b="0"/>
          <a:pathLst>
            <a:path>
              <a:moveTo>
                <a:pt x="684369" y="0"/>
              </a:moveTo>
              <a:lnTo>
                <a:pt x="684369" y="118774"/>
              </a:lnTo>
              <a:lnTo>
                <a:pt x="0" y="118774"/>
              </a:lnTo>
              <a:lnTo>
                <a:pt x="0" y="2375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568306" y="1937386"/>
          <a:ext cx="2053108" cy="237549"/>
        </a:xfrm>
        <a:custGeom>
          <a:avLst/>
          <a:gdLst/>
          <a:ahLst/>
          <a:cxnLst/>
          <a:rect l="0" t="0" r="0" b="0"/>
          <a:pathLst>
            <a:path>
              <a:moveTo>
                <a:pt x="2053108" y="0"/>
              </a:moveTo>
              <a:lnTo>
                <a:pt x="2053108" y="118774"/>
              </a:lnTo>
              <a:lnTo>
                <a:pt x="0" y="118774"/>
              </a:lnTo>
              <a:lnTo>
                <a:pt x="0" y="2375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01126-6C47-48D2-A40F-92B2E37E1E28}">
      <dsp:nvSpPr>
        <dsp:cNvPr id="0" name=""/>
        <dsp:cNvSpPr/>
      </dsp:nvSpPr>
      <dsp:spPr>
        <a:xfrm>
          <a:off x="602400" y="1315922"/>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Trustee Board</a:t>
          </a:r>
        </a:p>
      </dsp:txBody>
      <dsp:txXfrm>
        <a:off x="602400" y="1315922"/>
        <a:ext cx="1131189" cy="565594"/>
      </dsp:txXfrm>
    </dsp:sp>
    <dsp:sp modelId="{A53A8FCA-49CC-4ADB-9B57-BFC7ED8AA1F5}">
      <dsp:nvSpPr>
        <dsp:cNvPr id="0" name=""/>
        <dsp:cNvSpPr/>
      </dsp:nvSpPr>
      <dsp:spPr>
        <a:xfrm>
          <a:off x="1971139" y="1315922"/>
          <a:ext cx="1300551" cy="621464"/>
        </a:xfrm>
        <a:prstGeom prst="rect">
          <a:avLst/>
        </a:prstGeom>
        <a:solidFill>
          <a:schemeClr val="accent2">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Group Leadership Team</a:t>
          </a:r>
        </a:p>
      </dsp:txBody>
      <dsp:txXfrm>
        <a:off x="1971139" y="1315922"/>
        <a:ext cx="1300551" cy="621464"/>
      </dsp:txXfrm>
    </dsp:sp>
    <dsp:sp modelId="{1D5C6996-76B4-4EE8-9E3C-42172610FE54}">
      <dsp:nvSpPr>
        <dsp:cNvPr id="0" name=""/>
        <dsp:cNvSpPr/>
      </dsp:nvSpPr>
      <dsp:spPr>
        <a:xfrm>
          <a:off x="2711" y="2174936"/>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Squirrel Section</a:t>
          </a:r>
        </a:p>
      </dsp:txBody>
      <dsp:txXfrm>
        <a:off x="2711" y="2174936"/>
        <a:ext cx="1131189" cy="565594"/>
      </dsp:txXfrm>
    </dsp:sp>
    <dsp:sp modelId="{B808A321-C8F1-4952-A903-B84639364B68}">
      <dsp:nvSpPr>
        <dsp:cNvPr id="0" name=""/>
        <dsp:cNvSpPr/>
      </dsp:nvSpPr>
      <dsp:spPr>
        <a:xfrm>
          <a:off x="1371451" y="2174936"/>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Beaver Section</a:t>
          </a:r>
        </a:p>
      </dsp:txBody>
      <dsp:txXfrm>
        <a:off x="1371451" y="2174936"/>
        <a:ext cx="1131189" cy="565594"/>
      </dsp:txXfrm>
    </dsp:sp>
    <dsp:sp modelId="{1679986F-0E98-43F5-8D77-14AAE1026B51}">
      <dsp:nvSpPr>
        <dsp:cNvPr id="0" name=""/>
        <dsp:cNvSpPr/>
      </dsp:nvSpPr>
      <dsp:spPr>
        <a:xfrm>
          <a:off x="2740190" y="2174936"/>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Cub Section</a:t>
          </a:r>
        </a:p>
      </dsp:txBody>
      <dsp:txXfrm>
        <a:off x="2740190" y="2174936"/>
        <a:ext cx="1131189" cy="565594"/>
      </dsp:txXfrm>
    </dsp:sp>
    <dsp:sp modelId="{7ED9CA98-DAC6-414C-80BE-B39FE85F3493}">
      <dsp:nvSpPr>
        <dsp:cNvPr id="0" name=""/>
        <dsp:cNvSpPr/>
      </dsp:nvSpPr>
      <dsp:spPr>
        <a:xfrm>
          <a:off x="4108929" y="2174936"/>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Scout Section</a:t>
          </a:r>
        </a:p>
      </dsp:txBody>
      <dsp:txXfrm>
        <a:off x="4108929" y="2174936"/>
        <a:ext cx="1131189" cy="5655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1B3A8-C959-46BD-8054-52B8BC0BE88A}">
      <dsp:nvSpPr>
        <dsp:cNvPr id="0" name=""/>
        <dsp:cNvSpPr/>
      </dsp:nvSpPr>
      <dsp:spPr>
        <a:xfrm>
          <a:off x="2621415" y="1937386"/>
          <a:ext cx="2053108" cy="237549"/>
        </a:xfrm>
        <a:custGeom>
          <a:avLst/>
          <a:gdLst/>
          <a:ahLst/>
          <a:cxnLst/>
          <a:rect l="0" t="0" r="0" b="0"/>
          <a:pathLst>
            <a:path>
              <a:moveTo>
                <a:pt x="0" y="0"/>
              </a:moveTo>
              <a:lnTo>
                <a:pt x="0" y="118774"/>
              </a:lnTo>
              <a:lnTo>
                <a:pt x="2053108" y="118774"/>
              </a:lnTo>
              <a:lnTo>
                <a:pt x="2053108" y="2375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4D4D-764E-41F5-8ED9-8F4A96984B36}">
      <dsp:nvSpPr>
        <dsp:cNvPr id="0" name=""/>
        <dsp:cNvSpPr/>
      </dsp:nvSpPr>
      <dsp:spPr>
        <a:xfrm>
          <a:off x="2621415" y="1937386"/>
          <a:ext cx="684369" cy="237549"/>
        </a:xfrm>
        <a:custGeom>
          <a:avLst/>
          <a:gdLst/>
          <a:ahLst/>
          <a:cxnLst/>
          <a:rect l="0" t="0" r="0" b="0"/>
          <a:pathLst>
            <a:path>
              <a:moveTo>
                <a:pt x="0" y="0"/>
              </a:moveTo>
              <a:lnTo>
                <a:pt x="0" y="118774"/>
              </a:lnTo>
              <a:lnTo>
                <a:pt x="684369" y="118774"/>
              </a:lnTo>
              <a:lnTo>
                <a:pt x="684369" y="2375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1937045" y="1937386"/>
          <a:ext cx="684369" cy="237549"/>
        </a:xfrm>
        <a:custGeom>
          <a:avLst/>
          <a:gdLst/>
          <a:ahLst/>
          <a:cxnLst/>
          <a:rect l="0" t="0" r="0" b="0"/>
          <a:pathLst>
            <a:path>
              <a:moveTo>
                <a:pt x="684369" y="0"/>
              </a:moveTo>
              <a:lnTo>
                <a:pt x="684369" y="118774"/>
              </a:lnTo>
              <a:lnTo>
                <a:pt x="0" y="118774"/>
              </a:lnTo>
              <a:lnTo>
                <a:pt x="0" y="2375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568306" y="1937386"/>
          <a:ext cx="2053108" cy="237549"/>
        </a:xfrm>
        <a:custGeom>
          <a:avLst/>
          <a:gdLst/>
          <a:ahLst/>
          <a:cxnLst/>
          <a:rect l="0" t="0" r="0" b="0"/>
          <a:pathLst>
            <a:path>
              <a:moveTo>
                <a:pt x="2053108" y="0"/>
              </a:moveTo>
              <a:lnTo>
                <a:pt x="2053108" y="118774"/>
              </a:lnTo>
              <a:lnTo>
                <a:pt x="0" y="118774"/>
              </a:lnTo>
              <a:lnTo>
                <a:pt x="0" y="2375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01126-6C47-48D2-A40F-92B2E37E1E28}">
      <dsp:nvSpPr>
        <dsp:cNvPr id="0" name=""/>
        <dsp:cNvSpPr/>
      </dsp:nvSpPr>
      <dsp:spPr>
        <a:xfrm>
          <a:off x="602400" y="1315922"/>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Trustee Board</a:t>
          </a:r>
        </a:p>
      </dsp:txBody>
      <dsp:txXfrm>
        <a:off x="602400" y="1315922"/>
        <a:ext cx="1131189" cy="565594"/>
      </dsp:txXfrm>
    </dsp:sp>
    <dsp:sp modelId="{A53A8FCA-49CC-4ADB-9B57-BFC7ED8AA1F5}">
      <dsp:nvSpPr>
        <dsp:cNvPr id="0" name=""/>
        <dsp:cNvSpPr/>
      </dsp:nvSpPr>
      <dsp:spPr>
        <a:xfrm>
          <a:off x="1971139" y="1315922"/>
          <a:ext cx="1300551" cy="621464"/>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Group Leadership Team</a:t>
          </a:r>
        </a:p>
      </dsp:txBody>
      <dsp:txXfrm>
        <a:off x="1971139" y="1315922"/>
        <a:ext cx="1300551" cy="621464"/>
      </dsp:txXfrm>
    </dsp:sp>
    <dsp:sp modelId="{1D5C6996-76B4-4EE8-9E3C-42172610FE54}">
      <dsp:nvSpPr>
        <dsp:cNvPr id="0" name=""/>
        <dsp:cNvSpPr/>
      </dsp:nvSpPr>
      <dsp:spPr>
        <a:xfrm>
          <a:off x="2711" y="2174936"/>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Squirrel Section</a:t>
          </a:r>
        </a:p>
      </dsp:txBody>
      <dsp:txXfrm>
        <a:off x="2711" y="2174936"/>
        <a:ext cx="1131189" cy="565594"/>
      </dsp:txXfrm>
    </dsp:sp>
    <dsp:sp modelId="{B808A321-C8F1-4952-A903-B84639364B68}">
      <dsp:nvSpPr>
        <dsp:cNvPr id="0" name=""/>
        <dsp:cNvSpPr/>
      </dsp:nvSpPr>
      <dsp:spPr>
        <a:xfrm>
          <a:off x="1371451" y="2174936"/>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Beaver Section</a:t>
          </a:r>
        </a:p>
      </dsp:txBody>
      <dsp:txXfrm>
        <a:off x="1371451" y="2174936"/>
        <a:ext cx="1131189" cy="565594"/>
      </dsp:txXfrm>
    </dsp:sp>
    <dsp:sp modelId="{1679986F-0E98-43F5-8D77-14AAE1026B51}">
      <dsp:nvSpPr>
        <dsp:cNvPr id="0" name=""/>
        <dsp:cNvSpPr/>
      </dsp:nvSpPr>
      <dsp:spPr>
        <a:xfrm>
          <a:off x="2740190" y="2174936"/>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Cub Section</a:t>
          </a:r>
        </a:p>
      </dsp:txBody>
      <dsp:txXfrm>
        <a:off x="2740190" y="2174936"/>
        <a:ext cx="1131189" cy="565594"/>
      </dsp:txXfrm>
    </dsp:sp>
    <dsp:sp modelId="{7ED9CA98-DAC6-414C-80BE-B39FE85F3493}">
      <dsp:nvSpPr>
        <dsp:cNvPr id="0" name=""/>
        <dsp:cNvSpPr/>
      </dsp:nvSpPr>
      <dsp:spPr>
        <a:xfrm>
          <a:off x="4108929" y="2174936"/>
          <a:ext cx="1131189" cy="5655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Scout Section</a:t>
          </a:r>
        </a:p>
      </dsp:txBody>
      <dsp:txXfrm>
        <a:off x="4108929" y="2174936"/>
        <a:ext cx="1131189" cy="565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94D4D-764E-41F5-8ED9-8F4A96984B36}">
      <dsp:nvSpPr>
        <dsp:cNvPr id="0" name=""/>
        <dsp:cNvSpPr/>
      </dsp:nvSpPr>
      <dsp:spPr>
        <a:xfrm>
          <a:off x="2621415" y="1867284"/>
          <a:ext cx="1854670" cy="321884"/>
        </a:xfrm>
        <a:custGeom>
          <a:avLst/>
          <a:gdLst/>
          <a:ahLst/>
          <a:cxnLst/>
          <a:rect l="0" t="0" r="0" b="0"/>
          <a:pathLst>
            <a:path>
              <a:moveTo>
                <a:pt x="0" y="0"/>
              </a:moveTo>
              <a:lnTo>
                <a:pt x="0" y="160942"/>
              </a:lnTo>
              <a:lnTo>
                <a:pt x="1854670" y="160942"/>
              </a:lnTo>
              <a:lnTo>
                <a:pt x="1854670" y="321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2575695" y="1867284"/>
          <a:ext cx="91440" cy="321884"/>
        </a:xfrm>
        <a:custGeom>
          <a:avLst/>
          <a:gdLst/>
          <a:ahLst/>
          <a:cxnLst/>
          <a:rect l="0" t="0" r="0" b="0"/>
          <a:pathLst>
            <a:path>
              <a:moveTo>
                <a:pt x="45720" y="0"/>
              </a:moveTo>
              <a:lnTo>
                <a:pt x="45720" y="321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766744" y="1867284"/>
          <a:ext cx="1854670" cy="321884"/>
        </a:xfrm>
        <a:custGeom>
          <a:avLst/>
          <a:gdLst/>
          <a:ahLst/>
          <a:cxnLst/>
          <a:rect l="0" t="0" r="0" b="0"/>
          <a:pathLst>
            <a:path>
              <a:moveTo>
                <a:pt x="1854670" y="0"/>
              </a:moveTo>
              <a:lnTo>
                <a:pt x="1854670" y="160942"/>
              </a:lnTo>
              <a:lnTo>
                <a:pt x="0" y="160942"/>
              </a:lnTo>
              <a:lnTo>
                <a:pt x="0" y="321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A8FCA-49CC-4ADB-9B57-BFC7ED8AA1F5}">
      <dsp:nvSpPr>
        <dsp:cNvPr id="0" name=""/>
        <dsp:cNvSpPr/>
      </dsp:nvSpPr>
      <dsp:spPr>
        <a:xfrm>
          <a:off x="1855022" y="1100891"/>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County Leadership Team</a:t>
          </a:r>
        </a:p>
      </dsp:txBody>
      <dsp:txXfrm>
        <a:off x="1855022" y="1100891"/>
        <a:ext cx="1532785" cy="766392"/>
      </dsp:txXfrm>
    </dsp:sp>
    <dsp:sp modelId="{1D5C6996-76B4-4EE8-9E3C-42172610FE54}">
      <dsp:nvSpPr>
        <dsp:cNvPr id="0" name=""/>
        <dsp:cNvSpPr/>
      </dsp:nvSpPr>
      <dsp:spPr>
        <a:xfrm>
          <a:off x="351" y="2189169"/>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Programme Team Leader(s)</a:t>
          </a:r>
        </a:p>
      </dsp:txBody>
      <dsp:txXfrm>
        <a:off x="351" y="2189169"/>
        <a:ext cx="1532785" cy="766392"/>
      </dsp:txXfrm>
    </dsp:sp>
    <dsp:sp modelId="{B808A321-C8F1-4952-A903-B84639364B68}">
      <dsp:nvSpPr>
        <dsp:cNvPr id="0" name=""/>
        <dsp:cNvSpPr/>
      </dsp:nvSpPr>
      <dsp:spPr>
        <a:xfrm>
          <a:off x="1855022" y="2189169"/>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Volunteering Development Team Leader(s)</a:t>
          </a:r>
        </a:p>
      </dsp:txBody>
      <dsp:txXfrm>
        <a:off x="1855022" y="2189169"/>
        <a:ext cx="1532785" cy="766392"/>
      </dsp:txXfrm>
    </dsp:sp>
    <dsp:sp modelId="{1679986F-0E98-43F5-8D77-14AAE1026B51}">
      <dsp:nvSpPr>
        <dsp:cNvPr id="0" name=""/>
        <dsp:cNvSpPr/>
      </dsp:nvSpPr>
      <dsp:spPr>
        <a:xfrm>
          <a:off x="3709693" y="2189169"/>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Support Team Leader(s)</a:t>
          </a:r>
        </a:p>
      </dsp:txBody>
      <dsp:txXfrm>
        <a:off x="3709693" y="2189169"/>
        <a:ext cx="1532785" cy="766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94D4D-764E-41F5-8ED9-8F4A96984B36}">
      <dsp:nvSpPr>
        <dsp:cNvPr id="0" name=""/>
        <dsp:cNvSpPr/>
      </dsp:nvSpPr>
      <dsp:spPr>
        <a:xfrm>
          <a:off x="2621415" y="1867284"/>
          <a:ext cx="1854670" cy="321884"/>
        </a:xfrm>
        <a:custGeom>
          <a:avLst/>
          <a:gdLst/>
          <a:ahLst/>
          <a:cxnLst/>
          <a:rect l="0" t="0" r="0" b="0"/>
          <a:pathLst>
            <a:path>
              <a:moveTo>
                <a:pt x="0" y="0"/>
              </a:moveTo>
              <a:lnTo>
                <a:pt x="0" y="160942"/>
              </a:lnTo>
              <a:lnTo>
                <a:pt x="1854670" y="160942"/>
              </a:lnTo>
              <a:lnTo>
                <a:pt x="1854670" y="321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2575695" y="1867284"/>
          <a:ext cx="91440" cy="321884"/>
        </a:xfrm>
        <a:custGeom>
          <a:avLst/>
          <a:gdLst/>
          <a:ahLst/>
          <a:cxnLst/>
          <a:rect l="0" t="0" r="0" b="0"/>
          <a:pathLst>
            <a:path>
              <a:moveTo>
                <a:pt x="45720" y="0"/>
              </a:moveTo>
              <a:lnTo>
                <a:pt x="45720" y="321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766744" y="1867284"/>
          <a:ext cx="1854670" cy="321884"/>
        </a:xfrm>
        <a:custGeom>
          <a:avLst/>
          <a:gdLst/>
          <a:ahLst/>
          <a:cxnLst/>
          <a:rect l="0" t="0" r="0" b="0"/>
          <a:pathLst>
            <a:path>
              <a:moveTo>
                <a:pt x="1854670" y="0"/>
              </a:moveTo>
              <a:lnTo>
                <a:pt x="1854670" y="160942"/>
              </a:lnTo>
              <a:lnTo>
                <a:pt x="0" y="160942"/>
              </a:lnTo>
              <a:lnTo>
                <a:pt x="0" y="321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A8FCA-49CC-4ADB-9B57-BFC7ED8AA1F5}">
      <dsp:nvSpPr>
        <dsp:cNvPr id="0" name=""/>
        <dsp:cNvSpPr/>
      </dsp:nvSpPr>
      <dsp:spPr>
        <a:xfrm>
          <a:off x="1855022" y="1100891"/>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County Leadership Team</a:t>
          </a:r>
        </a:p>
      </dsp:txBody>
      <dsp:txXfrm>
        <a:off x="1855022" y="1100891"/>
        <a:ext cx="1532785" cy="766392"/>
      </dsp:txXfrm>
    </dsp:sp>
    <dsp:sp modelId="{1D5C6996-76B4-4EE8-9E3C-42172610FE54}">
      <dsp:nvSpPr>
        <dsp:cNvPr id="0" name=""/>
        <dsp:cNvSpPr/>
      </dsp:nvSpPr>
      <dsp:spPr>
        <a:xfrm>
          <a:off x="351" y="2189169"/>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Programme Team Leader(s)</a:t>
          </a:r>
        </a:p>
      </dsp:txBody>
      <dsp:txXfrm>
        <a:off x="351" y="2189169"/>
        <a:ext cx="1532785" cy="766392"/>
      </dsp:txXfrm>
    </dsp:sp>
    <dsp:sp modelId="{B808A321-C8F1-4952-A903-B84639364B68}">
      <dsp:nvSpPr>
        <dsp:cNvPr id="0" name=""/>
        <dsp:cNvSpPr/>
      </dsp:nvSpPr>
      <dsp:spPr>
        <a:xfrm>
          <a:off x="1855022" y="2189169"/>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Volunteering Development Team Leader(s)</a:t>
          </a:r>
        </a:p>
      </dsp:txBody>
      <dsp:txXfrm>
        <a:off x="1855022" y="2189169"/>
        <a:ext cx="1532785" cy="766392"/>
      </dsp:txXfrm>
    </dsp:sp>
    <dsp:sp modelId="{1679986F-0E98-43F5-8D77-14AAE1026B51}">
      <dsp:nvSpPr>
        <dsp:cNvPr id="0" name=""/>
        <dsp:cNvSpPr/>
      </dsp:nvSpPr>
      <dsp:spPr>
        <a:xfrm>
          <a:off x="3709693" y="2189169"/>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Support Team Leader(s)</a:t>
          </a:r>
        </a:p>
      </dsp:txBody>
      <dsp:txXfrm>
        <a:off x="3709693" y="2189169"/>
        <a:ext cx="1532785" cy="766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94D4D-764E-41F5-8ED9-8F4A96984B36}">
      <dsp:nvSpPr>
        <dsp:cNvPr id="0" name=""/>
        <dsp:cNvSpPr/>
      </dsp:nvSpPr>
      <dsp:spPr>
        <a:xfrm>
          <a:off x="2621415" y="1867284"/>
          <a:ext cx="1854670" cy="321884"/>
        </a:xfrm>
        <a:custGeom>
          <a:avLst/>
          <a:gdLst/>
          <a:ahLst/>
          <a:cxnLst/>
          <a:rect l="0" t="0" r="0" b="0"/>
          <a:pathLst>
            <a:path>
              <a:moveTo>
                <a:pt x="0" y="0"/>
              </a:moveTo>
              <a:lnTo>
                <a:pt x="0" y="160942"/>
              </a:lnTo>
              <a:lnTo>
                <a:pt x="1854670" y="160942"/>
              </a:lnTo>
              <a:lnTo>
                <a:pt x="1854670" y="321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2575695" y="1867284"/>
          <a:ext cx="91440" cy="321884"/>
        </a:xfrm>
        <a:custGeom>
          <a:avLst/>
          <a:gdLst/>
          <a:ahLst/>
          <a:cxnLst/>
          <a:rect l="0" t="0" r="0" b="0"/>
          <a:pathLst>
            <a:path>
              <a:moveTo>
                <a:pt x="45720" y="0"/>
              </a:moveTo>
              <a:lnTo>
                <a:pt x="45720" y="321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766744" y="1867284"/>
          <a:ext cx="1854670" cy="321884"/>
        </a:xfrm>
        <a:custGeom>
          <a:avLst/>
          <a:gdLst/>
          <a:ahLst/>
          <a:cxnLst/>
          <a:rect l="0" t="0" r="0" b="0"/>
          <a:pathLst>
            <a:path>
              <a:moveTo>
                <a:pt x="1854670" y="0"/>
              </a:moveTo>
              <a:lnTo>
                <a:pt x="1854670" y="160942"/>
              </a:lnTo>
              <a:lnTo>
                <a:pt x="0" y="160942"/>
              </a:lnTo>
              <a:lnTo>
                <a:pt x="0" y="321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A8FCA-49CC-4ADB-9B57-BFC7ED8AA1F5}">
      <dsp:nvSpPr>
        <dsp:cNvPr id="0" name=""/>
        <dsp:cNvSpPr/>
      </dsp:nvSpPr>
      <dsp:spPr>
        <a:xfrm>
          <a:off x="1855022" y="1100891"/>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County Leadership Team</a:t>
          </a:r>
        </a:p>
      </dsp:txBody>
      <dsp:txXfrm>
        <a:off x="1855022" y="1100891"/>
        <a:ext cx="1532785" cy="766392"/>
      </dsp:txXfrm>
    </dsp:sp>
    <dsp:sp modelId="{1D5C6996-76B4-4EE8-9E3C-42172610FE54}">
      <dsp:nvSpPr>
        <dsp:cNvPr id="0" name=""/>
        <dsp:cNvSpPr/>
      </dsp:nvSpPr>
      <dsp:spPr>
        <a:xfrm>
          <a:off x="351" y="2189169"/>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Programme Team</a:t>
          </a:r>
        </a:p>
      </dsp:txBody>
      <dsp:txXfrm>
        <a:off x="351" y="2189169"/>
        <a:ext cx="1532785" cy="766392"/>
      </dsp:txXfrm>
    </dsp:sp>
    <dsp:sp modelId="{B808A321-C8F1-4952-A903-B84639364B68}">
      <dsp:nvSpPr>
        <dsp:cNvPr id="0" name=""/>
        <dsp:cNvSpPr/>
      </dsp:nvSpPr>
      <dsp:spPr>
        <a:xfrm>
          <a:off x="1855022" y="2189169"/>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Volunteering Development Team</a:t>
          </a:r>
        </a:p>
      </dsp:txBody>
      <dsp:txXfrm>
        <a:off x="1855022" y="2189169"/>
        <a:ext cx="1532785" cy="766392"/>
      </dsp:txXfrm>
    </dsp:sp>
    <dsp:sp modelId="{1679986F-0E98-43F5-8D77-14AAE1026B51}">
      <dsp:nvSpPr>
        <dsp:cNvPr id="0" name=""/>
        <dsp:cNvSpPr/>
      </dsp:nvSpPr>
      <dsp:spPr>
        <a:xfrm>
          <a:off x="3709693" y="2189169"/>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Support Team</a:t>
          </a:r>
        </a:p>
      </dsp:txBody>
      <dsp:txXfrm>
        <a:off x="3709693" y="2189169"/>
        <a:ext cx="1532785" cy="766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94D4D-764E-41F5-8ED9-8F4A96984B36}">
      <dsp:nvSpPr>
        <dsp:cNvPr id="0" name=""/>
        <dsp:cNvSpPr/>
      </dsp:nvSpPr>
      <dsp:spPr>
        <a:xfrm>
          <a:off x="2621415" y="1867284"/>
          <a:ext cx="1854670" cy="321884"/>
        </a:xfrm>
        <a:custGeom>
          <a:avLst/>
          <a:gdLst/>
          <a:ahLst/>
          <a:cxnLst/>
          <a:rect l="0" t="0" r="0" b="0"/>
          <a:pathLst>
            <a:path>
              <a:moveTo>
                <a:pt x="0" y="0"/>
              </a:moveTo>
              <a:lnTo>
                <a:pt x="0" y="160942"/>
              </a:lnTo>
              <a:lnTo>
                <a:pt x="1854670" y="160942"/>
              </a:lnTo>
              <a:lnTo>
                <a:pt x="1854670" y="321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2575695" y="1867284"/>
          <a:ext cx="91440" cy="321884"/>
        </a:xfrm>
        <a:custGeom>
          <a:avLst/>
          <a:gdLst/>
          <a:ahLst/>
          <a:cxnLst/>
          <a:rect l="0" t="0" r="0" b="0"/>
          <a:pathLst>
            <a:path>
              <a:moveTo>
                <a:pt x="45720" y="0"/>
              </a:moveTo>
              <a:lnTo>
                <a:pt x="45720" y="321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766744" y="1867284"/>
          <a:ext cx="1854670" cy="321884"/>
        </a:xfrm>
        <a:custGeom>
          <a:avLst/>
          <a:gdLst/>
          <a:ahLst/>
          <a:cxnLst/>
          <a:rect l="0" t="0" r="0" b="0"/>
          <a:pathLst>
            <a:path>
              <a:moveTo>
                <a:pt x="1854670" y="0"/>
              </a:moveTo>
              <a:lnTo>
                <a:pt x="1854670" y="160942"/>
              </a:lnTo>
              <a:lnTo>
                <a:pt x="0" y="160942"/>
              </a:lnTo>
              <a:lnTo>
                <a:pt x="0" y="321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2F408-197B-4143-AF49-DDBC8B3703BA}">
      <dsp:nvSpPr>
        <dsp:cNvPr id="0" name=""/>
        <dsp:cNvSpPr/>
      </dsp:nvSpPr>
      <dsp:spPr>
        <a:xfrm>
          <a:off x="351" y="1100891"/>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Trustee Board</a:t>
          </a:r>
        </a:p>
      </dsp:txBody>
      <dsp:txXfrm>
        <a:off x="351" y="1100891"/>
        <a:ext cx="1532785" cy="766392"/>
      </dsp:txXfrm>
    </dsp:sp>
    <dsp:sp modelId="{A53A8FCA-49CC-4ADB-9B57-BFC7ED8AA1F5}">
      <dsp:nvSpPr>
        <dsp:cNvPr id="0" name=""/>
        <dsp:cNvSpPr/>
      </dsp:nvSpPr>
      <dsp:spPr>
        <a:xfrm>
          <a:off x="1855022" y="1100891"/>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County Leadership Team</a:t>
          </a:r>
        </a:p>
      </dsp:txBody>
      <dsp:txXfrm>
        <a:off x="1855022" y="1100891"/>
        <a:ext cx="1532785" cy="766392"/>
      </dsp:txXfrm>
    </dsp:sp>
    <dsp:sp modelId="{1D5C6996-76B4-4EE8-9E3C-42172610FE54}">
      <dsp:nvSpPr>
        <dsp:cNvPr id="0" name=""/>
        <dsp:cNvSpPr/>
      </dsp:nvSpPr>
      <dsp:spPr>
        <a:xfrm>
          <a:off x="351" y="2189169"/>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Programme Team</a:t>
          </a:r>
        </a:p>
      </dsp:txBody>
      <dsp:txXfrm>
        <a:off x="351" y="2189169"/>
        <a:ext cx="1532785" cy="766392"/>
      </dsp:txXfrm>
    </dsp:sp>
    <dsp:sp modelId="{B808A321-C8F1-4952-A903-B84639364B68}">
      <dsp:nvSpPr>
        <dsp:cNvPr id="0" name=""/>
        <dsp:cNvSpPr/>
      </dsp:nvSpPr>
      <dsp:spPr>
        <a:xfrm>
          <a:off x="1855022" y="2189169"/>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Volunteering Development Team</a:t>
          </a:r>
        </a:p>
      </dsp:txBody>
      <dsp:txXfrm>
        <a:off x="1855022" y="2189169"/>
        <a:ext cx="1532785" cy="766392"/>
      </dsp:txXfrm>
    </dsp:sp>
    <dsp:sp modelId="{1679986F-0E98-43F5-8D77-14AAE1026B51}">
      <dsp:nvSpPr>
        <dsp:cNvPr id="0" name=""/>
        <dsp:cNvSpPr/>
      </dsp:nvSpPr>
      <dsp:spPr>
        <a:xfrm>
          <a:off x="3709693" y="2189169"/>
          <a:ext cx="1532785" cy="76639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Support Team</a:t>
          </a:r>
        </a:p>
      </dsp:txBody>
      <dsp:txXfrm>
        <a:off x="3709693" y="2189169"/>
        <a:ext cx="1532785" cy="7663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1B3A8-C959-46BD-8054-52B8BC0BE88A}">
      <dsp:nvSpPr>
        <dsp:cNvPr id="0" name=""/>
        <dsp:cNvSpPr/>
      </dsp:nvSpPr>
      <dsp:spPr>
        <a:xfrm>
          <a:off x="2621415" y="1909452"/>
          <a:ext cx="2053108" cy="237549"/>
        </a:xfrm>
        <a:custGeom>
          <a:avLst/>
          <a:gdLst/>
          <a:ahLst/>
          <a:cxnLst/>
          <a:rect l="0" t="0" r="0" b="0"/>
          <a:pathLst>
            <a:path>
              <a:moveTo>
                <a:pt x="0" y="0"/>
              </a:moveTo>
              <a:lnTo>
                <a:pt x="0" y="118774"/>
              </a:lnTo>
              <a:lnTo>
                <a:pt x="2053108" y="118774"/>
              </a:lnTo>
              <a:lnTo>
                <a:pt x="2053108" y="2375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4D4D-764E-41F5-8ED9-8F4A96984B36}">
      <dsp:nvSpPr>
        <dsp:cNvPr id="0" name=""/>
        <dsp:cNvSpPr/>
      </dsp:nvSpPr>
      <dsp:spPr>
        <a:xfrm>
          <a:off x="2621415" y="1909452"/>
          <a:ext cx="684369" cy="237549"/>
        </a:xfrm>
        <a:custGeom>
          <a:avLst/>
          <a:gdLst/>
          <a:ahLst/>
          <a:cxnLst/>
          <a:rect l="0" t="0" r="0" b="0"/>
          <a:pathLst>
            <a:path>
              <a:moveTo>
                <a:pt x="0" y="0"/>
              </a:moveTo>
              <a:lnTo>
                <a:pt x="0" y="118774"/>
              </a:lnTo>
              <a:lnTo>
                <a:pt x="684369" y="118774"/>
              </a:lnTo>
              <a:lnTo>
                <a:pt x="684369" y="2375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1937045" y="1909452"/>
          <a:ext cx="684369" cy="237549"/>
        </a:xfrm>
        <a:custGeom>
          <a:avLst/>
          <a:gdLst/>
          <a:ahLst/>
          <a:cxnLst/>
          <a:rect l="0" t="0" r="0" b="0"/>
          <a:pathLst>
            <a:path>
              <a:moveTo>
                <a:pt x="684369" y="0"/>
              </a:moveTo>
              <a:lnTo>
                <a:pt x="684369" y="118774"/>
              </a:lnTo>
              <a:lnTo>
                <a:pt x="0" y="118774"/>
              </a:lnTo>
              <a:lnTo>
                <a:pt x="0" y="2375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568306" y="1909452"/>
          <a:ext cx="2053108" cy="237549"/>
        </a:xfrm>
        <a:custGeom>
          <a:avLst/>
          <a:gdLst/>
          <a:ahLst/>
          <a:cxnLst/>
          <a:rect l="0" t="0" r="0" b="0"/>
          <a:pathLst>
            <a:path>
              <a:moveTo>
                <a:pt x="2053108" y="0"/>
              </a:moveTo>
              <a:lnTo>
                <a:pt x="2053108" y="118774"/>
              </a:lnTo>
              <a:lnTo>
                <a:pt x="0" y="118774"/>
              </a:lnTo>
              <a:lnTo>
                <a:pt x="0" y="2375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A8FCA-49CC-4ADB-9B57-BFC7ED8AA1F5}">
      <dsp:nvSpPr>
        <dsp:cNvPr id="0" name=""/>
        <dsp:cNvSpPr/>
      </dsp:nvSpPr>
      <dsp:spPr>
        <a:xfrm>
          <a:off x="2055820" y="1343857"/>
          <a:ext cx="1131189" cy="5655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District Leadership Team</a:t>
          </a:r>
        </a:p>
      </dsp:txBody>
      <dsp:txXfrm>
        <a:off x="2055820" y="1343857"/>
        <a:ext cx="1131189" cy="565594"/>
      </dsp:txXfrm>
    </dsp:sp>
    <dsp:sp modelId="{1D5C6996-76B4-4EE8-9E3C-42172610FE54}">
      <dsp:nvSpPr>
        <dsp:cNvPr id="0" name=""/>
        <dsp:cNvSpPr/>
      </dsp:nvSpPr>
      <dsp:spPr>
        <a:xfrm>
          <a:off x="2711" y="2147001"/>
          <a:ext cx="1131189" cy="5655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Programme Team Leader(s)</a:t>
          </a:r>
        </a:p>
      </dsp:txBody>
      <dsp:txXfrm>
        <a:off x="2711" y="2147001"/>
        <a:ext cx="1131189" cy="565594"/>
      </dsp:txXfrm>
    </dsp:sp>
    <dsp:sp modelId="{B808A321-C8F1-4952-A903-B84639364B68}">
      <dsp:nvSpPr>
        <dsp:cNvPr id="0" name=""/>
        <dsp:cNvSpPr/>
      </dsp:nvSpPr>
      <dsp:spPr>
        <a:xfrm>
          <a:off x="1371451" y="2147001"/>
          <a:ext cx="1131189" cy="5655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Volunteering Development Team Leader(s)</a:t>
          </a:r>
        </a:p>
      </dsp:txBody>
      <dsp:txXfrm>
        <a:off x="1371451" y="2147001"/>
        <a:ext cx="1131189" cy="565594"/>
      </dsp:txXfrm>
    </dsp:sp>
    <dsp:sp modelId="{1679986F-0E98-43F5-8D77-14AAE1026B51}">
      <dsp:nvSpPr>
        <dsp:cNvPr id="0" name=""/>
        <dsp:cNvSpPr/>
      </dsp:nvSpPr>
      <dsp:spPr>
        <a:xfrm>
          <a:off x="2740190" y="2147001"/>
          <a:ext cx="1131189" cy="5655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Support Team Leader (s)</a:t>
          </a:r>
        </a:p>
      </dsp:txBody>
      <dsp:txXfrm>
        <a:off x="2740190" y="2147001"/>
        <a:ext cx="1131189" cy="565594"/>
      </dsp:txXfrm>
    </dsp:sp>
    <dsp:sp modelId="{7ED9CA98-DAC6-414C-80BE-B39FE85F3493}">
      <dsp:nvSpPr>
        <dsp:cNvPr id="0" name=""/>
        <dsp:cNvSpPr/>
      </dsp:nvSpPr>
      <dsp:spPr>
        <a:xfrm>
          <a:off x="4108929" y="2147001"/>
          <a:ext cx="1131189" cy="5655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14 -24 Team Leader(s)</a:t>
          </a:r>
        </a:p>
      </dsp:txBody>
      <dsp:txXfrm>
        <a:off x="4108929" y="2147001"/>
        <a:ext cx="1131189" cy="5655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01207-CAEE-4D5A-9424-4D220956266D}">
      <dsp:nvSpPr>
        <dsp:cNvPr id="0" name=""/>
        <dsp:cNvSpPr/>
      </dsp:nvSpPr>
      <dsp:spPr>
        <a:xfrm>
          <a:off x="4006346" y="2296624"/>
          <a:ext cx="161038" cy="493851"/>
        </a:xfrm>
        <a:custGeom>
          <a:avLst/>
          <a:gdLst/>
          <a:ahLst/>
          <a:cxnLst/>
          <a:rect l="0" t="0" r="0" b="0"/>
          <a:pathLst>
            <a:path>
              <a:moveTo>
                <a:pt x="0" y="0"/>
              </a:moveTo>
              <a:lnTo>
                <a:pt x="0" y="493851"/>
              </a:lnTo>
              <a:lnTo>
                <a:pt x="161038" y="493851"/>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A504DD-20B2-47C7-8F45-4843056CD5BB}">
      <dsp:nvSpPr>
        <dsp:cNvPr id="0" name=""/>
        <dsp:cNvSpPr/>
      </dsp:nvSpPr>
      <dsp:spPr>
        <a:xfrm>
          <a:off x="2487216" y="1534375"/>
          <a:ext cx="1948565" cy="225453"/>
        </a:xfrm>
        <a:custGeom>
          <a:avLst/>
          <a:gdLst/>
          <a:ahLst/>
          <a:cxnLst/>
          <a:rect l="0" t="0" r="0" b="0"/>
          <a:pathLst>
            <a:path>
              <a:moveTo>
                <a:pt x="0" y="0"/>
              </a:moveTo>
              <a:lnTo>
                <a:pt x="0" y="112726"/>
              </a:lnTo>
              <a:lnTo>
                <a:pt x="1948565" y="112726"/>
              </a:lnTo>
              <a:lnTo>
                <a:pt x="1948565" y="22545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4D4D-764E-41F5-8ED9-8F4A96984B36}">
      <dsp:nvSpPr>
        <dsp:cNvPr id="0" name=""/>
        <dsp:cNvSpPr/>
      </dsp:nvSpPr>
      <dsp:spPr>
        <a:xfrm>
          <a:off x="2487216" y="1534375"/>
          <a:ext cx="649521" cy="225453"/>
        </a:xfrm>
        <a:custGeom>
          <a:avLst/>
          <a:gdLst/>
          <a:ahLst/>
          <a:cxnLst/>
          <a:rect l="0" t="0" r="0" b="0"/>
          <a:pathLst>
            <a:path>
              <a:moveTo>
                <a:pt x="0" y="0"/>
              </a:moveTo>
              <a:lnTo>
                <a:pt x="0" y="112726"/>
              </a:lnTo>
              <a:lnTo>
                <a:pt x="649521" y="112726"/>
              </a:lnTo>
              <a:lnTo>
                <a:pt x="649521" y="22545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1837694" y="1534375"/>
          <a:ext cx="649521" cy="225453"/>
        </a:xfrm>
        <a:custGeom>
          <a:avLst/>
          <a:gdLst/>
          <a:ahLst/>
          <a:cxnLst/>
          <a:rect l="0" t="0" r="0" b="0"/>
          <a:pathLst>
            <a:path>
              <a:moveTo>
                <a:pt x="649521" y="0"/>
              </a:moveTo>
              <a:lnTo>
                <a:pt x="649521" y="112726"/>
              </a:lnTo>
              <a:lnTo>
                <a:pt x="0" y="112726"/>
              </a:lnTo>
              <a:lnTo>
                <a:pt x="0" y="22545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538650" y="1534375"/>
          <a:ext cx="1948565" cy="225453"/>
        </a:xfrm>
        <a:custGeom>
          <a:avLst/>
          <a:gdLst/>
          <a:ahLst/>
          <a:cxnLst/>
          <a:rect l="0" t="0" r="0" b="0"/>
          <a:pathLst>
            <a:path>
              <a:moveTo>
                <a:pt x="1948565" y="0"/>
              </a:moveTo>
              <a:lnTo>
                <a:pt x="1948565" y="112726"/>
              </a:lnTo>
              <a:lnTo>
                <a:pt x="0" y="112726"/>
              </a:lnTo>
              <a:lnTo>
                <a:pt x="0" y="22545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2F408-197B-4143-AF49-DDBC8B3703BA}">
      <dsp:nvSpPr>
        <dsp:cNvPr id="0" name=""/>
        <dsp:cNvSpPr/>
      </dsp:nvSpPr>
      <dsp:spPr>
        <a:xfrm>
          <a:off x="651377" y="997580"/>
          <a:ext cx="1073589" cy="5367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Trustee Board</a:t>
          </a:r>
        </a:p>
      </dsp:txBody>
      <dsp:txXfrm>
        <a:off x="651377" y="997580"/>
        <a:ext cx="1073589" cy="536794"/>
      </dsp:txXfrm>
    </dsp:sp>
    <dsp:sp modelId="{A53A8FCA-49CC-4ADB-9B57-BFC7ED8AA1F5}">
      <dsp:nvSpPr>
        <dsp:cNvPr id="0" name=""/>
        <dsp:cNvSpPr/>
      </dsp:nvSpPr>
      <dsp:spPr>
        <a:xfrm>
          <a:off x="1950421" y="997580"/>
          <a:ext cx="1073589" cy="5367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District Leadership Team</a:t>
          </a:r>
        </a:p>
      </dsp:txBody>
      <dsp:txXfrm>
        <a:off x="1950421" y="997580"/>
        <a:ext cx="1073589" cy="536794"/>
      </dsp:txXfrm>
    </dsp:sp>
    <dsp:sp modelId="{1D5C6996-76B4-4EE8-9E3C-42172610FE54}">
      <dsp:nvSpPr>
        <dsp:cNvPr id="0" name=""/>
        <dsp:cNvSpPr/>
      </dsp:nvSpPr>
      <dsp:spPr>
        <a:xfrm>
          <a:off x="1855" y="1759829"/>
          <a:ext cx="1073589" cy="5367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Programme Team</a:t>
          </a:r>
        </a:p>
      </dsp:txBody>
      <dsp:txXfrm>
        <a:off x="1855" y="1759829"/>
        <a:ext cx="1073589" cy="536794"/>
      </dsp:txXfrm>
    </dsp:sp>
    <dsp:sp modelId="{B808A321-C8F1-4952-A903-B84639364B68}">
      <dsp:nvSpPr>
        <dsp:cNvPr id="0" name=""/>
        <dsp:cNvSpPr/>
      </dsp:nvSpPr>
      <dsp:spPr>
        <a:xfrm>
          <a:off x="1300899" y="1759829"/>
          <a:ext cx="1073589" cy="5367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Volunteering Development Team</a:t>
          </a:r>
        </a:p>
      </dsp:txBody>
      <dsp:txXfrm>
        <a:off x="1300899" y="1759829"/>
        <a:ext cx="1073589" cy="536794"/>
      </dsp:txXfrm>
    </dsp:sp>
    <dsp:sp modelId="{1679986F-0E98-43F5-8D77-14AAE1026B51}">
      <dsp:nvSpPr>
        <dsp:cNvPr id="0" name=""/>
        <dsp:cNvSpPr/>
      </dsp:nvSpPr>
      <dsp:spPr>
        <a:xfrm>
          <a:off x="2599943" y="1759829"/>
          <a:ext cx="1073589" cy="5367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Support Team</a:t>
          </a:r>
        </a:p>
      </dsp:txBody>
      <dsp:txXfrm>
        <a:off x="2599943" y="1759829"/>
        <a:ext cx="1073589" cy="536794"/>
      </dsp:txXfrm>
    </dsp:sp>
    <dsp:sp modelId="{535AE4AE-278F-45CB-8B37-F4F230C9DBF7}">
      <dsp:nvSpPr>
        <dsp:cNvPr id="0" name=""/>
        <dsp:cNvSpPr/>
      </dsp:nvSpPr>
      <dsp:spPr>
        <a:xfrm>
          <a:off x="3898987" y="1759829"/>
          <a:ext cx="1073589" cy="5367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14-24 Team</a:t>
          </a:r>
        </a:p>
      </dsp:txBody>
      <dsp:txXfrm>
        <a:off x="3898987" y="1759829"/>
        <a:ext cx="1073589" cy="536794"/>
      </dsp:txXfrm>
    </dsp:sp>
    <dsp:sp modelId="{5335FA6B-5EBC-4EC9-BCBF-83432CA23A31}">
      <dsp:nvSpPr>
        <dsp:cNvPr id="0" name=""/>
        <dsp:cNvSpPr/>
      </dsp:nvSpPr>
      <dsp:spPr>
        <a:xfrm>
          <a:off x="4167385" y="2522078"/>
          <a:ext cx="1073589" cy="5367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t>Explorer, Young Leader &amp; Network Sections</a:t>
          </a:r>
        </a:p>
      </dsp:txBody>
      <dsp:txXfrm>
        <a:off x="4167385" y="2522078"/>
        <a:ext cx="1073589" cy="5367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504DD-20B2-47C7-8F45-4843056CD5BB}">
      <dsp:nvSpPr>
        <dsp:cNvPr id="0" name=""/>
        <dsp:cNvSpPr/>
      </dsp:nvSpPr>
      <dsp:spPr>
        <a:xfrm>
          <a:off x="2819400" y="2030537"/>
          <a:ext cx="2208171" cy="255490"/>
        </a:xfrm>
        <a:custGeom>
          <a:avLst/>
          <a:gdLst/>
          <a:ahLst/>
          <a:cxnLst/>
          <a:rect l="0" t="0" r="0" b="0"/>
          <a:pathLst>
            <a:path>
              <a:moveTo>
                <a:pt x="0" y="0"/>
              </a:moveTo>
              <a:lnTo>
                <a:pt x="0" y="127745"/>
              </a:lnTo>
              <a:lnTo>
                <a:pt x="2208171" y="127745"/>
              </a:lnTo>
              <a:lnTo>
                <a:pt x="2208171" y="25549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4D4D-764E-41F5-8ED9-8F4A96984B36}">
      <dsp:nvSpPr>
        <dsp:cNvPr id="0" name=""/>
        <dsp:cNvSpPr/>
      </dsp:nvSpPr>
      <dsp:spPr>
        <a:xfrm>
          <a:off x="2819400" y="2030537"/>
          <a:ext cx="736057" cy="255490"/>
        </a:xfrm>
        <a:custGeom>
          <a:avLst/>
          <a:gdLst/>
          <a:ahLst/>
          <a:cxnLst/>
          <a:rect l="0" t="0" r="0" b="0"/>
          <a:pathLst>
            <a:path>
              <a:moveTo>
                <a:pt x="0" y="0"/>
              </a:moveTo>
              <a:lnTo>
                <a:pt x="0" y="127745"/>
              </a:lnTo>
              <a:lnTo>
                <a:pt x="736057" y="127745"/>
              </a:lnTo>
              <a:lnTo>
                <a:pt x="736057" y="25549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2083342" y="2030537"/>
          <a:ext cx="736057" cy="255490"/>
        </a:xfrm>
        <a:custGeom>
          <a:avLst/>
          <a:gdLst/>
          <a:ahLst/>
          <a:cxnLst/>
          <a:rect l="0" t="0" r="0" b="0"/>
          <a:pathLst>
            <a:path>
              <a:moveTo>
                <a:pt x="736057" y="0"/>
              </a:moveTo>
              <a:lnTo>
                <a:pt x="736057" y="127745"/>
              </a:lnTo>
              <a:lnTo>
                <a:pt x="0" y="127745"/>
              </a:lnTo>
              <a:lnTo>
                <a:pt x="0" y="25549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611228" y="2030537"/>
          <a:ext cx="2208171" cy="255490"/>
        </a:xfrm>
        <a:custGeom>
          <a:avLst/>
          <a:gdLst/>
          <a:ahLst/>
          <a:cxnLst/>
          <a:rect l="0" t="0" r="0" b="0"/>
          <a:pathLst>
            <a:path>
              <a:moveTo>
                <a:pt x="2208171" y="0"/>
              </a:moveTo>
              <a:lnTo>
                <a:pt x="2208171" y="127745"/>
              </a:lnTo>
              <a:lnTo>
                <a:pt x="0" y="127745"/>
              </a:lnTo>
              <a:lnTo>
                <a:pt x="0" y="25549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2F408-197B-4143-AF49-DDBC8B3703BA}">
      <dsp:nvSpPr>
        <dsp:cNvPr id="0" name=""/>
        <dsp:cNvSpPr/>
      </dsp:nvSpPr>
      <dsp:spPr>
        <a:xfrm>
          <a:off x="738973" y="1422225"/>
          <a:ext cx="1216623" cy="6083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Trustee Board</a:t>
          </a:r>
        </a:p>
      </dsp:txBody>
      <dsp:txXfrm>
        <a:off x="738973" y="1422225"/>
        <a:ext cx="1216623" cy="608311"/>
      </dsp:txXfrm>
    </dsp:sp>
    <dsp:sp modelId="{A53A8FCA-49CC-4ADB-9B57-BFC7ED8AA1F5}">
      <dsp:nvSpPr>
        <dsp:cNvPr id="0" name=""/>
        <dsp:cNvSpPr/>
      </dsp:nvSpPr>
      <dsp:spPr>
        <a:xfrm>
          <a:off x="2211088" y="1422225"/>
          <a:ext cx="1216623" cy="6083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District Leadership Team</a:t>
          </a:r>
        </a:p>
      </dsp:txBody>
      <dsp:txXfrm>
        <a:off x="2211088" y="1422225"/>
        <a:ext cx="1216623" cy="608311"/>
      </dsp:txXfrm>
    </dsp:sp>
    <dsp:sp modelId="{1D5C6996-76B4-4EE8-9E3C-42172610FE54}">
      <dsp:nvSpPr>
        <dsp:cNvPr id="0" name=""/>
        <dsp:cNvSpPr/>
      </dsp:nvSpPr>
      <dsp:spPr>
        <a:xfrm>
          <a:off x="2916" y="2286028"/>
          <a:ext cx="1216623" cy="6083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Programme Team</a:t>
          </a:r>
        </a:p>
      </dsp:txBody>
      <dsp:txXfrm>
        <a:off x="2916" y="2286028"/>
        <a:ext cx="1216623" cy="608311"/>
      </dsp:txXfrm>
    </dsp:sp>
    <dsp:sp modelId="{B808A321-C8F1-4952-A903-B84639364B68}">
      <dsp:nvSpPr>
        <dsp:cNvPr id="0" name=""/>
        <dsp:cNvSpPr/>
      </dsp:nvSpPr>
      <dsp:spPr>
        <a:xfrm>
          <a:off x="1475031" y="2286028"/>
          <a:ext cx="1216623" cy="6083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Volunteering Development Team</a:t>
          </a:r>
        </a:p>
      </dsp:txBody>
      <dsp:txXfrm>
        <a:off x="1475031" y="2286028"/>
        <a:ext cx="1216623" cy="608311"/>
      </dsp:txXfrm>
    </dsp:sp>
    <dsp:sp modelId="{1679986F-0E98-43F5-8D77-14AAE1026B51}">
      <dsp:nvSpPr>
        <dsp:cNvPr id="0" name=""/>
        <dsp:cNvSpPr/>
      </dsp:nvSpPr>
      <dsp:spPr>
        <a:xfrm>
          <a:off x="2947145" y="2286028"/>
          <a:ext cx="1216623" cy="6083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Support Team</a:t>
          </a:r>
        </a:p>
      </dsp:txBody>
      <dsp:txXfrm>
        <a:off x="2947145" y="2286028"/>
        <a:ext cx="1216623" cy="608311"/>
      </dsp:txXfrm>
    </dsp:sp>
    <dsp:sp modelId="{535AE4AE-278F-45CB-8B37-F4F230C9DBF7}">
      <dsp:nvSpPr>
        <dsp:cNvPr id="0" name=""/>
        <dsp:cNvSpPr/>
      </dsp:nvSpPr>
      <dsp:spPr>
        <a:xfrm>
          <a:off x="4419259" y="2286028"/>
          <a:ext cx="1216623" cy="6083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14-24 Team</a:t>
          </a:r>
        </a:p>
      </dsp:txBody>
      <dsp:txXfrm>
        <a:off x="4419259" y="2286028"/>
        <a:ext cx="1216623" cy="6083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1B3A8-C959-46BD-8054-52B8BC0BE88A}">
      <dsp:nvSpPr>
        <dsp:cNvPr id="0" name=""/>
        <dsp:cNvSpPr/>
      </dsp:nvSpPr>
      <dsp:spPr>
        <a:xfrm>
          <a:off x="2621415" y="1909452"/>
          <a:ext cx="2053108" cy="237549"/>
        </a:xfrm>
        <a:custGeom>
          <a:avLst/>
          <a:gdLst/>
          <a:ahLst/>
          <a:cxnLst/>
          <a:rect l="0" t="0" r="0" b="0"/>
          <a:pathLst>
            <a:path>
              <a:moveTo>
                <a:pt x="0" y="0"/>
              </a:moveTo>
              <a:lnTo>
                <a:pt x="0" y="118774"/>
              </a:lnTo>
              <a:lnTo>
                <a:pt x="2053108" y="118774"/>
              </a:lnTo>
              <a:lnTo>
                <a:pt x="2053108" y="2375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4D4D-764E-41F5-8ED9-8F4A96984B36}">
      <dsp:nvSpPr>
        <dsp:cNvPr id="0" name=""/>
        <dsp:cNvSpPr/>
      </dsp:nvSpPr>
      <dsp:spPr>
        <a:xfrm>
          <a:off x="2621415" y="1909452"/>
          <a:ext cx="684369" cy="237549"/>
        </a:xfrm>
        <a:custGeom>
          <a:avLst/>
          <a:gdLst/>
          <a:ahLst/>
          <a:cxnLst/>
          <a:rect l="0" t="0" r="0" b="0"/>
          <a:pathLst>
            <a:path>
              <a:moveTo>
                <a:pt x="0" y="0"/>
              </a:moveTo>
              <a:lnTo>
                <a:pt x="0" y="118774"/>
              </a:lnTo>
              <a:lnTo>
                <a:pt x="684369" y="118774"/>
              </a:lnTo>
              <a:lnTo>
                <a:pt x="684369" y="2375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C3CA8-102D-4877-8E75-1F95705D89DD}">
      <dsp:nvSpPr>
        <dsp:cNvPr id="0" name=""/>
        <dsp:cNvSpPr/>
      </dsp:nvSpPr>
      <dsp:spPr>
        <a:xfrm>
          <a:off x="1937045" y="1909452"/>
          <a:ext cx="684369" cy="237549"/>
        </a:xfrm>
        <a:custGeom>
          <a:avLst/>
          <a:gdLst/>
          <a:ahLst/>
          <a:cxnLst/>
          <a:rect l="0" t="0" r="0" b="0"/>
          <a:pathLst>
            <a:path>
              <a:moveTo>
                <a:pt x="684369" y="0"/>
              </a:moveTo>
              <a:lnTo>
                <a:pt x="684369" y="118774"/>
              </a:lnTo>
              <a:lnTo>
                <a:pt x="0" y="118774"/>
              </a:lnTo>
              <a:lnTo>
                <a:pt x="0" y="2375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0A3E-6359-476F-AE41-9D1BD854CB62}">
      <dsp:nvSpPr>
        <dsp:cNvPr id="0" name=""/>
        <dsp:cNvSpPr/>
      </dsp:nvSpPr>
      <dsp:spPr>
        <a:xfrm>
          <a:off x="568306" y="1909452"/>
          <a:ext cx="2053108" cy="237549"/>
        </a:xfrm>
        <a:custGeom>
          <a:avLst/>
          <a:gdLst/>
          <a:ahLst/>
          <a:cxnLst/>
          <a:rect l="0" t="0" r="0" b="0"/>
          <a:pathLst>
            <a:path>
              <a:moveTo>
                <a:pt x="2053108" y="0"/>
              </a:moveTo>
              <a:lnTo>
                <a:pt x="2053108" y="118774"/>
              </a:lnTo>
              <a:lnTo>
                <a:pt x="0" y="118774"/>
              </a:lnTo>
              <a:lnTo>
                <a:pt x="0" y="2375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A8FCA-49CC-4ADB-9B57-BFC7ED8AA1F5}">
      <dsp:nvSpPr>
        <dsp:cNvPr id="0" name=""/>
        <dsp:cNvSpPr/>
      </dsp:nvSpPr>
      <dsp:spPr>
        <a:xfrm>
          <a:off x="2055820" y="1343857"/>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District Leadership Team</a:t>
          </a:r>
        </a:p>
      </dsp:txBody>
      <dsp:txXfrm>
        <a:off x="2055820" y="1343857"/>
        <a:ext cx="1131189" cy="565594"/>
      </dsp:txXfrm>
    </dsp:sp>
    <dsp:sp modelId="{1D5C6996-76B4-4EE8-9E3C-42172610FE54}">
      <dsp:nvSpPr>
        <dsp:cNvPr id="0" name=""/>
        <dsp:cNvSpPr/>
      </dsp:nvSpPr>
      <dsp:spPr>
        <a:xfrm>
          <a:off x="2711" y="2147001"/>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Programme Team Leader(s)</a:t>
          </a:r>
        </a:p>
      </dsp:txBody>
      <dsp:txXfrm>
        <a:off x="2711" y="2147001"/>
        <a:ext cx="1131189" cy="565594"/>
      </dsp:txXfrm>
    </dsp:sp>
    <dsp:sp modelId="{B808A321-C8F1-4952-A903-B84639364B68}">
      <dsp:nvSpPr>
        <dsp:cNvPr id="0" name=""/>
        <dsp:cNvSpPr/>
      </dsp:nvSpPr>
      <dsp:spPr>
        <a:xfrm>
          <a:off x="1371451" y="2147001"/>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Volunteering Development Team Leader(s)</a:t>
          </a:r>
        </a:p>
      </dsp:txBody>
      <dsp:txXfrm>
        <a:off x="1371451" y="2147001"/>
        <a:ext cx="1131189" cy="565594"/>
      </dsp:txXfrm>
    </dsp:sp>
    <dsp:sp modelId="{1679986F-0E98-43F5-8D77-14AAE1026B51}">
      <dsp:nvSpPr>
        <dsp:cNvPr id="0" name=""/>
        <dsp:cNvSpPr/>
      </dsp:nvSpPr>
      <dsp:spPr>
        <a:xfrm>
          <a:off x="2740190" y="2147001"/>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Support Team Leader (s)</a:t>
          </a:r>
        </a:p>
      </dsp:txBody>
      <dsp:txXfrm>
        <a:off x="2740190" y="2147001"/>
        <a:ext cx="1131189" cy="565594"/>
      </dsp:txXfrm>
    </dsp:sp>
    <dsp:sp modelId="{7ED9CA98-DAC6-414C-80BE-B39FE85F3493}">
      <dsp:nvSpPr>
        <dsp:cNvPr id="0" name=""/>
        <dsp:cNvSpPr/>
      </dsp:nvSpPr>
      <dsp:spPr>
        <a:xfrm>
          <a:off x="4108929" y="2147001"/>
          <a:ext cx="1131189" cy="5655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14 -24 Team Leader(s)</a:t>
          </a:r>
        </a:p>
      </dsp:txBody>
      <dsp:txXfrm>
        <a:off x="4108929" y="2147001"/>
        <a:ext cx="1131189" cy="5655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AAE8C4-9782-6BA6-6D43-90112D61866F}"/>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8DDD950-E5CA-5A84-BE51-199A07F06AB8}"/>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5506422A-7C9D-4A2E-A701-235AD3145A28}" type="datetimeFigureOut">
              <a:rPr lang="en-GB" smtClean="0"/>
              <a:t>30/10/2024</a:t>
            </a:fld>
            <a:endParaRPr lang="en-GB"/>
          </a:p>
        </p:txBody>
      </p:sp>
      <p:sp>
        <p:nvSpPr>
          <p:cNvPr id="4" name="Footer Placeholder 3">
            <a:extLst>
              <a:ext uri="{FF2B5EF4-FFF2-40B4-BE49-F238E27FC236}">
                <a16:creationId xmlns:a16="http://schemas.microsoft.com/office/drawing/2014/main" id="{C900A080-1D53-BCE1-E806-E81719CD4443}"/>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5979D1F-B6DA-3122-9814-2518BE1A7A76}"/>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DE32F743-0038-43E7-ABFE-B2C65FC617DB}" type="slidenum">
              <a:rPr lang="en-GB" smtClean="0"/>
              <a:t>‹#›</a:t>
            </a:fld>
            <a:endParaRPr lang="en-GB"/>
          </a:p>
        </p:txBody>
      </p:sp>
    </p:spTree>
    <p:extLst>
      <p:ext uri="{BB962C8B-B14F-4D97-AF65-F5344CB8AC3E}">
        <p14:creationId xmlns:p14="http://schemas.microsoft.com/office/powerpoint/2010/main" val="91066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30/10/2024</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44626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4D930-CCC0-1A13-36DC-25B0C73A1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D72BB-959A-38F5-319C-A573C449A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1C0D6-79BF-2480-4CE6-E76A4A5E04B3}"/>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6B63B9DB-284F-1162-5C32-48CDAB5569AC}"/>
              </a:ext>
            </a:extLst>
          </p:cNvPr>
          <p:cNvSpPr>
            <a:spLocks noGrp="1"/>
          </p:cNvSpPr>
          <p:nvPr>
            <p:ph type="sldNum" sz="quarter" idx="5"/>
          </p:nvPr>
        </p:nvSpPr>
        <p:spPr/>
        <p:txBody>
          <a:bodyPr/>
          <a:lstStyle/>
          <a:p>
            <a:fld id="{DC81CCE8-8669-844C-8A1E-83EDDE9464AC}" type="slidenum">
              <a:rPr lang="en-GB" smtClean="0"/>
              <a:pPr/>
              <a:t>11</a:t>
            </a:fld>
            <a:endParaRPr lang="en-GB"/>
          </a:p>
        </p:txBody>
      </p:sp>
    </p:spTree>
    <p:extLst>
      <p:ext uri="{BB962C8B-B14F-4D97-AF65-F5344CB8AC3E}">
        <p14:creationId xmlns:p14="http://schemas.microsoft.com/office/powerpoint/2010/main" val="2986339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D074-28D4-5F26-5CC3-43540C324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2029B-4CBA-9791-FB5E-A93295763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C644D-1422-E0BD-69C3-F43E20D0DB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8CB061-1947-AA6B-AAB5-D3E865C3F4CB}"/>
              </a:ext>
            </a:extLst>
          </p:cNvPr>
          <p:cNvSpPr>
            <a:spLocks noGrp="1"/>
          </p:cNvSpPr>
          <p:nvPr>
            <p:ph type="sldNum" sz="quarter" idx="5"/>
          </p:nvPr>
        </p:nvSpPr>
        <p:spPr/>
        <p:txBody>
          <a:bodyPr/>
          <a:lstStyle/>
          <a:p>
            <a:fld id="{DC81CCE8-8669-844C-8A1E-83EDDE9464AC}" type="slidenum">
              <a:rPr lang="en-GB" smtClean="0"/>
              <a:pPr/>
              <a:t>12</a:t>
            </a:fld>
            <a:endParaRPr lang="en-GB"/>
          </a:p>
        </p:txBody>
      </p:sp>
    </p:spTree>
    <p:extLst>
      <p:ext uri="{BB962C8B-B14F-4D97-AF65-F5344CB8AC3E}">
        <p14:creationId xmlns:p14="http://schemas.microsoft.com/office/powerpoint/2010/main" val="400510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13</a:t>
            </a:fld>
            <a:endParaRPr lang="en-GB"/>
          </a:p>
        </p:txBody>
      </p:sp>
    </p:spTree>
    <p:extLst>
      <p:ext uri="{BB962C8B-B14F-4D97-AF65-F5344CB8AC3E}">
        <p14:creationId xmlns:p14="http://schemas.microsoft.com/office/powerpoint/2010/main" val="251733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14</a:t>
            </a:fld>
            <a:endParaRPr lang="en-GB"/>
          </a:p>
        </p:txBody>
      </p:sp>
    </p:spTree>
    <p:extLst>
      <p:ext uri="{BB962C8B-B14F-4D97-AF65-F5344CB8AC3E}">
        <p14:creationId xmlns:p14="http://schemas.microsoft.com/office/powerpoint/2010/main" val="3562229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15</a:t>
            </a:fld>
            <a:endParaRPr lang="en-GB"/>
          </a:p>
        </p:txBody>
      </p:sp>
    </p:spTree>
    <p:extLst>
      <p:ext uri="{BB962C8B-B14F-4D97-AF65-F5344CB8AC3E}">
        <p14:creationId xmlns:p14="http://schemas.microsoft.com/office/powerpoint/2010/main" val="173198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16</a:t>
            </a:fld>
            <a:endParaRPr lang="en-GB"/>
          </a:p>
        </p:txBody>
      </p:sp>
    </p:spTree>
    <p:extLst>
      <p:ext uri="{BB962C8B-B14F-4D97-AF65-F5344CB8AC3E}">
        <p14:creationId xmlns:p14="http://schemas.microsoft.com/office/powerpoint/2010/main" val="362565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17</a:t>
            </a:fld>
            <a:endParaRPr lang="en-GB"/>
          </a:p>
        </p:txBody>
      </p:sp>
    </p:spTree>
    <p:extLst>
      <p:ext uri="{BB962C8B-B14F-4D97-AF65-F5344CB8AC3E}">
        <p14:creationId xmlns:p14="http://schemas.microsoft.com/office/powerpoint/2010/main" val="1887387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4D930-CCC0-1A13-36DC-25B0C73A1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D72BB-959A-38F5-319C-A573C449A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1C0D6-79BF-2480-4CE6-E76A4A5E04B3}"/>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6B63B9DB-284F-1162-5C32-48CDAB5569AC}"/>
              </a:ext>
            </a:extLst>
          </p:cNvPr>
          <p:cNvSpPr>
            <a:spLocks noGrp="1"/>
          </p:cNvSpPr>
          <p:nvPr>
            <p:ph type="sldNum" sz="quarter" idx="5"/>
          </p:nvPr>
        </p:nvSpPr>
        <p:spPr/>
        <p:txBody>
          <a:bodyPr/>
          <a:lstStyle/>
          <a:p>
            <a:fld id="{DC81CCE8-8669-844C-8A1E-83EDDE9464AC}" type="slidenum">
              <a:rPr lang="en-GB" smtClean="0"/>
              <a:pPr/>
              <a:t>18</a:t>
            </a:fld>
            <a:endParaRPr lang="en-GB"/>
          </a:p>
        </p:txBody>
      </p:sp>
    </p:spTree>
    <p:extLst>
      <p:ext uri="{BB962C8B-B14F-4D97-AF65-F5344CB8AC3E}">
        <p14:creationId xmlns:p14="http://schemas.microsoft.com/office/powerpoint/2010/main" val="294740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A8DEE-27B4-46FC-4D2A-7A592064A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A6DBB-7082-0F4C-34D5-9C7070DC2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A099A-0BC3-F74B-7F11-C76566A4E3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065E83-65FA-D7FD-AF4A-EBCFCC42822C}"/>
              </a:ext>
            </a:extLst>
          </p:cNvPr>
          <p:cNvSpPr>
            <a:spLocks noGrp="1"/>
          </p:cNvSpPr>
          <p:nvPr>
            <p:ph type="sldNum" sz="quarter" idx="5"/>
          </p:nvPr>
        </p:nvSpPr>
        <p:spPr/>
        <p:txBody>
          <a:bodyPr/>
          <a:lstStyle/>
          <a:p>
            <a:fld id="{DC81CCE8-8669-844C-8A1E-83EDDE9464AC}" type="slidenum">
              <a:rPr lang="en-GB" smtClean="0"/>
              <a:pPr/>
              <a:t>19</a:t>
            </a:fld>
            <a:endParaRPr lang="en-GB"/>
          </a:p>
        </p:txBody>
      </p:sp>
    </p:spTree>
    <p:extLst>
      <p:ext uri="{BB962C8B-B14F-4D97-AF65-F5344CB8AC3E}">
        <p14:creationId xmlns:p14="http://schemas.microsoft.com/office/powerpoint/2010/main" val="3576798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B29EA-0FB7-04D2-3A3F-7B32F414C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321ED-3CD2-31B6-E7FA-A7E8AADE6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16B59-8DA3-7AC4-70E5-B9AABE342D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7670D6-91B8-0A4D-E79D-A3B3232EF09E}"/>
              </a:ext>
            </a:extLst>
          </p:cNvPr>
          <p:cNvSpPr>
            <a:spLocks noGrp="1"/>
          </p:cNvSpPr>
          <p:nvPr>
            <p:ph type="sldNum" sz="quarter" idx="5"/>
          </p:nvPr>
        </p:nvSpPr>
        <p:spPr/>
        <p:txBody>
          <a:bodyPr/>
          <a:lstStyle/>
          <a:p>
            <a:fld id="{DC81CCE8-8669-844C-8A1E-83EDDE9464AC}" type="slidenum">
              <a:rPr lang="en-GB" smtClean="0"/>
              <a:pPr/>
              <a:t>20</a:t>
            </a:fld>
            <a:endParaRPr lang="en-GB"/>
          </a:p>
        </p:txBody>
      </p:sp>
    </p:spTree>
    <p:extLst>
      <p:ext uri="{BB962C8B-B14F-4D97-AF65-F5344CB8AC3E}">
        <p14:creationId xmlns:p14="http://schemas.microsoft.com/office/powerpoint/2010/main" val="92087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a:p>
        </p:txBody>
      </p:sp>
    </p:spTree>
    <p:extLst>
      <p:ext uri="{BB962C8B-B14F-4D97-AF65-F5344CB8AC3E}">
        <p14:creationId xmlns:p14="http://schemas.microsoft.com/office/powerpoint/2010/main" val="2996331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24BA2-6DD9-2847-4B53-DDF82BBCD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7912B-0C7F-9D61-89D9-138F3AEF7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D35696-EE40-C575-C5F2-1C7EB51E94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686646-8E9D-6844-6B0E-F5770757B927}"/>
              </a:ext>
            </a:extLst>
          </p:cNvPr>
          <p:cNvSpPr>
            <a:spLocks noGrp="1"/>
          </p:cNvSpPr>
          <p:nvPr>
            <p:ph type="sldNum" sz="quarter" idx="5"/>
          </p:nvPr>
        </p:nvSpPr>
        <p:spPr/>
        <p:txBody>
          <a:bodyPr/>
          <a:lstStyle/>
          <a:p>
            <a:fld id="{DC81CCE8-8669-844C-8A1E-83EDDE9464AC}" type="slidenum">
              <a:rPr lang="en-GB" smtClean="0"/>
              <a:pPr/>
              <a:t>21</a:t>
            </a:fld>
            <a:endParaRPr lang="en-GB"/>
          </a:p>
        </p:txBody>
      </p:sp>
    </p:spTree>
    <p:extLst>
      <p:ext uri="{BB962C8B-B14F-4D97-AF65-F5344CB8AC3E}">
        <p14:creationId xmlns:p14="http://schemas.microsoft.com/office/powerpoint/2010/main" val="2516866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669D7-7274-4C27-5326-35238B8A3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872E-4BE0-75D5-9CC9-CB6A56E4D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773B5-C74B-75C1-F91A-E27D0A9F4E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E673B4-B486-067C-3923-11938ABB15FC}"/>
              </a:ext>
            </a:extLst>
          </p:cNvPr>
          <p:cNvSpPr>
            <a:spLocks noGrp="1"/>
          </p:cNvSpPr>
          <p:nvPr>
            <p:ph type="sldNum" sz="quarter" idx="5"/>
          </p:nvPr>
        </p:nvSpPr>
        <p:spPr/>
        <p:txBody>
          <a:bodyPr/>
          <a:lstStyle/>
          <a:p>
            <a:fld id="{DC81CCE8-8669-844C-8A1E-83EDDE9464AC}" type="slidenum">
              <a:rPr lang="en-GB" smtClean="0"/>
              <a:pPr/>
              <a:t>22</a:t>
            </a:fld>
            <a:endParaRPr lang="en-GB"/>
          </a:p>
        </p:txBody>
      </p:sp>
    </p:spTree>
    <p:extLst>
      <p:ext uri="{BB962C8B-B14F-4D97-AF65-F5344CB8AC3E}">
        <p14:creationId xmlns:p14="http://schemas.microsoft.com/office/powerpoint/2010/main" val="2710830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FD594-DC8A-BD17-C4A6-81AFD3447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7AD13-2893-7311-58E6-75B249625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6B4ED-D81F-EBE2-10EF-6634F3F3F1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383EC5-383D-497A-9C41-ACB9A8477DE4}"/>
              </a:ext>
            </a:extLst>
          </p:cNvPr>
          <p:cNvSpPr>
            <a:spLocks noGrp="1"/>
          </p:cNvSpPr>
          <p:nvPr>
            <p:ph type="sldNum" sz="quarter" idx="5"/>
          </p:nvPr>
        </p:nvSpPr>
        <p:spPr/>
        <p:txBody>
          <a:bodyPr/>
          <a:lstStyle/>
          <a:p>
            <a:fld id="{DC81CCE8-8669-844C-8A1E-83EDDE9464AC}" type="slidenum">
              <a:rPr lang="en-GB" smtClean="0"/>
              <a:pPr/>
              <a:t>23</a:t>
            </a:fld>
            <a:endParaRPr lang="en-GB"/>
          </a:p>
        </p:txBody>
      </p:sp>
    </p:spTree>
    <p:extLst>
      <p:ext uri="{BB962C8B-B14F-4D97-AF65-F5344CB8AC3E}">
        <p14:creationId xmlns:p14="http://schemas.microsoft.com/office/powerpoint/2010/main" val="3680667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4B4E4-788F-095E-C329-7BDC8F49E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3AD62-316A-8F25-FB23-2E813A6D5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D354A-51E4-D500-0E63-3594B1F2BE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F9AB36-32FD-F392-C2DE-827C9617173F}"/>
              </a:ext>
            </a:extLst>
          </p:cNvPr>
          <p:cNvSpPr>
            <a:spLocks noGrp="1"/>
          </p:cNvSpPr>
          <p:nvPr>
            <p:ph type="sldNum" sz="quarter" idx="5"/>
          </p:nvPr>
        </p:nvSpPr>
        <p:spPr/>
        <p:txBody>
          <a:bodyPr/>
          <a:lstStyle/>
          <a:p>
            <a:fld id="{DC81CCE8-8669-844C-8A1E-83EDDE9464AC}" type="slidenum">
              <a:rPr lang="en-GB" smtClean="0"/>
              <a:pPr/>
              <a:t>24</a:t>
            </a:fld>
            <a:endParaRPr lang="en-GB"/>
          </a:p>
        </p:txBody>
      </p:sp>
    </p:spTree>
    <p:extLst>
      <p:ext uri="{BB962C8B-B14F-4D97-AF65-F5344CB8AC3E}">
        <p14:creationId xmlns:p14="http://schemas.microsoft.com/office/powerpoint/2010/main" val="165743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9FD33-5705-9025-8CD6-75EDE010A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EFCDE-4645-93C4-3831-3FBC2ECBF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6F9BD-3D5F-4EBD-DC70-D46939F814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210954-5608-A5E4-6AFE-BCAC2A629284}"/>
              </a:ext>
            </a:extLst>
          </p:cNvPr>
          <p:cNvSpPr>
            <a:spLocks noGrp="1"/>
          </p:cNvSpPr>
          <p:nvPr>
            <p:ph type="sldNum" sz="quarter" idx="5"/>
          </p:nvPr>
        </p:nvSpPr>
        <p:spPr/>
        <p:txBody>
          <a:bodyPr/>
          <a:lstStyle/>
          <a:p>
            <a:fld id="{DC81CCE8-8669-844C-8A1E-83EDDE9464AC}" type="slidenum">
              <a:rPr lang="en-GB" smtClean="0"/>
              <a:pPr/>
              <a:t>25</a:t>
            </a:fld>
            <a:endParaRPr lang="en-GB"/>
          </a:p>
        </p:txBody>
      </p:sp>
    </p:spTree>
    <p:extLst>
      <p:ext uri="{BB962C8B-B14F-4D97-AF65-F5344CB8AC3E}">
        <p14:creationId xmlns:p14="http://schemas.microsoft.com/office/powerpoint/2010/main" val="4064576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DC05-AB9A-2651-8F5E-93CC10B6C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32B69-795E-D46F-18A7-6A72180753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75641-C539-B2B5-A660-840A41AF22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F2120B-CAE5-3296-16C9-E63EE1357530}"/>
              </a:ext>
            </a:extLst>
          </p:cNvPr>
          <p:cNvSpPr>
            <a:spLocks noGrp="1"/>
          </p:cNvSpPr>
          <p:nvPr>
            <p:ph type="sldNum" sz="quarter" idx="5"/>
          </p:nvPr>
        </p:nvSpPr>
        <p:spPr/>
        <p:txBody>
          <a:bodyPr/>
          <a:lstStyle/>
          <a:p>
            <a:fld id="{DC81CCE8-8669-844C-8A1E-83EDDE9464AC}" type="slidenum">
              <a:rPr lang="en-GB" smtClean="0"/>
              <a:pPr/>
              <a:t>26</a:t>
            </a:fld>
            <a:endParaRPr lang="en-GB"/>
          </a:p>
        </p:txBody>
      </p:sp>
    </p:spTree>
    <p:extLst>
      <p:ext uri="{BB962C8B-B14F-4D97-AF65-F5344CB8AC3E}">
        <p14:creationId xmlns:p14="http://schemas.microsoft.com/office/powerpoint/2010/main" val="4054662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EEE8C-85C7-5670-C112-0D69082D6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A3BE1-9016-E5A0-2733-6F0268871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1EBAB-65D6-78B4-C4A0-BFC623FD34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D0CFE0-F57C-436F-38E2-FC5D7E8E4D5C}"/>
              </a:ext>
            </a:extLst>
          </p:cNvPr>
          <p:cNvSpPr>
            <a:spLocks noGrp="1"/>
          </p:cNvSpPr>
          <p:nvPr>
            <p:ph type="sldNum" sz="quarter" idx="5"/>
          </p:nvPr>
        </p:nvSpPr>
        <p:spPr/>
        <p:txBody>
          <a:bodyPr/>
          <a:lstStyle/>
          <a:p>
            <a:fld id="{DC81CCE8-8669-844C-8A1E-83EDDE9464AC}" type="slidenum">
              <a:rPr lang="en-GB" smtClean="0"/>
              <a:pPr/>
              <a:t>27</a:t>
            </a:fld>
            <a:endParaRPr lang="en-GB"/>
          </a:p>
        </p:txBody>
      </p:sp>
    </p:spTree>
    <p:extLst>
      <p:ext uri="{BB962C8B-B14F-4D97-AF65-F5344CB8AC3E}">
        <p14:creationId xmlns:p14="http://schemas.microsoft.com/office/powerpoint/2010/main" val="2411855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FE988-819C-FBD4-1D43-019B8F579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09381-7E42-20D8-8C10-80FC88E67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E3D472-E803-F203-BF7D-CE00A1370D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A36D37-2A00-7EEE-601C-A2F0D2173ED6}"/>
              </a:ext>
            </a:extLst>
          </p:cNvPr>
          <p:cNvSpPr>
            <a:spLocks noGrp="1"/>
          </p:cNvSpPr>
          <p:nvPr>
            <p:ph type="sldNum" sz="quarter" idx="5"/>
          </p:nvPr>
        </p:nvSpPr>
        <p:spPr/>
        <p:txBody>
          <a:bodyPr/>
          <a:lstStyle/>
          <a:p>
            <a:fld id="{DC81CCE8-8669-844C-8A1E-83EDDE9464AC}" type="slidenum">
              <a:rPr lang="en-GB" smtClean="0"/>
              <a:pPr/>
              <a:t>28</a:t>
            </a:fld>
            <a:endParaRPr lang="en-GB"/>
          </a:p>
        </p:txBody>
      </p:sp>
    </p:spTree>
    <p:extLst>
      <p:ext uri="{BB962C8B-B14F-4D97-AF65-F5344CB8AC3E}">
        <p14:creationId xmlns:p14="http://schemas.microsoft.com/office/powerpoint/2010/main" val="73540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34CBB-7C33-692C-A670-1E63E8394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5DC8A-571B-9A5A-16CA-E0CE792416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DB35E5-7B19-FFFE-A100-A9AA8B6844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4252EE-59B5-4045-43AB-06C0A8EF4380}"/>
              </a:ext>
            </a:extLst>
          </p:cNvPr>
          <p:cNvSpPr>
            <a:spLocks noGrp="1"/>
          </p:cNvSpPr>
          <p:nvPr>
            <p:ph type="sldNum" sz="quarter" idx="5"/>
          </p:nvPr>
        </p:nvSpPr>
        <p:spPr/>
        <p:txBody>
          <a:bodyPr/>
          <a:lstStyle/>
          <a:p>
            <a:fld id="{DC81CCE8-8669-844C-8A1E-83EDDE9464AC}" type="slidenum">
              <a:rPr lang="en-GB" smtClean="0"/>
              <a:pPr/>
              <a:t>29</a:t>
            </a:fld>
            <a:endParaRPr lang="en-GB"/>
          </a:p>
        </p:txBody>
      </p:sp>
    </p:spTree>
    <p:extLst>
      <p:ext uri="{BB962C8B-B14F-4D97-AF65-F5344CB8AC3E}">
        <p14:creationId xmlns:p14="http://schemas.microsoft.com/office/powerpoint/2010/main" val="1671706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4F154-D832-07BB-04BC-679E1F2A3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9030E-6FEB-31ED-B9F4-56F549C3A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4E397-D350-563B-C673-F65150F089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994D2B-645D-5689-5EFD-DF6F3F6E195B}"/>
              </a:ext>
            </a:extLst>
          </p:cNvPr>
          <p:cNvSpPr>
            <a:spLocks noGrp="1"/>
          </p:cNvSpPr>
          <p:nvPr>
            <p:ph type="sldNum" sz="quarter" idx="5"/>
          </p:nvPr>
        </p:nvSpPr>
        <p:spPr/>
        <p:txBody>
          <a:bodyPr/>
          <a:lstStyle/>
          <a:p>
            <a:fld id="{DC81CCE8-8669-844C-8A1E-83EDDE9464AC}" type="slidenum">
              <a:rPr lang="en-GB" smtClean="0"/>
              <a:pPr/>
              <a:t>30</a:t>
            </a:fld>
            <a:endParaRPr lang="en-GB"/>
          </a:p>
        </p:txBody>
      </p:sp>
    </p:spTree>
    <p:extLst>
      <p:ext uri="{BB962C8B-B14F-4D97-AF65-F5344CB8AC3E}">
        <p14:creationId xmlns:p14="http://schemas.microsoft.com/office/powerpoint/2010/main" val="98138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3</a:t>
            </a:fld>
            <a:endParaRPr lang="en-GB"/>
          </a:p>
        </p:txBody>
      </p:sp>
    </p:spTree>
    <p:extLst>
      <p:ext uri="{BB962C8B-B14F-4D97-AF65-F5344CB8AC3E}">
        <p14:creationId xmlns:p14="http://schemas.microsoft.com/office/powerpoint/2010/main" val="3928467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6C882-E96A-C99B-89DA-64E75006B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D6F87-CB10-DA3F-10CF-E94D834F61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92DE1-EDCC-B66B-8CF2-0FCD21DFCE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05C13D-6A9E-E93B-0650-6D3FAC287493}"/>
              </a:ext>
            </a:extLst>
          </p:cNvPr>
          <p:cNvSpPr>
            <a:spLocks noGrp="1"/>
          </p:cNvSpPr>
          <p:nvPr>
            <p:ph type="sldNum" sz="quarter" idx="5"/>
          </p:nvPr>
        </p:nvSpPr>
        <p:spPr/>
        <p:txBody>
          <a:bodyPr/>
          <a:lstStyle/>
          <a:p>
            <a:fld id="{DC81CCE8-8669-844C-8A1E-83EDDE9464AC}" type="slidenum">
              <a:rPr lang="en-GB" smtClean="0"/>
              <a:pPr/>
              <a:t>31</a:t>
            </a:fld>
            <a:endParaRPr lang="en-GB"/>
          </a:p>
        </p:txBody>
      </p:sp>
    </p:spTree>
    <p:extLst>
      <p:ext uri="{BB962C8B-B14F-4D97-AF65-F5344CB8AC3E}">
        <p14:creationId xmlns:p14="http://schemas.microsoft.com/office/powerpoint/2010/main" val="3919099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C50AB-0716-7CEC-E515-C1F384A03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75FC9-8A64-8388-9F8C-2B44864E2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34BA93-D2BE-407F-96E8-3A0D93B209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4A1CC6-228F-FBA5-9FFA-6FCA8FBA782E}"/>
              </a:ext>
            </a:extLst>
          </p:cNvPr>
          <p:cNvSpPr>
            <a:spLocks noGrp="1"/>
          </p:cNvSpPr>
          <p:nvPr>
            <p:ph type="sldNum" sz="quarter" idx="5"/>
          </p:nvPr>
        </p:nvSpPr>
        <p:spPr/>
        <p:txBody>
          <a:bodyPr/>
          <a:lstStyle/>
          <a:p>
            <a:fld id="{DC81CCE8-8669-844C-8A1E-83EDDE9464AC}" type="slidenum">
              <a:rPr lang="en-GB" smtClean="0"/>
              <a:pPr/>
              <a:t>32</a:t>
            </a:fld>
            <a:endParaRPr lang="en-GB"/>
          </a:p>
        </p:txBody>
      </p:sp>
    </p:spTree>
    <p:extLst>
      <p:ext uri="{BB962C8B-B14F-4D97-AF65-F5344CB8AC3E}">
        <p14:creationId xmlns:p14="http://schemas.microsoft.com/office/powerpoint/2010/main" val="482442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100C0-9F03-582F-B831-9239476DE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92D55-BB09-60DD-5FD3-DBD3C562A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764AB-C6D3-23DB-D04C-EACB382C8B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4695AD-DE11-B7EE-91A0-92AECEA6AAB1}"/>
              </a:ext>
            </a:extLst>
          </p:cNvPr>
          <p:cNvSpPr>
            <a:spLocks noGrp="1"/>
          </p:cNvSpPr>
          <p:nvPr>
            <p:ph type="sldNum" sz="quarter" idx="5"/>
          </p:nvPr>
        </p:nvSpPr>
        <p:spPr/>
        <p:txBody>
          <a:bodyPr/>
          <a:lstStyle/>
          <a:p>
            <a:fld id="{DC81CCE8-8669-844C-8A1E-83EDDE9464AC}" type="slidenum">
              <a:rPr lang="en-GB" smtClean="0"/>
              <a:pPr/>
              <a:t>33</a:t>
            </a:fld>
            <a:endParaRPr lang="en-GB"/>
          </a:p>
        </p:txBody>
      </p:sp>
    </p:spTree>
    <p:extLst>
      <p:ext uri="{BB962C8B-B14F-4D97-AF65-F5344CB8AC3E}">
        <p14:creationId xmlns:p14="http://schemas.microsoft.com/office/powerpoint/2010/main" val="607276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2893B-3625-10A5-EDFD-B6C0E13EA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82CC2-888F-409A-9A6C-9AC99C351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27EAE3-1AAD-48CF-498A-618D38C306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F5001B-E406-5FAB-F60E-31F663C52514}"/>
              </a:ext>
            </a:extLst>
          </p:cNvPr>
          <p:cNvSpPr>
            <a:spLocks noGrp="1"/>
          </p:cNvSpPr>
          <p:nvPr>
            <p:ph type="sldNum" sz="quarter" idx="5"/>
          </p:nvPr>
        </p:nvSpPr>
        <p:spPr/>
        <p:txBody>
          <a:bodyPr/>
          <a:lstStyle/>
          <a:p>
            <a:fld id="{DC81CCE8-8669-844C-8A1E-83EDDE9464AC}" type="slidenum">
              <a:rPr lang="en-GB" smtClean="0"/>
              <a:pPr/>
              <a:t>34</a:t>
            </a:fld>
            <a:endParaRPr lang="en-GB"/>
          </a:p>
        </p:txBody>
      </p:sp>
    </p:spTree>
    <p:extLst>
      <p:ext uri="{BB962C8B-B14F-4D97-AF65-F5344CB8AC3E}">
        <p14:creationId xmlns:p14="http://schemas.microsoft.com/office/powerpoint/2010/main" val="781273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C79C-4264-D3DA-9FC7-39DB8E542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B596E-44B5-60F7-2829-F230B4A600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BDBDA-2006-DA30-63E3-579A843BB7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92167F-FE39-09F7-6BB6-D466D6973F14}"/>
              </a:ext>
            </a:extLst>
          </p:cNvPr>
          <p:cNvSpPr>
            <a:spLocks noGrp="1"/>
          </p:cNvSpPr>
          <p:nvPr>
            <p:ph type="sldNum" sz="quarter" idx="5"/>
          </p:nvPr>
        </p:nvSpPr>
        <p:spPr/>
        <p:txBody>
          <a:bodyPr/>
          <a:lstStyle/>
          <a:p>
            <a:fld id="{DC81CCE8-8669-844C-8A1E-83EDDE9464AC}" type="slidenum">
              <a:rPr lang="en-GB" smtClean="0"/>
              <a:pPr/>
              <a:t>35</a:t>
            </a:fld>
            <a:endParaRPr lang="en-GB"/>
          </a:p>
        </p:txBody>
      </p:sp>
    </p:spTree>
    <p:extLst>
      <p:ext uri="{BB962C8B-B14F-4D97-AF65-F5344CB8AC3E}">
        <p14:creationId xmlns:p14="http://schemas.microsoft.com/office/powerpoint/2010/main" val="1367884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4B56C-67A5-8918-3842-4656875F70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AF824-0397-6EAF-7B0F-525676761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C13D1-B346-71D0-769B-FEF9AC2703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3441F7-9DD9-B52C-783C-64AE26A40FA1}"/>
              </a:ext>
            </a:extLst>
          </p:cNvPr>
          <p:cNvSpPr>
            <a:spLocks noGrp="1"/>
          </p:cNvSpPr>
          <p:nvPr>
            <p:ph type="sldNum" sz="quarter" idx="5"/>
          </p:nvPr>
        </p:nvSpPr>
        <p:spPr/>
        <p:txBody>
          <a:bodyPr/>
          <a:lstStyle/>
          <a:p>
            <a:fld id="{DC81CCE8-8669-844C-8A1E-83EDDE9464AC}" type="slidenum">
              <a:rPr lang="en-GB" smtClean="0"/>
              <a:pPr/>
              <a:t>36</a:t>
            </a:fld>
            <a:endParaRPr lang="en-GB"/>
          </a:p>
        </p:txBody>
      </p:sp>
    </p:spTree>
    <p:extLst>
      <p:ext uri="{BB962C8B-B14F-4D97-AF65-F5344CB8AC3E}">
        <p14:creationId xmlns:p14="http://schemas.microsoft.com/office/powerpoint/2010/main" val="1459727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4E382-F378-768E-8A76-BAD9F02D5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BD839-8737-1E08-6692-035F73152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FBECB-69ED-C638-C310-F0C04059CE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BE87F5-D7A0-2FB3-6877-E599759A93A9}"/>
              </a:ext>
            </a:extLst>
          </p:cNvPr>
          <p:cNvSpPr>
            <a:spLocks noGrp="1"/>
          </p:cNvSpPr>
          <p:nvPr>
            <p:ph type="sldNum" sz="quarter" idx="5"/>
          </p:nvPr>
        </p:nvSpPr>
        <p:spPr/>
        <p:txBody>
          <a:bodyPr/>
          <a:lstStyle/>
          <a:p>
            <a:fld id="{DC81CCE8-8669-844C-8A1E-83EDDE9464AC}" type="slidenum">
              <a:rPr lang="en-GB" smtClean="0"/>
              <a:pPr/>
              <a:t>37</a:t>
            </a:fld>
            <a:endParaRPr lang="en-GB"/>
          </a:p>
        </p:txBody>
      </p:sp>
    </p:spTree>
    <p:extLst>
      <p:ext uri="{BB962C8B-B14F-4D97-AF65-F5344CB8AC3E}">
        <p14:creationId xmlns:p14="http://schemas.microsoft.com/office/powerpoint/2010/main" val="939964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38</a:t>
            </a:fld>
            <a:endParaRPr lang="en-GB"/>
          </a:p>
        </p:txBody>
      </p:sp>
    </p:spTree>
    <p:extLst>
      <p:ext uri="{BB962C8B-B14F-4D97-AF65-F5344CB8AC3E}">
        <p14:creationId xmlns:p14="http://schemas.microsoft.com/office/powerpoint/2010/main" val="3280540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39</a:t>
            </a:fld>
            <a:endParaRPr lang="en-GB"/>
          </a:p>
        </p:txBody>
      </p:sp>
    </p:spTree>
    <p:extLst>
      <p:ext uri="{BB962C8B-B14F-4D97-AF65-F5344CB8AC3E}">
        <p14:creationId xmlns:p14="http://schemas.microsoft.com/office/powerpoint/2010/main" val="72930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a:p>
        </p:txBody>
      </p:sp>
    </p:spTree>
    <p:extLst>
      <p:ext uri="{BB962C8B-B14F-4D97-AF65-F5344CB8AC3E}">
        <p14:creationId xmlns:p14="http://schemas.microsoft.com/office/powerpoint/2010/main" val="117273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4D930-CCC0-1A13-36DC-25B0C73A1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D72BB-959A-38F5-319C-A573C449A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1C0D6-79BF-2480-4CE6-E76A4A5E04B3}"/>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6B63B9DB-284F-1162-5C32-48CDAB5569AC}"/>
              </a:ext>
            </a:extLst>
          </p:cNvPr>
          <p:cNvSpPr>
            <a:spLocks noGrp="1"/>
          </p:cNvSpPr>
          <p:nvPr>
            <p:ph type="sldNum" sz="quarter" idx="5"/>
          </p:nvPr>
        </p:nvSpPr>
        <p:spPr/>
        <p:txBody>
          <a:bodyPr/>
          <a:lstStyle/>
          <a:p>
            <a:fld id="{DC81CCE8-8669-844C-8A1E-83EDDE9464AC}" type="slidenum">
              <a:rPr lang="en-GB" smtClean="0"/>
              <a:pPr/>
              <a:t>5</a:t>
            </a:fld>
            <a:endParaRPr lang="en-GB"/>
          </a:p>
        </p:txBody>
      </p:sp>
    </p:spTree>
    <p:extLst>
      <p:ext uri="{BB962C8B-B14F-4D97-AF65-F5344CB8AC3E}">
        <p14:creationId xmlns:p14="http://schemas.microsoft.com/office/powerpoint/2010/main" val="380150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0D417-DCE4-AFCC-9981-87283A911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47A21-CA84-5F4B-1093-0F16A3C8F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E1B52-5009-CEE5-EFD6-E5E05290597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AAF7936-294C-E979-1CAC-DA39CF97CDA2}"/>
              </a:ext>
            </a:extLst>
          </p:cNvPr>
          <p:cNvSpPr>
            <a:spLocks noGrp="1"/>
          </p:cNvSpPr>
          <p:nvPr>
            <p:ph type="sldNum" sz="quarter" idx="5"/>
          </p:nvPr>
        </p:nvSpPr>
        <p:spPr/>
        <p:txBody>
          <a:bodyPr/>
          <a:lstStyle/>
          <a:p>
            <a:fld id="{DC81CCE8-8669-844C-8A1E-83EDDE9464AC}" type="slidenum">
              <a:rPr lang="en-GB" smtClean="0"/>
              <a:pPr/>
              <a:t>6</a:t>
            </a:fld>
            <a:endParaRPr lang="en-GB"/>
          </a:p>
        </p:txBody>
      </p:sp>
    </p:spTree>
    <p:extLst>
      <p:ext uri="{BB962C8B-B14F-4D97-AF65-F5344CB8AC3E}">
        <p14:creationId xmlns:p14="http://schemas.microsoft.com/office/powerpoint/2010/main" val="307828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7</a:t>
            </a:fld>
            <a:endParaRPr lang="en-GB"/>
          </a:p>
        </p:txBody>
      </p:sp>
    </p:spTree>
    <p:extLst>
      <p:ext uri="{BB962C8B-B14F-4D97-AF65-F5344CB8AC3E}">
        <p14:creationId xmlns:p14="http://schemas.microsoft.com/office/powerpoint/2010/main" val="26109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82D62-A10B-8093-8447-863B07F4B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30315-F97C-A482-A3E3-C8FE41469A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0F2BCD-4F3C-A11B-A134-A64E49D6AF50}"/>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F6BA0E82-2B52-9A70-ADE0-3F98BD222F45}"/>
              </a:ext>
            </a:extLst>
          </p:cNvPr>
          <p:cNvSpPr>
            <a:spLocks noGrp="1"/>
          </p:cNvSpPr>
          <p:nvPr>
            <p:ph type="sldNum" sz="quarter" idx="5"/>
          </p:nvPr>
        </p:nvSpPr>
        <p:spPr/>
        <p:txBody>
          <a:bodyPr/>
          <a:lstStyle/>
          <a:p>
            <a:fld id="{DC81CCE8-8669-844C-8A1E-83EDDE9464AC}" type="slidenum">
              <a:rPr lang="en-GB" smtClean="0"/>
              <a:pPr/>
              <a:t>9</a:t>
            </a:fld>
            <a:endParaRPr lang="en-GB"/>
          </a:p>
        </p:txBody>
      </p:sp>
    </p:spTree>
    <p:extLst>
      <p:ext uri="{BB962C8B-B14F-4D97-AF65-F5344CB8AC3E}">
        <p14:creationId xmlns:p14="http://schemas.microsoft.com/office/powerpoint/2010/main" val="4265838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10</a:t>
            </a:fld>
            <a:endParaRPr lang="en-GB"/>
          </a:p>
        </p:txBody>
      </p:sp>
    </p:spTree>
    <p:extLst>
      <p:ext uri="{BB962C8B-B14F-4D97-AF65-F5344CB8AC3E}">
        <p14:creationId xmlns:p14="http://schemas.microsoft.com/office/powerpoint/2010/main" val="783647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jpg"/><Relationship Id="rId4" Type="http://schemas.openxmlformats.org/officeDocument/2006/relationships/image" Target="../media/image12.jp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94F44C7-F913-747C-CC1F-29A512CF50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854556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k object 16">
            <a:extLst>
              <a:ext uri="{FF2B5EF4-FFF2-40B4-BE49-F238E27FC236}">
                <a16:creationId xmlns:a16="http://schemas.microsoft.com/office/drawing/2014/main" id="{ABC8B010-0BF7-170A-306A-AE0E8BBBAF30}"/>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985458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A8DD76FE-99CC-21D1-31B3-9BD8058CF4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6960889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F52E34B-502E-D3C3-6197-80AB05CA2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61CE8824-540D-DFBA-31D3-900593369C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4" name="Picture 3" descr="A picture containing text, clipart&#10;&#10;Description automatically generated">
            <a:extLst>
              <a:ext uri="{FF2B5EF4-FFF2-40B4-BE49-F238E27FC236}">
                <a16:creationId xmlns:a16="http://schemas.microsoft.com/office/drawing/2014/main" id="{527B2328-A2F8-BF70-040E-6FE14398A0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sp>
        <p:nvSpPr>
          <p:cNvPr id="4" name="bk object 16">
            <a:extLst>
              <a:ext uri="{FF2B5EF4-FFF2-40B4-BE49-F238E27FC236}">
                <a16:creationId xmlns:a16="http://schemas.microsoft.com/office/drawing/2014/main" id="{7C4633AF-C8C5-975A-1DC2-0BF423A76DF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050095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 name="bk object 16">
            <a:extLst>
              <a:ext uri="{FF2B5EF4-FFF2-40B4-BE49-F238E27FC236}">
                <a16:creationId xmlns:a16="http://schemas.microsoft.com/office/drawing/2014/main" id="{07D06058-67AE-0C33-827D-D4CEB61ABED4}"/>
              </a:ext>
            </a:extLst>
          </p:cNvPr>
          <p:cNvSpPr/>
          <p:nvPr userDrawn="1"/>
        </p:nvSpPr>
        <p:spPr>
          <a:xfrm>
            <a:off x="10084689" y="360617"/>
            <a:ext cx="1745932" cy="49206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47629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 name="bk object 16">
            <a:extLst>
              <a:ext uri="{FF2B5EF4-FFF2-40B4-BE49-F238E27FC236}">
                <a16:creationId xmlns:a16="http://schemas.microsoft.com/office/drawing/2014/main" id="{6DF035AD-312B-6056-E925-E62F9BE2678E}"/>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528733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rgbClr val="088486"/>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10/30/2024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29446619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10/30/2024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9973E9CF-844F-FFF6-A27C-71FF428B66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9446619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10/30/2024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29446619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0B93-D5A9-C64C-B9E3-99F0DE57CF2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25826E-1172-9040-B965-877B3DAB4D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9FCB17-8BA5-D243-ABFF-5AD120C4A2C3}"/>
              </a:ext>
            </a:extLst>
          </p:cNvPr>
          <p:cNvSpPr>
            <a:spLocks noGrp="1"/>
          </p:cNvSpPr>
          <p:nvPr>
            <p:ph type="dt" sz="half" idx="10"/>
          </p:nvPr>
        </p:nvSpPr>
        <p:spPr/>
        <p:txBody>
          <a:bodyPr/>
          <a:lstStyle/>
          <a:p>
            <a:fld id="{A45B43EB-0F14-8440-952E-EC24169DF45A}"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DB9A1EF-0CBD-5246-A34E-CF7D2486DA0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3EC30AC-82E2-F74F-872A-AA11E96816F0}"/>
              </a:ext>
            </a:extLst>
          </p:cNvPr>
          <p:cNvSpPr>
            <a:spLocks noGrp="1"/>
          </p:cNvSpPr>
          <p:nvPr>
            <p:ph type="sldNum" sz="quarter" idx="12"/>
          </p:nvPr>
        </p:nvSpPr>
        <p:spPr/>
        <p:txBody>
          <a:bodyPr/>
          <a:lstStyle/>
          <a:p>
            <a:fld id="{B41D449C-94DD-4940-9A2C-8439EE4FA5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833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AE4D-6B07-D827-3FF2-A6531701F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A8E686-0706-8432-A431-BD68EB25F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1AE5F8-DF20-DF48-C7F6-8B826D699B5A}"/>
              </a:ext>
            </a:extLst>
          </p:cNvPr>
          <p:cNvSpPr>
            <a:spLocks noGrp="1"/>
          </p:cNvSpPr>
          <p:nvPr>
            <p:ph type="dt" sz="half" idx="10"/>
          </p:nvPr>
        </p:nvSpPr>
        <p:spPr/>
        <p:txBody>
          <a:bodyPr/>
          <a:lstStyle/>
          <a:p>
            <a:fld id="{93F8A453-9656-46B6-9853-6BA8E18B3AD2}" type="datetimeFigureOut">
              <a:rPr lang="en-GB" smtClean="0"/>
              <a:t>30/10/2024</a:t>
            </a:fld>
            <a:endParaRPr lang="en-GB"/>
          </a:p>
        </p:txBody>
      </p:sp>
      <p:sp>
        <p:nvSpPr>
          <p:cNvPr id="5" name="Footer Placeholder 4">
            <a:extLst>
              <a:ext uri="{FF2B5EF4-FFF2-40B4-BE49-F238E27FC236}">
                <a16:creationId xmlns:a16="http://schemas.microsoft.com/office/drawing/2014/main" id="{7BAAA13C-4139-CF11-B502-FACB03A1FB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A710F-0FA5-6E4A-0BB5-5968E9142B4F}"/>
              </a:ext>
            </a:extLst>
          </p:cNvPr>
          <p:cNvSpPr>
            <a:spLocks noGrp="1"/>
          </p:cNvSpPr>
          <p:nvPr>
            <p:ph type="sldNum" sz="quarter" idx="12"/>
          </p:nvPr>
        </p:nvSpPr>
        <p:spPr/>
        <p:txBody>
          <a:bodyPr/>
          <a:lstStyle/>
          <a:p>
            <a:fld id="{1A752BB4-3315-41AD-9BD1-A96594056D31}" type="slidenum">
              <a:rPr lang="en-GB" smtClean="0"/>
              <a:t>‹#›</a:t>
            </a:fld>
            <a:endParaRPr lang="en-GB"/>
          </a:p>
        </p:txBody>
      </p:sp>
    </p:spTree>
    <p:extLst>
      <p:ext uri="{BB962C8B-B14F-4D97-AF65-F5344CB8AC3E}">
        <p14:creationId xmlns:p14="http://schemas.microsoft.com/office/powerpoint/2010/main" val="351446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088486"/>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rgbClr val="088486"/>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CEBBA40D-165A-F453-E1BC-D4EDCF3CED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7A855269-D313-02F4-7003-BE0FEEBB1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476C3509-7F27-A7F0-D739-F879172AD4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4" name="Picture 3">
            <a:extLst>
              <a:ext uri="{FF2B5EF4-FFF2-40B4-BE49-F238E27FC236}">
                <a16:creationId xmlns:a16="http://schemas.microsoft.com/office/drawing/2014/main" id="{C5F5C8A3-3A20-3401-A16B-085737EC74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rgbClr val="088486"/>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23797C0-1387-9B6A-7C39-2B3817DED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E8320A8B-59E3-9BDC-7207-6A5CBCAD3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6C3376C-7F39-9E3C-537E-94440A84F3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C965A4B-3F85-87C5-1E6C-1D52BB4FF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8BE37AC-C825-4D9C-3997-D85568617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02C14BD-3BF1-6332-98B6-7777AFE073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bk object 16">
            <a:extLst>
              <a:ext uri="{FF2B5EF4-FFF2-40B4-BE49-F238E27FC236}">
                <a16:creationId xmlns:a16="http://schemas.microsoft.com/office/drawing/2014/main" id="{AECD105E-E1DF-AE42-8BAA-43F6238D6D1B}"/>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0969472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EE25AA22-4B98-8D58-1CE6-102FDA54BE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942904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366A0585-ECB7-2EE6-B897-9BA7B4594C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78185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D0F6DC4-8842-DDBC-B47A-E4BD47C73EE7}"/>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07633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72D7B39-28DB-85E1-631E-2FC50D0FD13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5450871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text, clipart&#10;&#10;Description automatically generated">
            <a:extLst>
              <a:ext uri="{FF2B5EF4-FFF2-40B4-BE49-F238E27FC236}">
                <a16:creationId xmlns:a16="http://schemas.microsoft.com/office/drawing/2014/main" id="{A96A7085-8B91-4D6E-93A4-7F3CA22508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3C799A6F-9378-58EF-8FF1-760E84411D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B66ECA4D-4FAB-79C4-E991-0E8042CCC5A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304020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DACEF503-FE3D-930F-20D4-F29FB1FD76B2}"/>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051003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2653B8A1-77B4-7E61-5525-FEA2512171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FCE6BB38-89E3-C779-B588-C4F68F22D7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68810608-6CBA-A1D5-68F0-D57726D2BAC6}"/>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9416803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26379A07-702F-6296-4124-FA1EC54A2A9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22779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clipart&#10;&#10;Description automatically generated">
            <a:extLst>
              <a:ext uri="{FF2B5EF4-FFF2-40B4-BE49-F238E27FC236}">
                <a16:creationId xmlns:a16="http://schemas.microsoft.com/office/drawing/2014/main" id="{19AE63CF-F8E0-B62A-A454-5CD970D672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D76E21B-7A12-E8FC-ACD0-4224675D19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46F6B83-9636-E9CC-E17D-2F4B8BA9D5D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707838277"/>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59" r:id="rId3"/>
    <p:sldLayoutId id="2147483706" r:id="rId4"/>
    <p:sldLayoutId id="2147483891" r:id="rId5"/>
    <p:sldLayoutId id="2147483691" r:id="rId6"/>
    <p:sldLayoutId id="2147483894" r:id="rId7"/>
    <p:sldLayoutId id="2147483895" r:id="rId8"/>
    <p:sldLayoutId id="2147483896" r:id="rId9"/>
    <p:sldLayoutId id="2147483897" r:id="rId10"/>
    <p:sldLayoutId id="2147484037"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3" r:id="rId36"/>
    <p:sldLayoutId id="2147483924" r:id="rId37"/>
    <p:sldLayoutId id="2147483925" r:id="rId38"/>
    <p:sldLayoutId id="2147483926" r:id="rId39"/>
    <p:sldLayoutId id="2147483927" r:id="rId40"/>
    <p:sldLayoutId id="2147483928" r:id="rId41"/>
    <p:sldLayoutId id="2147483929" r:id="rId42"/>
    <p:sldLayoutId id="2147483930" r:id="rId43"/>
    <p:sldLayoutId id="2147483931" r:id="rId44"/>
    <p:sldLayoutId id="2147483932" r:id="rId45"/>
    <p:sldLayoutId id="2147483933" r:id="rId46"/>
    <p:sldLayoutId id="2147483934" r:id="rId47"/>
    <p:sldLayoutId id="2147483935" r:id="rId48"/>
    <p:sldLayoutId id="2147483936" r:id="rId49"/>
    <p:sldLayoutId id="2147483937" r:id="rId50"/>
    <p:sldLayoutId id="2147483938" r:id="rId51"/>
    <p:sldLayoutId id="2147483939" r:id="rId52"/>
    <p:sldLayoutId id="2147483864" r:id="rId53"/>
    <p:sldLayoutId id="2147483865" r:id="rId54"/>
    <p:sldLayoutId id="2147483866" r:id="rId55"/>
    <p:sldLayoutId id="2147483860" r:id="rId56"/>
    <p:sldLayoutId id="2147483867" r:id="rId57"/>
    <p:sldLayoutId id="2147483868" r:id="rId58"/>
    <p:sldLayoutId id="2147484024" r:id="rId59"/>
    <p:sldLayoutId id="2147484025" r:id="rId60"/>
    <p:sldLayoutId id="2147484026" r:id="rId61"/>
    <p:sldLayoutId id="2147484027" r:id="rId62"/>
    <p:sldLayoutId id="2147483869" r:id="rId63"/>
    <p:sldLayoutId id="2147483870" r:id="rId64"/>
    <p:sldLayoutId id="2147483871" r:id="rId65"/>
    <p:sldLayoutId id="2147483872" r:id="rId66"/>
    <p:sldLayoutId id="2147483873" r:id="rId67"/>
    <p:sldLayoutId id="2147483713" r:id="rId68"/>
    <p:sldLayoutId id="2147484028" r:id="rId69"/>
    <p:sldLayoutId id="2147484029" r:id="rId70"/>
    <p:sldLayoutId id="2147484030" r:id="rId71"/>
    <p:sldLayoutId id="2147484031" r:id="rId72"/>
    <p:sldLayoutId id="2147484032" r:id="rId73"/>
    <p:sldLayoutId id="2147484033" r:id="rId74"/>
    <p:sldLayoutId id="2147483874" r:id="rId75"/>
    <p:sldLayoutId id="2147483714" r:id="rId76"/>
    <p:sldLayoutId id="2147483875" r:id="rId77"/>
    <p:sldLayoutId id="2147483715" r:id="rId78"/>
    <p:sldLayoutId id="2147483721" r:id="rId79"/>
    <p:sldLayoutId id="2147483876" r:id="rId80"/>
    <p:sldLayoutId id="2147483995" r:id="rId81"/>
    <p:sldLayoutId id="2147483681" r:id="rId82"/>
    <p:sldLayoutId id="2147483877" r:id="rId83"/>
    <p:sldLayoutId id="2147483692" r:id="rId84"/>
    <p:sldLayoutId id="2147483996" r:id="rId85"/>
    <p:sldLayoutId id="2147483997" r:id="rId86"/>
    <p:sldLayoutId id="2147483998" r:id="rId87"/>
    <p:sldLayoutId id="2147483999" r:id="rId88"/>
    <p:sldLayoutId id="2147484000" r:id="rId89"/>
    <p:sldLayoutId id="2147484001" r:id="rId90"/>
    <p:sldLayoutId id="2147484002" r:id="rId91"/>
    <p:sldLayoutId id="2147484003" r:id="rId92"/>
    <p:sldLayoutId id="2147484004" r:id="rId93"/>
    <p:sldLayoutId id="2147484005" r:id="rId94"/>
    <p:sldLayoutId id="2147484006" r:id="rId95"/>
    <p:sldLayoutId id="2147484007" r:id="rId96"/>
    <p:sldLayoutId id="2147484008" r:id="rId97"/>
    <p:sldLayoutId id="2147484009" r:id="rId98"/>
    <p:sldLayoutId id="2147484010" r:id="rId99"/>
    <p:sldLayoutId id="2147484011" r:id="rId100"/>
    <p:sldLayoutId id="2147484012" r:id="rId101"/>
    <p:sldLayoutId id="2147484013" r:id="rId102"/>
    <p:sldLayoutId id="2147484014" r:id="rId103"/>
    <p:sldLayoutId id="2147484015" r:id="rId104"/>
    <p:sldLayoutId id="2147484016" r:id="rId105"/>
    <p:sldLayoutId id="2147484017" r:id="rId106"/>
    <p:sldLayoutId id="2147484018" r:id="rId107"/>
    <p:sldLayoutId id="2147484019" r:id="rId108"/>
    <p:sldLayoutId id="2147483711" r:id="rId109"/>
    <p:sldLayoutId id="2147483878" r:id="rId110"/>
    <p:sldLayoutId id="2147483683" r:id="rId111"/>
    <p:sldLayoutId id="2147483707" r:id="rId112"/>
    <p:sldLayoutId id="2147483697" r:id="rId113"/>
    <p:sldLayoutId id="2147483708" r:id="rId114"/>
    <p:sldLayoutId id="2147483701" r:id="rId115"/>
    <p:sldLayoutId id="2147483709" r:id="rId116"/>
    <p:sldLayoutId id="2147483702" r:id="rId117"/>
    <p:sldLayoutId id="2147483710" r:id="rId118"/>
    <p:sldLayoutId id="2147483687" r:id="rId119"/>
    <p:sldLayoutId id="2147483712" r:id="rId120"/>
    <p:sldLayoutId id="2147483699" r:id="rId121"/>
    <p:sldLayoutId id="2147483716" r:id="rId122"/>
    <p:sldLayoutId id="2147483717" r:id="rId123"/>
    <p:sldLayoutId id="2147483698" r:id="rId124"/>
    <p:sldLayoutId id="2147483722" r:id="rId125"/>
    <p:sldLayoutId id="2147483723" r:id="rId126"/>
    <p:sldLayoutId id="2147483700" r:id="rId127"/>
    <p:sldLayoutId id="2147483718" r:id="rId128"/>
    <p:sldLayoutId id="2147483719" r:id="rId129"/>
    <p:sldLayoutId id="2147483720" r:id="rId130"/>
    <p:sldLayoutId id="2147483689" r:id="rId131"/>
    <p:sldLayoutId id="2147483696" r:id="rId132"/>
    <p:sldLayoutId id="2147483703" r:id="rId133"/>
    <p:sldLayoutId id="2147483704" r:id="rId134"/>
    <p:sldLayoutId id="2147483705" r:id="rId135"/>
    <p:sldLayoutId id="2147484039" r:id="rId136"/>
    <p:sldLayoutId id="2147484020" r:id="rId137"/>
    <p:sldLayoutId id="2147483724" r:id="rId138"/>
    <p:sldLayoutId id="2147484038" r:id="rId139"/>
    <p:sldLayoutId id="2147484040" r:id="rId140"/>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6.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3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3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7.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39.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7.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39.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9.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3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3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3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9.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3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1EAEB7-B331-C443-8021-BFFE8DD4BBBE}"/>
              </a:ext>
            </a:extLst>
          </p:cNvPr>
          <p:cNvSpPr>
            <a:spLocks noGrp="1"/>
          </p:cNvSpPr>
          <p:nvPr>
            <p:ph type="body" sz="quarter" idx="10"/>
          </p:nvPr>
        </p:nvSpPr>
        <p:spPr>
          <a:xfrm>
            <a:off x="1897724" y="4874317"/>
            <a:ext cx="8396551" cy="720940"/>
          </a:xfrm>
        </p:spPr>
        <p:txBody>
          <a:bodyPr vert="horz" lIns="0" tIns="0" rIns="0" bIns="0" rtlCol="0" anchor="t">
            <a:noAutofit/>
          </a:bodyPr>
          <a:lstStyle/>
          <a:p>
            <a:r>
              <a:rPr lang="en-GB"/>
              <a:t>Transformation Lead Call</a:t>
            </a:r>
          </a:p>
        </p:txBody>
      </p:sp>
    </p:spTree>
    <p:extLst>
      <p:ext uri="{BB962C8B-B14F-4D97-AF65-F5344CB8AC3E}">
        <p14:creationId xmlns:p14="http://schemas.microsoft.com/office/powerpoint/2010/main" val="91584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Local Go-Live Support Teams</a:t>
            </a:r>
            <a:endParaRPr lang="en-US"/>
          </a:p>
        </p:txBody>
      </p:sp>
    </p:spTree>
    <p:extLst>
      <p:ext uri="{BB962C8B-B14F-4D97-AF65-F5344CB8AC3E}">
        <p14:creationId xmlns:p14="http://schemas.microsoft.com/office/powerpoint/2010/main" val="359980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C24B-37AD-B550-9DE9-1799174F7964}"/>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89B2A66B-8CD2-D58B-EE33-2C92B529A06B}"/>
              </a:ext>
            </a:extLst>
          </p:cNvPr>
          <p:cNvSpPr txBox="1"/>
          <p:nvPr/>
        </p:nvSpPr>
        <p:spPr>
          <a:xfrm>
            <a:off x="325584" y="1003439"/>
            <a:ext cx="4754884"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Adding to your Team</a:t>
            </a:r>
          </a:p>
        </p:txBody>
      </p:sp>
      <p:sp>
        <p:nvSpPr>
          <p:cNvPr id="2" name="TextBox 1">
            <a:extLst>
              <a:ext uri="{FF2B5EF4-FFF2-40B4-BE49-F238E27FC236}">
                <a16:creationId xmlns:a16="http://schemas.microsoft.com/office/drawing/2014/main" id="{8E7DEC57-53A5-E82A-62CC-F67FF2FD925C}"/>
              </a:ext>
            </a:extLst>
          </p:cNvPr>
          <p:cNvSpPr txBox="1"/>
          <p:nvPr/>
        </p:nvSpPr>
        <p:spPr>
          <a:xfrm>
            <a:off x="325584" y="1729758"/>
            <a:ext cx="530048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795" marR="3810" algn="ctr">
              <a:spcBef>
                <a:spcPts val="600"/>
              </a:spcBef>
              <a:spcAft>
                <a:spcPts val="600"/>
              </a:spcAft>
              <a:buClr>
                <a:schemeClr val="tx2"/>
              </a:buClr>
              <a:buSzPct val="125000"/>
            </a:pPr>
            <a:r>
              <a:rPr lang="en-GB" sz="2000"/>
              <a:t>We’ll use the Smartsheet mailing list up to Go-Live to reach out with any important information and invites</a:t>
            </a:r>
          </a:p>
          <a:p>
            <a:pPr marL="296545" marR="3810" indent="-285750">
              <a:spcBef>
                <a:spcPts val="600"/>
              </a:spcBef>
              <a:spcAft>
                <a:spcPts val="600"/>
              </a:spcAft>
              <a:buClr>
                <a:schemeClr val="tx2"/>
              </a:buClr>
              <a:buSzPct val="125000"/>
              <a:buFont typeface="Arial" panose="020B0604020202020204" pitchFamily="34" charset="0"/>
              <a:buChar char="•"/>
            </a:pPr>
            <a:endParaRPr lang="en-GB" sz="2000"/>
          </a:p>
          <a:p>
            <a:pPr marL="296545" marR="3810" indent="-285750">
              <a:spcBef>
                <a:spcPts val="600"/>
              </a:spcBef>
              <a:spcAft>
                <a:spcPts val="600"/>
              </a:spcAft>
              <a:buClr>
                <a:schemeClr val="tx2"/>
              </a:buClr>
              <a:buSzPct val="125000"/>
              <a:buFont typeface="Arial" panose="020B0604020202020204" pitchFamily="34" charset="0"/>
              <a:buChar char="•"/>
            </a:pPr>
            <a:r>
              <a:rPr lang="en-GB" sz="2000"/>
              <a:t>You must add people via the Smartsheet Form, so we know they are on the team</a:t>
            </a:r>
          </a:p>
          <a:p>
            <a:pPr marL="296545" marR="3810" indent="-285750">
              <a:spcBef>
                <a:spcPts val="600"/>
              </a:spcBef>
              <a:spcAft>
                <a:spcPts val="600"/>
              </a:spcAft>
              <a:buClr>
                <a:schemeClr val="tx2"/>
              </a:buClr>
              <a:buSzPct val="125000"/>
              <a:buFont typeface="Arial" panose="020B0604020202020204" pitchFamily="34" charset="0"/>
              <a:buChar char="•"/>
            </a:pPr>
            <a:r>
              <a:rPr lang="en-GB" sz="2000"/>
              <a:t>Please forward the two recorded training webinars to anyone you add from now on</a:t>
            </a:r>
          </a:p>
          <a:p>
            <a:pPr marL="296545" marR="3810" indent="-285750">
              <a:spcBef>
                <a:spcPts val="600"/>
              </a:spcBef>
              <a:spcAft>
                <a:spcPts val="600"/>
              </a:spcAft>
              <a:buClr>
                <a:schemeClr val="tx2"/>
              </a:buClr>
              <a:buSzPct val="125000"/>
              <a:buFont typeface="Arial" panose="020B0604020202020204" pitchFamily="34" charset="0"/>
              <a:buChar char="•"/>
            </a:pPr>
            <a:r>
              <a:rPr lang="en-GB" sz="2000"/>
              <a:t>If you remove people, we also need to know this</a:t>
            </a:r>
          </a:p>
          <a:p>
            <a:pPr marL="10795" marR="3810">
              <a:spcBef>
                <a:spcPts val="600"/>
              </a:spcBef>
              <a:spcAft>
                <a:spcPts val="600"/>
              </a:spcAft>
              <a:buClr>
                <a:schemeClr val="tx2"/>
              </a:buClr>
              <a:buSzPct val="125000"/>
            </a:pPr>
            <a:endParaRPr lang="en-GB" sz="2000"/>
          </a:p>
          <a:p>
            <a:pPr marL="10795" marR="3810" algn="ctr">
              <a:spcBef>
                <a:spcPts val="600"/>
              </a:spcBef>
              <a:spcAft>
                <a:spcPts val="600"/>
              </a:spcAft>
              <a:buClr>
                <a:schemeClr val="tx2"/>
              </a:buClr>
              <a:buSzPct val="125000"/>
            </a:pPr>
            <a:r>
              <a:rPr lang="en-GB" sz="2000"/>
              <a:t>After Go-Live we’ll be using the accreditation list</a:t>
            </a:r>
          </a:p>
        </p:txBody>
      </p:sp>
      <p:pic>
        <p:nvPicPr>
          <p:cNvPr id="4" name="Picture 3">
            <a:extLst>
              <a:ext uri="{FF2B5EF4-FFF2-40B4-BE49-F238E27FC236}">
                <a16:creationId xmlns:a16="http://schemas.microsoft.com/office/drawing/2014/main" id="{0E09E353-84F0-95C2-99E1-5CF5F15839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56416" y="0"/>
            <a:ext cx="6135584" cy="6858000"/>
          </a:xfrm>
          <a:prstGeom prst="rect">
            <a:avLst/>
          </a:prstGeom>
        </p:spPr>
      </p:pic>
    </p:spTree>
    <p:extLst>
      <p:ext uri="{BB962C8B-B14F-4D97-AF65-F5344CB8AC3E}">
        <p14:creationId xmlns:p14="http://schemas.microsoft.com/office/powerpoint/2010/main" val="2364434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9150-F23A-D2BF-ADA1-CB1B652CCBA3}"/>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6DA0673A-3780-0BD8-83D8-CA29FB84DAA6}"/>
              </a:ext>
            </a:extLst>
          </p:cNvPr>
          <p:cNvSpPr txBox="1"/>
          <p:nvPr/>
        </p:nvSpPr>
        <p:spPr>
          <a:xfrm>
            <a:off x="6518562" y="1209402"/>
            <a:ext cx="4904811"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Managing queries</a:t>
            </a:r>
          </a:p>
        </p:txBody>
      </p:sp>
      <p:sp>
        <p:nvSpPr>
          <p:cNvPr id="6" name="TextBox 5">
            <a:extLst>
              <a:ext uri="{FF2B5EF4-FFF2-40B4-BE49-F238E27FC236}">
                <a16:creationId xmlns:a16="http://schemas.microsoft.com/office/drawing/2014/main" id="{1983021B-2DFD-5913-0D69-4315E52A291E}"/>
              </a:ext>
            </a:extLst>
          </p:cNvPr>
          <p:cNvSpPr txBox="1"/>
          <p:nvPr/>
        </p:nvSpPr>
        <p:spPr>
          <a:xfrm>
            <a:off x="6439049" y="1960512"/>
            <a:ext cx="5348767" cy="4185761"/>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Contacting Go-Live Support Teams Centrally </a:t>
            </a:r>
          </a:p>
          <a:p>
            <a:pPr marL="9525">
              <a:spcBef>
                <a:spcPts val="600"/>
              </a:spcBef>
              <a:spcAft>
                <a:spcPts val="600"/>
              </a:spcAft>
              <a:buClr>
                <a:srgbClr val="7414DC"/>
              </a:buClr>
              <a:buSzPct val="125000"/>
              <a:defRPr/>
            </a:pPr>
            <a:r>
              <a:rPr lang="en-GB" sz="1800">
                <a:latin typeface="Nunito Sans"/>
                <a:ea typeface="Calibri"/>
                <a:cs typeface="Calibri"/>
              </a:rPr>
              <a:t>We’ll have a central form that can be completed which will automatically mail out to Local Teams</a:t>
            </a:r>
          </a:p>
          <a:p>
            <a:pPr marL="9525">
              <a:spcBef>
                <a:spcPts val="600"/>
              </a:spcBef>
              <a:spcAft>
                <a:spcPts val="600"/>
              </a:spcAft>
              <a:buClr>
                <a:srgbClr val="7414DC"/>
              </a:buClr>
              <a:buSzPct val="125000"/>
              <a:defRPr/>
            </a:pPr>
            <a:r>
              <a:rPr lang="en-GB" sz="1800" b="1">
                <a:latin typeface="Nunito Sans"/>
                <a:ea typeface="Calibri"/>
                <a:cs typeface="Calibri"/>
              </a:rPr>
              <a:t>Forwarding Support Centre Queries</a:t>
            </a:r>
          </a:p>
          <a:p>
            <a:pPr marL="9525">
              <a:spcBef>
                <a:spcPts val="600"/>
              </a:spcBef>
              <a:spcAft>
                <a:spcPts val="600"/>
              </a:spcAft>
              <a:buClr>
                <a:srgbClr val="7414DC"/>
              </a:buClr>
              <a:buSzPct val="125000"/>
              <a:defRPr/>
            </a:pPr>
            <a:r>
              <a:rPr lang="en-GB" sz="1800">
                <a:latin typeface="Nunito Sans"/>
                <a:ea typeface="Calibri"/>
                <a:cs typeface="Calibri"/>
              </a:rPr>
              <a:t>Queries coming direct to the Support Centre asking simple process questions will be directed back to Local Teams</a:t>
            </a:r>
          </a:p>
          <a:p>
            <a:pPr marL="9525">
              <a:spcBef>
                <a:spcPts val="600"/>
              </a:spcBef>
              <a:spcAft>
                <a:spcPts val="600"/>
              </a:spcAft>
              <a:buClr>
                <a:srgbClr val="7414DC"/>
              </a:buClr>
              <a:buSzPct val="125000"/>
              <a:defRPr/>
            </a:pPr>
            <a:endParaRPr lang="en-GB" sz="1800">
              <a:latin typeface="Nunito Sans"/>
              <a:ea typeface="Calibri"/>
              <a:cs typeface="Calibri"/>
            </a:endParaRPr>
          </a:p>
          <a:p>
            <a:pPr marL="9525">
              <a:spcBef>
                <a:spcPts val="600"/>
              </a:spcBef>
              <a:spcAft>
                <a:spcPts val="600"/>
              </a:spcAft>
              <a:buClr>
                <a:srgbClr val="7414DC"/>
              </a:buClr>
              <a:buSzPct val="125000"/>
              <a:defRPr/>
            </a:pPr>
            <a:r>
              <a:rPr lang="en-GB" sz="1800" b="1">
                <a:solidFill>
                  <a:schemeClr val="bg2"/>
                </a:solidFill>
                <a:latin typeface="Nunito Sans"/>
                <a:ea typeface="Calibri"/>
                <a:cs typeface="Calibri"/>
              </a:rPr>
              <a:t>Action - </a:t>
            </a:r>
            <a:r>
              <a:rPr lang="en-GB" sz="1800">
                <a:latin typeface="Nunito Sans"/>
                <a:ea typeface="Calibri"/>
                <a:cs typeface="Calibri"/>
              </a:rPr>
              <a:t>We must get a single email address we can send these queries to so they can be managed locally. Without this we will send these to the Transformation Lead and County Lead Volunteer</a:t>
            </a:r>
            <a:endParaRPr lang="en-GB" sz="1800" b="1">
              <a:solidFill>
                <a:schemeClr val="bg2"/>
              </a:solidFill>
              <a:highlight>
                <a:srgbClr val="FFFF00"/>
              </a:highlight>
              <a:latin typeface="Nunito Sans"/>
              <a:ea typeface="Calibri"/>
              <a:cs typeface="Calibri"/>
            </a:endParaRPr>
          </a:p>
        </p:txBody>
      </p:sp>
      <p:pic>
        <p:nvPicPr>
          <p:cNvPr id="4" name="Picture 3">
            <a:extLst>
              <a:ext uri="{FF2B5EF4-FFF2-40B4-BE49-F238E27FC236}">
                <a16:creationId xmlns:a16="http://schemas.microsoft.com/office/drawing/2014/main" id="{FE4555A3-1E0D-B309-7E89-A499A82447BE}"/>
              </a:ext>
            </a:extLst>
          </p:cNvPr>
          <p:cNvPicPr>
            <a:picLocks noChangeAspect="1"/>
          </p:cNvPicPr>
          <p:nvPr/>
        </p:nvPicPr>
        <p:blipFill>
          <a:blip r:embed="rId3"/>
          <a:stretch>
            <a:fillRect/>
          </a:stretch>
        </p:blipFill>
        <p:spPr>
          <a:xfrm>
            <a:off x="0" y="791817"/>
            <a:ext cx="6301767" cy="5274365"/>
          </a:xfrm>
          <a:prstGeom prst="rect">
            <a:avLst/>
          </a:prstGeom>
        </p:spPr>
      </p:pic>
    </p:spTree>
    <p:extLst>
      <p:ext uri="{BB962C8B-B14F-4D97-AF65-F5344CB8AC3E}">
        <p14:creationId xmlns:p14="http://schemas.microsoft.com/office/powerpoint/2010/main" val="303436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30B88F-CB39-277C-AC2A-193A58B21CEB}"/>
              </a:ext>
            </a:extLst>
          </p:cNvPr>
          <p:cNvSpPr/>
          <p:nvPr/>
        </p:nvSpPr>
        <p:spPr>
          <a:xfrm>
            <a:off x="206830" y="784005"/>
            <a:ext cx="4452096" cy="538609"/>
          </a:xfrm>
          <a:prstGeom prst="rect">
            <a:avLst/>
          </a:prstGeom>
        </p:spPr>
        <p:txBody>
          <a:bodyPr wrap="square" lIns="91440" tIns="45720" rIns="91440" bIns="45720" anchor="t">
            <a:spAutoFit/>
          </a:bodyPr>
          <a:lstStyle/>
          <a:p>
            <a:pPr defTabSz="685800"/>
            <a:r>
              <a:rPr lang="en-GB" sz="2900" b="1">
                <a:solidFill>
                  <a:srgbClr val="7414DC"/>
                </a:solidFill>
                <a:latin typeface="Nunito Sans Black"/>
                <a:ea typeface="Nunito Sans Black" charset="0"/>
                <a:cs typeface="Nunito Sans Black" charset="0"/>
              </a:rPr>
              <a:t>Support available</a:t>
            </a:r>
          </a:p>
        </p:txBody>
      </p:sp>
      <p:grpSp>
        <p:nvGrpSpPr>
          <p:cNvPr id="25" name="Group 24">
            <a:extLst>
              <a:ext uri="{FF2B5EF4-FFF2-40B4-BE49-F238E27FC236}">
                <a16:creationId xmlns:a16="http://schemas.microsoft.com/office/drawing/2014/main" id="{B460301D-7363-00F2-C337-CE87EF34636B}"/>
              </a:ext>
            </a:extLst>
          </p:cNvPr>
          <p:cNvGrpSpPr/>
          <p:nvPr/>
        </p:nvGrpSpPr>
        <p:grpSpPr>
          <a:xfrm>
            <a:off x="453965" y="1908313"/>
            <a:ext cx="5702254" cy="3609891"/>
            <a:chOff x="3244873" y="1778344"/>
            <a:chExt cx="5702254" cy="3805237"/>
          </a:xfrm>
        </p:grpSpPr>
        <p:pic>
          <p:nvPicPr>
            <p:cNvPr id="12" name="Graphic 8" descr="Group of people outline">
              <a:extLst>
                <a:ext uri="{FF2B5EF4-FFF2-40B4-BE49-F238E27FC236}">
                  <a16:creationId xmlns:a16="http://schemas.microsoft.com/office/drawing/2014/main" id="{3EF9324F-445A-BD08-FA82-5378A87478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6245" y="2386021"/>
              <a:ext cx="1099458" cy="1099458"/>
            </a:xfrm>
            <a:prstGeom prst="rect">
              <a:avLst/>
            </a:prstGeom>
          </p:spPr>
        </p:pic>
        <p:pic>
          <p:nvPicPr>
            <p:cNvPr id="13" name="Graphic 10" descr="Cheers outline">
              <a:extLst>
                <a:ext uri="{FF2B5EF4-FFF2-40B4-BE49-F238E27FC236}">
                  <a16:creationId xmlns:a16="http://schemas.microsoft.com/office/drawing/2014/main" id="{664FFB5B-6797-5AD8-4E8B-79422CA609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58501" y="2320707"/>
              <a:ext cx="1099457" cy="1099457"/>
            </a:xfrm>
            <a:prstGeom prst="rect">
              <a:avLst/>
            </a:prstGeom>
          </p:spPr>
        </p:pic>
        <p:sp>
          <p:nvSpPr>
            <p:cNvPr id="16" name="TextBox 13">
              <a:extLst>
                <a:ext uri="{FF2B5EF4-FFF2-40B4-BE49-F238E27FC236}">
                  <a16:creationId xmlns:a16="http://schemas.microsoft.com/office/drawing/2014/main" id="{7CE6198D-8D55-E48E-C4F3-75B01F12DF2F}"/>
                </a:ext>
              </a:extLst>
            </p:cNvPr>
            <p:cNvSpPr txBox="1"/>
            <p:nvPr/>
          </p:nvSpPr>
          <p:spPr>
            <a:xfrm>
              <a:off x="3925230" y="3542628"/>
              <a:ext cx="1001487" cy="3000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b="1">
                  <a:solidFill>
                    <a:srgbClr val="7414DC"/>
                  </a:solidFill>
                  <a:latin typeface="Nunito Sans Black"/>
                </a:rPr>
                <a:t>Step 1</a:t>
              </a:r>
            </a:p>
          </p:txBody>
        </p:sp>
        <p:sp>
          <p:nvSpPr>
            <p:cNvPr id="17" name="TextBox 14">
              <a:extLst>
                <a:ext uri="{FF2B5EF4-FFF2-40B4-BE49-F238E27FC236}">
                  <a16:creationId xmlns:a16="http://schemas.microsoft.com/office/drawing/2014/main" id="{C1F55BC0-C5B4-9153-A50D-C75755E334A8}"/>
                </a:ext>
              </a:extLst>
            </p:cNvPr>
            <p:cNvSpPr txBox="1"/>
            <p:nvPr/>
          </p:nvSpPr>
          <p:spPr>
            <a:xfrm>
              <a:off x="7103858" y="3531743"/>
              <a:ext cx="1001487" cy="3000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b="1">
                  <a:solidFill>
                    <a:srgbClr val="7414DC"/>
                  </a:solidFill>
                  <a:latin typeface="Nunito Sans Black"/>
                </a:rPr>
                <a:t>Step 2</a:t>
              </a:r>
            </a:p>
          </p:txBody>
        </p:sp>
        <p:sp>
          <p:nvSpPr>
            <p:cNvPr id="20" name="TextBox 17">
              <a:extLst>
                <a:ext uri="{FF2B5EF4-FFF2-40B4-BE49-F238E27FC236}">
                  <a16:creationId xmlns:a16="http://schemas.microsoft.com/office/drawing/2014/main" id="{4749138F-3379-DE60-EA25-EFDBCA196FAC}"/>
                </a:ext>
              </a:extLst>
            </p:cNvPr>
            <p:cNvSpPr txBox="1"/>
            <p:nvPr/>
          </p:nvSpPr>
          <p:spPr>
            <a:xfrm>
              <a:off x="3288416" y="4065143"/>
              <a:ext cx="2275114" cy="11679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100" b="1">
                  <a:cs typeface="Segoe UI"/>
                </a:rPr>
                <a:t>Self-Service</a:t>
              </a:r>
              <a:br>
                <a:rPr lang="en-US" sz="1100" b="1" i="1">
                  <a:cs typeface="Segoe UI"/>
                </a:rPr>
              </a:br>
              <a:endParaRPr lang="en-US" sz="1100" b="1">
                <a:cs typeface="Segoe UI"/>
              </a:endParaRPr>
            </a:p>
            <a:p>
              <a:pPr algn="ctr"/>
              <a:r>
                <a:rPr lang="en-US" sz="1100">
                  <a:cs typeface="Segoe UI"/>
                </a:rPr>
                <a:t>'How do I reset my password?’</a:t>
              </a:r>
            </a:p>
            <a:p>
              <a:pPr algn="ctr"/>
              <a:r>
                <a:rPr lang="en-US" sz="1100">
                  <a:cs typeface="Segoe UI"/>
                </a:rPr>
                <a:t>‘How do I nominate someone for an award?'</a:t>
              </a:r>
            </a:p>
            <a:p>
              <a:pPr algn="ctr"/>
              <a:r>
                <a:rPr lang="en-US" sz="1100">
                  <a:cs typeface="Segoe UI"/>
                </a:rPr>
                <a:t>'How do I apply for a permit?'</a:t>
              </a:r>
            </a:p>
          </p:txBody>
        </p:sp>
        <p:sp>
          <p:nvSpPr>
            <p:cNvPr id="21" name="TextBox 18">
              <a:extLst>
                <a:ext uri="{FF2B5EF4-FFF2-40B4-BE49-F238E27FC236}">
                  <a16:creationId xmlns:a16="http://schemas.microsoft.com/office/drawing/2014/main" id="{F08FE3D9-768E-40B4-56BA-979A79185442}"/>
                </a:ext>
              </a:extLst>
            </p:cNvPr>
            <p:cNvSpPr txBox="1"/>
            <p:nvPr/>
          </p:nvSpPr>
          <p:spPr>
            <a:xfrm>
              <a:off x="6445271" y="3999828"/>
              <a:ext cx="2329542" cy="127727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100" b="1">
                  <a:cs typeface="Segoe UI"/>
                </a:rPr>
                <a:t>Local Go-Live Support Teams</a:t>
              </a:r>
              <a:endParaRPr lang="en-US" sz="1100">
                <a:cs typeface="Segoe UI"/>
              </a:endParaRPr>
            </a:p>
            <a:p>
              <a:pPr algn="ctr"/>
              <a:endParaRPr lang="en-US" sz="1100">
                <a:cs typeface="Segoe UI"/>
              </a:endParaRPr>
            </a:p>
            <a:p>
              <a:pPr algn="ctr"/>
              <a:r>
                <a:rPr lang="en-US" sz="1100">
                  <a:cs typeface="Segoe UI"/>
                </a:rPr>
                <a:t>Support users with digital tools</a:t>
              </a:r>
              <a:endParaRPr lang="en-US">
                <a:cs typeface="Segoe UI"/>
              </a:endParaRPr>
            </a:p>
            <a:p>
              <a:pPr algn="ctr"/>
              <a:r>
                <a:rPr lang="en-US" sz="1100">
                  <a:cs typeface="Segoe UI"/>
                </a:rPr>
                <a:t>Answer basic questions about changes (roles, teams, process)</a:t>
              </a:r>
              <a:br>
                <a:rPr lang="en-US" sz="1100">
                  <a:cs typeface="Segoe UI"/>
                </a:rPr>
              </a:br>
              <a:r>
                <a:rPr lang="en-US" sz="1100">
                  <a:cs typeface="Segoe UI"/>
                </a:rPr>
                <a:t>Answer queries on people and process changes</a:t>
              </a:r>
              <a:endParaRPr lang="en-US"/>
            </a:p>
          </p:txBody>
        </p:sp>
        <p:sp>
          <p:nvSpPr>
            <p:cNvPr id="2" name="Rectangle: Rounded Corners 1">
              <a:extLst>
                <a:ext uri="{FF2B5EF4-FFF2-40B4-BE49-F238E27FC236}">
                  <a16:creationId xmlns:a16="http://schemas.microsoft.com/office/drawing/2014/main" id="{D70C8EFD-CBA8-ECEF-5CD0-574BA3F40090}"/>
                </a:ext>
              </a:extLst>
            </p:cNvPr>
            <p:cNvSpPr/>
            <p:nvPr/>
          </p:nvSpPr>
          <p:spPr>
            <a:xfrm>
              <a:off x="3244873" y="1778344"/>
              <a:ext cx="5702254" cy="3805237"/>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2000" b="1">
                  <a:solidFill>
                    <a:sysClr val="windowText" lastClr="000000"/>
                  </a:solidFill>
                </a:rPr>
                <a:t>Local Support</a:t>
              </a:r>
            </a:p>
          </p:txBody>
        </p:sp>
      </p:grpSp>
      <p:sp>
        <p:nvSpPr>
          <p:cNvPr id="3" name="TextBox 2">
            <a:extLst>
              <a:ext uri="{FF2B5EF4-FFF2-40B4-BE49-F238E27FC236}">
                <a16:creationId xmlns:a16="http://schemas.microsoft.com/office/drawing/2014/main" id="{7696A251-7B4B-F94A-622D-8ABD2D5B816A}"/>
              </a:ext>
            </a:extLst>
          </p:cNvPr>
          <p:cNvSpPr txBox="1"/>
          <p:nvPr/>
        </p:nvSpPr>
        <p:spPr>
          <a:xfrm>
            <a:off x="6437549" y="1322614"/>
            <a:ext cx="5300486"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795" marR="3810">
              <a:spcBef>
                <a:spcPts val="600"/>
              </a:spcBef>
              <a:spcAft>
                <a:spcPts val="600"/>
              </a:spcAft>
              <a:buClr>
                <a:schemeClr val="tx2"/>
              </a:buClr>
              <a:buSzPct val="125000"/>
            </a:pPr>
            <a:r>
              <a:rPr lang="en-US" sz="1800" b="1"/>
              <a:t>Self Service</a:t>
            </a:r>
          </a:p>
          <a:p>
            <a:pPr marL="296545" marR="3810" indent="-285750">
              <a:spcBef>
                <a:spcPts val="600"/>
              </a:spcBef>
              <a:spcAft>
                <a:spcPts val="600"/>
              </a:spcAft>
              <a:buClr>
                <a:schemeClr val="tx2"/>
              </a:buClr>
              <a:buSzPct val="125000"/>
              <a:buFont typeface="Arial" panose="020B0604020202020204" pitchFamily="34" charset="0"/>
              <a:buChar char="•"/>
            </a:pPr>
            <a:r>
              <a:rPr lang="en-US" sz="1800"/>
              <a:t>Guides, webinar recording and videos to support all volunteers</a:t>
            </a:r>
          </a:p>
          <a:p>
            <a:pPr marL="10795" marR="3810">
              <a:spcBef>
                <a:spcPts val="600"/>
              </a:spcBef>
              <a:spcAft>
                <a:spcPts val="600"/>
              </a:spcAft>
              <a:buClr>
                <a:schemeClr val="tx2"/>
              </a:buClr>
              <a:buSzPct val="125000"/>
            </a:pPr>
            <a:r>
              <a:rPr lang="en-US" sz="1800" b="1"/>
              <a:t>Go-Live Support Team</a:t>
            </a:r>
          </a:p>
          <a:p>
            <a:pPr marL="296545" marR="3810" indent="-285750">
              <a:spcBef>
                <a:spcPts val="600"/>
              </a:spcBef>
              <a:spcAft>
                <a:spcPts val="600"/>
              </a:spcAft>
              <a:buClr>
                <a:schemeClr val="tx2"/>
              </a:buClr>
              <a:buSzPct val="125000"/>
              <a:buFont typeface="Arial" panose="020B0604020202020204" pitchFamily="34" charset="0"/>
              <a:buChar char="•"/>
            </a:pPr>
            <a:r>
              <a:rPr lang="en-US" sz="1800"/>
              <a:t>First point of contact for local volunteers to get additional support about process changes, or digital queries</a:t>
            </a:r>
          </a:p>
          <a:p>
            <a:pPr marL="10795" marR="3810">
              <a:spcBef>
                <a:spcPts val="600"/>
              </a:spcBef>
              <a:spcAft>
                <a:spcPts val="600"/>
              </a:spcAft>
              <a:buClr>
                <a:schemeClr val="tx2"/>
              </a:buClr>
              <a:buSzPct val="125000"/>
            </a:pPr>
            <a:r>
              <a:rPr lang="en-US" sz="1800" b="1"/>
              <a:t>HQ Support</a:t>
            </a:r>
          </a:p>
          <a:p>
            <a:pPr marL="296545" marR="3810" indent="-285750">
              <a:spcBef>
                <a:spcPts val="600"/>
              </a:spcBef>
              <a:spcAft>
                <a:spcPts val="600"/>
              </a:spcAft>
              <a:buClr>
                <a:schemeClr val="tx2"/>
              </a:buClr>
              <a:buSzPct val="125000"/>
              <a:buFont typeface="Arial" panose="020B0604020202020204" pitchFamily="34" charset="0"/>
              <a:buChar char="•"/>
            </a:pPr>
            <a:r>
              <a:rPr lang="en-US" sz="1800"/>
              <a:t>Local Go-Live Support Teams will be supported by HQ (Support Centre)</a:t>
            </a:r>
          </a:p>
          <a:p>
            <a:pPr marL="296545" marR="3810" indent="-285750">
              <a:spcBef>
                <a:spcPts val="600"/>
              </a:spcBef>
              <a:spcAft>
                <a:spcPts val="600"/>
              </a:spcAft>
              <a:buClr>
                <a:schemeClr val="tx2"/>
              </a:buClr>
              <a:buSzPct val="125000"/>
              <a:buFont typeface="Arial" panose="020B0604020202020204" pitchFamily="34" charset="0"/>
              <a:buChar char="•"/>
            </a:pPr>
            <a:r>
              <a:rPr lang="en-US" sz="1800"/>
              <a:t>Support Centre will have extended hours ('til 8pm) and weekend cover (10am to 4pm)</a:t>
            </a:r>
          </a:p>
          <a:p>
            <a:pPr marL="296545" marR="3810" indent="-285750">
              <a:spcBef>
                <a:spcPts val="600"/>
              </a:spcBef>
              <a:spcAft>
                <a:spcPts val="600"/>
              </a:spcAft>
              <a:buClr>
                <a:schemeClr val="tx2"/>
              </a:buClr>
              <a:buSzPct val="125000"/>
              <a:buFont typeface="Arial" panose="020B0604020202020204" pitchFamily="34" charset="0"/>
              <a:buChar char="•"/>
            </a:pPr>
            <a:r>
              <a:rPr lang="en-US" sz="1800"/>
              <a:t>Escalation will be managed via Ops Room operating through Go-Live</a:t>
            </a:r>
          </a:p>
        </p:txBody>
      </p:sp>
    </p:spTree>
    <p:extLst>
      <p:ext uri="{BB962C8B-B14F-4D97-AF65-F5344CB8AC3E}">
        <p14:creationId xmlns:p14="http://schemas.microsoft.com/office/powerpoint/2010/main" val="361516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Additional Safety </a:t>
            </a:r>
            <a:r>
              <a:rPr lang="en-US" err="1">
                <a:latin typeface="Nunito Sans Black"/>
              </a:rPr>
              <a:t>Learing</a:t>
            </a:r>
            <a:endParaRPr lang="en-US"/>
          </a:p>
        </p:txBody>
      </p:sp>
    </p:spTree>
    <p:extLst>
      <p:ext uri="{BB962C8B-B14F-4D97-AF65-F5344CB8AC3E}">
        <p14:creationId xmlns:p14="http://schemas.microsoft.com/office/powerpoint/2010/main" val="168937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8ECAC07C-2E9A-653A-8990-57ECDF7629B0}"/>
              </a:ext>
            </a:extLst>
          </p:cNvPr>
          <p:cNvSpPr txBox="1"/>
          <p:nvPr/>
        </p:nvSpPr>
        <p:spPr>
          <a:xfrm>
            <a:off x="6313065" y="1208722"/>
            <a:ext cx="5426766" cy="492443"/>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rgbClr val="7413DC"/>
                </a:solidFill>
                <a:effectLst/>
                <a:uLnTx/>
                <a:uFillTx/>
                <a:latin typeface="Nunito Sans Black"/>
                <a:ea typeface="+mn-ea"/>
                <a:cs typeface="Calibri"/>
              </a:rPr>
              <a:t>Additional Safety Learning</a:t>
            </a:r>
            <a:endParaRPr kumimoji="0" lang="en-US" sz="3200" b="0" i="0" u="none" strike="noStrike" kern="1200" cap="none" spc="0" normalizeH="0" baseline="0" noProof="0">
              <a:ln>
                <a:noFill/>
              </a:ln>
              <a:solidFill>
                <a:srgbClr val="000000"/>
              </a:solidFill>
              <a:effectLst/>
              <a:uLnTx/>
              <a:uFillTx/>
              <a:latin typeface="Nunito Sans"/>
              <a:ea typeface="+mn-ea"/>
              <a:cs typeface="+mn-cs"/>
            </a:endParaRPr>
          </a:p>
        </p:txBody>
      </p:sp>
      <p:sp>
        <p:nvSpPr>
          <p:cNvPr id="9" name="TextBox 8">
            <a:extLst>
              <a:ext uri="{FF2B5EF4-FFF2-40B4-BE49-F238E27FC236}">
                <a16:creationId xmlns:a16="http://schemas.microsoft.com/office/drawing/2014/main" id="{D4050CF5-DB89-5464-1693-F99570E3449F}"/>
              </a:ext>
            </a:extLst>
          </p:cNvPr>
          <p:cNvSpPr txBox="1"/>
          <p:nvPr/>
        </p:nvSpPr>
        <p:spPr>
          <a:xfrm>
            <a:off x="5929148" y="2735033"/>
            <a:ext cx="5426767" cy="1885131"/>
          </a:xfrm>
          <a:prstGeom prst="rect">
            <a:avLst/>
          </a:prstGeom>
          <a:noFill/>
        </p:spPr>
        <p:txBody>
          <a:bodyPr wrap="square" lIns="68580" tIns="34290" rIns="68580" bIns="34290" rtlCol="0" anchor="t">
            <a:spAutoFit/>
          </a:bodyPr>
          <a:lstStyle/>
          <a:p>
            <a:pPr marL="295275" marR="0" lvl="0" indent="-28575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1800">
                <a:solidFill>
                  <a:srgbClr val="000000"/>
                </a:solidFill>
                <a:latin typeface="Nunito Sans"/>
                <a:ea typeface="Calibri"/>
                <a:cs typeface="Calibri"/>
              </a:rPr>
              <a:t>In response to the Prevention of Future Deaths (PFD) report, all members will be required to complete the updated Safety Learning</a:t>
            </a:r>
          </a:p>
          <a:p>
            <a:pPr marL="295275" marR="0" lvl="0" indent="-28575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Nunito Sans"/>
                <a:ea typeface="Calibri"/>
                <a:cs typeface="Calibri"/>
              </a:rPr>
              <a:t>This will need to be completed </a:t>
            </a:r>
            <a:r>
              <a:rPr lang="en-GB" sz="1800">
                <a:solidFill>
                  <a:srgbClr val="000000"/>
                </a:solidFill>
                <a:latin typeface="Nunito Sans"/>
                <a:ea typeface="Calibri"/>
                <a:cs typeface="Calibri"/>
              </a:rPr>
              <a:t>by July 2025, and expiry dates will be updated during the data migration.</a:t>
            </a:r>
            <a:endParaRPr kumimoji="0" lang="en-GB" sz="1800" b="0" i="0" u="none" strike="noStrike" kern="1200" cap="none" spc="0" normalizeH="0" baseline="0" noProof="0">
              <a:ln>
                <a:noFill/>
              </a:ln>
              <a:solidFill>
                <a:srgbClr val="000000"/>
              </a:solidFill>
              <a:effectLst/>
              <a:uLnTx/>
              <a:uFillTx/>
              <a:latin typeface="Nunito Sans"/>
              <a:ea typeface="Calibri"/>
              <a:cs typeface="Calibri"/>
            </a:endParaRPr>
          </a:p>
        </p:txBody>
      </p:sp>
      <p:pic>
        <p:nvPicPr>
          <p:cNvPr id="10" name="Picture 12">
            <a:extLst>
              <a:ext uri="{FF2B5EF4-FFF2-40B4-BE49-F238E27FC236}">
                <a16:creationId xmlns:a16="http://schemas.microsoft.com/office/drawing/2014/main" id="{3F5BAC14-A347-E7FC-47E2-7FF07C6DBF6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55" y="0"/>
            <a:ext cx="6096000" cy="6858000"/>
          </a:xfrm>
          <a:prstGeom prst="rect">
            <a:avLst/>
          </a:prstGeom>
        </p:spPr>
      </p:pic>
    </p:spTree>
    <p:extLst>
      <p:ext uri="{BB962C8B-B14F-4D97-AF65-F5344CB8AC3E}">
        <p14:creationId xmlns:p14="http://schemas.microsoft.com/office/powerpoint/2010/main" val="395958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591269" y="5143475"/>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solidFill>
                  <a:schemeClr val="tx2"/>
                </a:solidFill>
              </a:rPr>
              <a:t>Any Questions?</a:t>
            </a:r>
          </a:p>
        </p:txBody>
      </p:sp>
      <p:pic>
        <p:nvPicPr>
          <p:cNvPr id="3" name="Graphic 2" descr="Thought bubble outline">
            <a:extLst>
              <a:ext uri="{FF2B5EF4-FFF2-40B4-BE49-F238E27FC236}">
                <a16:creationId xmlns:a16="http://schemas.microsoft.com/office/drawing/2014/main" id="{CCCB41DA-79BD-0D05-4368-0E61B5A9A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9372" y="2619692"/>
            <a:ext cx="2700000" cy="2700000"/>
          </a:xfrm>
          <a:prstGeom prst="rect">
            <a:avLst/>
          </a:prstGeom>
        </p:spPr>
      </p:pic>
      <p:pic>
        <p:nvPicPr>
          <p:cNvPr id="8" name="Graphic 7" descr="Lightbulb and gear outline">
            <a:extLst>
              <a:ext uri="{FF2B5EF4-FFF2-40B4-BE49-F238E27FC236}">
                <a16:creationId xmlns:a16="http://schemas.microsoft.com/office/drawing/2014/main" id="{F561D2E0-CE73-0719-9B77-E9FA5B7C70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5190" y="1079802"/>
            <a:ext cx="2700000" cy="2700000"/>
          </a:xfrm>
          <a:prstGeom prst="rect">
            <a:avLst/>
          </a:prstGeom>
        </p:spPr>
      </p:pic>
      <p:pic>
        <p:nvPicPr>
          <p:cNvPr id="10" name="Graphic 9" descr="Chat bubble outline">
            <a:extLst>
              <a:ext uri="{FF2B5EF4-FFF2-40B4-BE49-F238E27FC236}">
                <a16:creationId xmlns:a16="http://schemas.microsoft.com/office/drawing/2014/main" id="{969CDB01-52C8-EE15-65C3-FDDA999CF7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3011" y="1138510"/>
            <a:ext cx="2700000" cy="2700000"/>
          </a:xfrm>
          <a:prstGeom prst="rect">
            <a:avLst/>
          </a:prstGeom>
        </p:spPr>
      </p:pic>
    </p:spTree>
    <p:extLst>
      <p:ext uri="{BB962C8B-B14F-4D97-AF65-F5344CB8AC3E}">
        <p14:creationId xmlns:p14="http://schemas.microsoft.com/office/powerpoint/2010/main" val="157101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Go-Live Plan</a:t>
            </a:r>
            <a:endParaRPr lang="en-US"/>
          </a:p>
        </p:txBody>
      </p:sp>
    </p:spTree>
    <p:extLst>
      <p:ext uri="{BB962C8B-B14F-4D97-AF65-F5344CB8AC3E}">
        <p14:creationId xmlns:p14="http://schemas.microsoft.com/office/powerpoint/2010/main" val="260222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C24B-37AD-B550-9DE9-1799174F7964}"/>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89B2A66B-8CD2-D58B-EE33-2C92B529A06B}"/>
              </a:ext>
            </a:extLst>
          </p:cNvPr>
          <p:cNvSpPr txBox="1"/>
          <p:nvPr/>
        </p:nvSpPr>
        <p:spPr>
          <a:xfrm>
            <a:off x="358714" y="837787"/>
            <a:ext cx="4754884"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Go-Live Timings</a:t>
            </a:r>
          </a:p>
        </p:txBody>
      </p:sp>
      <p:grpSp>
        <p:nvGrpSpPr>
          <p:cNvPr id="46" name="Group 45">
            <a:extLst>
              <a:ext uri="{FF2B5EF4-FFF2-40B4-BE49-F238E27FC236}">
                <a16:creationId xmlns:a16="http://schemas.microsoft.com/office/drawing/2014/main" id="{B1D28F21-3380-ABCB-EBF9-C73AAD42BFE1}"/>
              </a:ext>
            </a:extLst>
          </p:cNvPr>
          <p:cNvGrpSpPr/>
          <p:nvPr/>
        </p:nvGrpSpPr>
        <p:grpSpPr>
          <a:xfrm>
            <a:off x="893163" y="2264324"/>
            <a:ext cx="10967152" cy="2606300"/>
            <a:chOff x="924339" y="2158306"/>
            <a:chExt cx="10967152" cy="2606300"/>
          </a:xfrm>
        </p:grpSpPr>
        <p:cxnSp>
          <p:nvCxnSpPr>
            <p:cNvPr id="6" name="Straight Connector 5">
              <a:extLst>
                <a:ext uri="{FF2B5EF4-FFF2-40B4-BE49-F238E27FC236}">
                  <a16:creationId xmlns:a16="http://schemas.microsoft.com/office/drawing/2014/main" id="{CF1C5F3A-D21F-4E54-A4BD-A0AB43FC245F}"/>
                </a:ext>
              </a:extLst>
            </p:cNvPr>
            <p:cNvCxnSpPr/>
            <p:nvPr/>
          </p:nvCxnSpPr>
          <p:spPr>
            <a:xfrm flipV="1">
              <a:off x="924339" y="3429000"/>
              <a:ext cx="1022405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87DD29F-3FA2-00EE-6CD5-598AE054CBAC}"/>
                </a:ext>
              </a:extLst>
            </p:cNvPr>
            <p:cNvGrpSpPr/>
            <p:nvPr/>
          </p:nvGrpSpPr>
          <p:grpSpPr>
            <a:xfrm>
              <a:off x="1197018" y="2166744"/>
              <a:ext cx="298163" cy="1262256"/>
              <a:chOff x="1604348" y="2486451"/>
              <a:chExt cx="298163" cy="942549"/>
            </a:xfrm>
          </p:grpSpPr>
          <p:cxnSp>
            <p:nvCxnSpPr>
              <p:cNvPr id="8" name="Straight Connector 7">
                <a:extLst>
                  <a:ext uri="{FF2B5EF4-FFF2-40B4-BE49-F238E27FC236}">
                    <a16:creationId xmlns:a16="http://schemas.microsoft.com/office/drawing/2014/main" id="{D928FD4C-8165-C17A-4D18-B83BE0756ACF}"/>
                  </a:ext>
                </a:extLst>
              </p:cNvPr>
              <p:cNvCxnSpPr>
                <a:cxnSpLocks/>
              </p:cNvCxnSpPr>
              <p:nvPr/>
            </p:nvCxnSpPr>
            <p:spPr>
              <a:xfrm flipV="1">
                <a:off x="1753428" y="2756452"/>
                <a:ext cx="0" cy="672548"/>
              </a:xfrm>
              <a:prstGeom prst="line">
                <a:avLst/>
              </a:prstGeom>
              <a:ln w="127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12" name="Flowchart: Display 11">
                <a:extLst>
                  <a:ext uri="{FF2B5EF4-FFF2-40B4-BE49-F238E27FC236}">
                    <a16:creationId xmlns:a16="http://schemas.microsoft.com/office/drawing/2014/main" id="{7864C72B-2A52-E8CA-7699-AED404CCD772}"/>
                  </a:ext>
                </a:extLst>
              </p:cNvPr>
              <p:cNvSpPr/>
              <p:nvPr/>
            </p:nvSpPr>
            <p:spPr>
              <a:xfrm rot="16200000">
                <a:off x="1618430" y="2472369"/>
                <a:ext cx="269999" cy="298163"/>
              </a:xfrm>
              <a:prstGeom prst="flowChartDisplay">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03FD1503-7FF6-0C76-DDBC-1354F8190277}"/>
                  </a:ext>
                </a:extLst>
              </p:cNvPr>
              <p:cNvSpPr/>
              <p:nvPr/>
            </p:nvSpPr>
            <p:spPr>
              <a:xfrm>
                <a:off x="1663428" y="2526208"/>
                <a:ext cx="180000" cy="180000"/>
              </a:xfrm>
              <a:prstGeom prst="flowChartConnector">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FF2ABEFA-7DBC-8C0A-FD2E-BC22A3AEE50C}"/>
                </a:ext>
              </a:extLst>
            </p:cNvPr>
            <p:cNvSpPr txBox="1"/>
            <p:nvPr/>
          </p:nvSpPr>
          <p:spPr>
            <a:xfrm>
              <a:off x="1602751" y="2170963"/>
              <a:ext cx="2339676" cy="1084912"/>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1200"/>
                </a:spcBef>
                <a:spcAft>
                  <a:spcPts val="1200"/>
                </a:spcAft>
                <a:buClr>
                  <a:srgbClr val="7414DC"/>
                </a:buClr>
                <a:buSzPct val="125000"/>
                <a:tabLst/>
                <a:defRPr/>
              </a:pPr>
              <a:r>
                <a:rPr lang="en-GB" sz="1800" b="1">
                  <a:solidFill>
                    <a:srgbClr val="000000"/>
                  </a:solidFill>
                  <a:latin typeface="Nunito Sans"/>
                  <a:ea typeface="Calibri"/>
                  <a:cs typeface="Calibri"/>
                </a:rPr>
                <a:t>Thurs 21 Nov</a:t>
              </a:r>
              <a:br>
                <a:rPr lang="en-GB" sz="1800">
                  <a:solidFill>
                    <a:srgbClr val="000000"/>
                  </a:solidFill>
                  <a:latin typeface="Nunito Sans"/>
                  <a:ea typeface="Calibri"/>
                  <a:cs typeface="Calibri"/>
                </a:rPr>
              </a:br>
              <a:r>
                <a:rPr lang="en-GB" sz="1600">
                  <a:solidFill>
                    <a:srgbClr val="000000"/>
                  </a:solidFill>
                  <a:latin typeface="Nunito Sans"/>
                  <a:ea typeface="Calibri"/>
                  <a:cs typeface="Calibri"/>
                </a:rPr>
                <a:t>Early Adopter </a:t>
              </a:r>
              <a:r>
                <a:rPr kumimoji="0" lang="en-GB" sz="1600" b="0" i="0" u="none" strike="noStrike" kern="1200" cap="none" spc="0" normalizeH="0" baseline="0" noProof="0">
                  <a:ln>
                    <a:noFill/>
                  </a:ln>
                  <a:solidFill>
                    <a:srgbClr val="000000"/>
                  </a:solidFill>
                  <a:effectLst/>
                  <a:uLnTx/>
                  <a:uFillTx/>
                  <a:latin typeface="Nunito Sans"/>
                  <a:ea typeface="Calibri"/>
                  <a:cs typeface="Calibri"/>
                </a:rPr>
                <a:t>County and District Lead Volunteer Invites</a:t>
              </a:r>
              <a:endParaRPr kumimoji="0" lang="en-GB" sz="1800" b="0" i="0" u="none" strike="noStrike" kern="1200" cap="none" spc="0" normalizeH="0" baseline="0" noProof="0">
                <a:ln>
                  <a:noFill/>
                </a:ln>
                <a:solidFill>
                  <a:srgbClr val="000000"/>
                </a:solidFill>
                <a:effectLst/>
                <a:uLnTx/>
                <a:uFillTx/>
                <a:latin typeface="Nunito Sans"/>
                <a:ea typeface="Calibri"/>
                <a:cs typeface="Calibri"/>
              </a:endParaRPr>
            </a:p>
          </p:txBody>
        </p:sp>
        <p:grpSp>
          <p:nvGrpSpPr>
            <p:cNvPr id="21" name="Group 20">
              <a:extLst>
                <a:ext uri="{FF2B5EF4-FFF2-40B4-BE49-F238E27FC236}">
                  <a16:creationId xmlns:a16="http://schemas.microsoft.com/office/drawing/2014/main" id="{611ABF74-84E0-B819-272F-C11166134AB9}"/>
                </a:ext>
              </a:extLst>
            </p:cNvPr>
            <p:cNvGrpSpPr/>
            <p:nvPr/>
          </p:nvGrpSpPr>
          <p:grpSpPr>
            <a:xfrm rot="10800000">
              <a:off x="3068958" y="3429000"/>
              <a:ext cx="298163" cy="1262256"/>
              <a:chOff x="1089998" y="2486451"/>
              <a:chExt cx="298163" cy="942549"/>
            </a:xfrm>
          </p:grpSpPr>
          <p:cxnSp>
            <p:nvCxnSpPr>
              <p:cNvPr id="22" name="Straight Connector 21">
                <a:extLst>
                  <a:ext uri="{FF2B5EF4-FFF2-40B4-BE49-F238E27FC236}">
                    <a16:creationId xmlns:a16="http://schemas.microsoft.com/office/drawing/2014/main" id="{964CA3F6-50CD-3989-2700-8D89D4970F95}"/>
                  </a:ext>
                </a:extLst>
              </p:cNvPr>
              <p:cNvCxnSpPr>
                <a:cxnSpLocks/>
              </p:cNvCxnSpPr>
              <p:nvPr/>
            </p:nvCxnSpPr>
            <p:spPr>
              <a:xfrm flipV="1">
                <a:off x="1239078" y="2756452"/>
                <a:ext cx="0" cy="672548"/>
              </a:xfrm>
              <a:prstGeom prst="line">
                <a:avLst/>
              </a:prstGeom>
              <a:ln w="127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3" name="Flowchart: Display 22">
                <a:extLst>
                  <a:ext uri="{FF2B5EF4-FFF2-40B4-BE49-F238E27FC236}">
                    <a16:creationId xmlns:a16="http://schemas.microsoft.com/office/drawing/2014/main" id="{F8F15810-3328-4422-E2FA-A6E2E1E78D4F}"/>
                  </a:ext>
                </a:extLst>
              </p:cNvPr>
              <p:cNvSpPr/>
              <p:nvPr/>
            </p:nvSpPr>
            <p:spPr>
              <a:xfrm rot="16200000">
                <a:off x="1104080" y="2472369"/>
                <a:ext cx="269999" cy="298163"/>
              </a:xfrm>
              <a:prstGeom prst="flowChartDisplay">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a:extLst>
                  <a:ext uri="{FF2B5EF4-FFF2-40B4-BE49-F238E27FC236}">
                    <a16:creationId xmlns:a16="http://schemas.microsoft.com/office/drawing/2014/main" id="{99B73B0C-AC62-077E-87C4-09FA7D585449}"/>
                  </a:ext>
                </a:extLst>
              </p:cNvPr>
              <p:cNvSpPr/>
              <p:nvPr/>
            </p:nvSpPr>
            <p:spPr>
              <a:xfrm>
                <a:off x="1149078" y="2526208"/>
                <a:ext cx="180000" cy="180000"/>
              </a:xfrm>
              <a:prstGeom prst="flowChartConnector">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BEB04E11-89D6-61E2-99C2-8B4C4DBE2A8F}"/>
                </a:ext>
              </a:extLst>
            </p:cNvPr>
            <p:cNvSpPr txBox="1"/>
            <p:nvPr/>
          </p:nvSpPr>
          <p:spPr>
            <a:xfrm>
              <a:off x="3516203" y="3915543"/>
              <a:ext cx="2423835" cy="838691"/>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1200"/>
                </a:spcBef>
                <a:spcAft>
                  <a:spcPts val="1200"/>
                </a:spcAft>
                <a:buClr>
                  <a:srgbClr val="7414DC"/>
                </a:buClr>
                <a:buSzPct val="125000"/>
                <a:tabLst/>
                <a:defRPr/>
              </a:pPr>
              <a:r>
                <a:rPr lang="en-GB" sz="1600">
                  <a:solidFill>
                    <a:srgbClr val="000000"/>
                  </a:solidFill>
                  <a:latin typeface="Nunito Sans"/>
                  <a:ea typeface="Calibri"/>
                  <a:cs typeface="Calibri"/>
                </a:rPr>
                <a:t>Early Adopter </a:t>
              </a:r>
              <a:r>
                <a:rPr kumimoji="0" lang="en-GB" sz="1600" b="0" i="0" u="none" strike="noStrike" kern="1200" cap="none" spc="0" normalizeH="0" baseline="0" noProof="0">
                  <a:ln>
                    <a:noFill/>
                  </a:ln>
                  <a:solidFill>
                    <a:srgbClr val="000000"/>
                  </a:solidFill>
                  <a:effectLst/>
                  <a:uLnTx/>
                  <a:uFillTx/>
                  <a:latin typeface="Nunito Sans"/>
                  <a:ea typeface="Calibri"/>
                  <a:cs typeface="Calibri"/>
                </a:rPr>
                <a:t>Group Lead Volunteer Invites</a:t>
              </a:r>
              <a:br>
                <a:rPr kumimoji="0" lang="en-GB" sz="1800" b="0" i="0" u="none" strike="noStrike" kern="1200" cap="none" spc="0" normalizeH="0" baseline="0" noProof="0">
                  <a:ln>
                    <a:noFill/>
                  </a:ln>
                  <a:solidFill>
                    <a:srgbClr val="000000"/>
                  </a:solidFill>
                  <a:effectLst/>
                  <a:uLnTx/>
                  <a:uFillTx/>
                  <a:latin typeface="Nunito Sans"/>
                  <a:ea typeface="Calibri"/>
                  <a:cs typeface="Calibri"/>
                </a:rPr>
              </a:br>
              <a:r>
                <a:rPr lang="en-GB" sz="1800" b="1">
                  <a:solidFill>
                    <a:srgbClr val="000000"/>
                  </a:solidFill>
                  <a:latin typeface="Nunito Sans"/>
                  <a:ea typeface="Calibri"/>
                  <a:cs typeface="Calibri"/>
                </a:rPr>
                <a:t>Sun 24 Nov</a:t>
              </a:r>
              <a:endParaRPr kumimoji="0" lang="en-GB" sz="1800" b="0" i="0" u="none" strike="noStrike" kern="1200" cap="none" spc="0" normalizeH="0" baseline="0" noProof="0">
                <a:ln>
                  <a:noFill/>
                </a:ln>
                <a:solidFill>
                  <a:srgbClr val="000000"/>
                </a:solidFill>
                <a:effectLst/>
                <a:uLnTx/>
                <a:uFillTx/>
                <a:latin typeface="Nunito Sans"/>
                <a:ea typeface="Calibri"/>
                <a:cs typeface="Calibri"/>
              </a:endParaRPr>
            </a:p>
          </p:txBody>
        </p:sp>
        <p:grpSp>
          <p:nvGrpSpPr>
            <p:cNvPr id="26" name="Group 25">
              <a:extLst>
                <a:ext uri="{FF2B5EF4-FFF2-40B4-BE49-F238E27FC236}">
                  <a16:creationId xmlns:a16="http://schemas.microsoft.com/office/drawing/2014/main" id="{FE39F2AE-3A8F-30CF-331C-0758A8868241}"/>
                </a:ext>
              </a:extLst>
            </p:cNvPr>
            <p:cNvGrpSpPr/>
            <p:nvPr/>
          </p:nvGrpSpPr>
          <p:grpSpPr>
            <a:xfrm>
              <a:off x="3885936" y="2162525"/>
              <a:ext cx="298163" cy="1262256"/>
              <a:chOff x="1089998" y="2486451"/>
              <a:chExt cx="298163" cy="942549"/>
            </a:xfrm>
          </p:grpSpPr>
          <p:cxnSp>
            <p:nvCxnSpPr>
              <p:cNvPr id="27" name="Straight Connector 26">
                <a:extLst>
                  <a:ext uri="{FF2B5EF4-FFF2-40B4-BE49-F238E27FC236}">
                    <a16:creationId xmlns:a16="http://schemas.microsoft.com/office/drawing/2014/main" id="{4E1D50AD-4282-8C1A-C6D3-6E457320F1AC}"/>
                  </a:ext>
                </a:extLst>
              </p:cNvPr>
              <p:cNvCxnSpPr>
                <a:cxnSpLocks/>
              </p:cNvCxnSpPr>
              <p:nvPr/>
            </p:nvCxnSpPr>
            <p:spPr>
              <a:xfrm flipV="1">
                <a:off x="1239078" y="2756452"/>
                <a:ext cx="0" cy="672548"/>
              </a:xfrm>
              <a:prstGeom prst="line">
                <a:avLst/>
              </a:prstGeom>
              <a:ln w="127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8" name="Flowchart: Display 27">
                <a:extLst>
                  <a:ext uri="{FF2B5EF4-FFF2-40B4-BE49-F238E27FC236}">
                    <a16:creationId xmlns:a16="http://schemas.microsoft.com/office/drawing/2014/main" id="{E11863A8-A8B9-A748-01BE-A17B7653098F}"/>
                  </a:ext>
                </a:extLst>
              </p:cNvPr>
              <p:cNvSpPr/>
              <p:nvPr/>
            </p:nvSpPr>
            <p:spPr>
              <a:xfrm rot="16200000">
                <a:off x="1104080" y="2472369"/>
                <a:ext cx="269999" cy="298163"/>
              </a:xfrm>
              <a:prstGeom prst="flowChartDisplay">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a:extLst>
                  <a:ext uri="{FF2B5EF4-FFF2-40B4-BE49-F238E27FC236}">
                    <a16:creationId xmlns:a16="http://schemas.microsoft.com/office/drawing/2014/main" id="{D275480E-B284-DA14-2B67-22F236D0629C}"/>
                  </a:ext>
                </a:extLst>
              </p:cNvPr>
              <p:cNvSpPr/>
              <p:nvPr/>
            </p:nvSpPr>
            <p:spPr>
              <a:xfrm>
                <a:off x="1149078" y="2526208"/>
                <a:ext cx="180000" cy="180000"/>
              </a:xfrm>
              <a:prstGeom prst="flowChartConnector">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B652A1B8-C614-693A-913B-FFEA77129506}"/>
                </a:ext>
              </a:extLst>
            </p:cNvPr>
            <p:cNvSpPr txBox="1"/>
            <p:nvPr/>
          </p:nvSpPr>
          <p:spPr>
            <a:xfrm>
              <a:off x="4425253" y="2166744"/>
              <a:ext cx="1780743" cy="838691"/>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1200"/>
                </a:spcBef>
                <a:spcAft>
                  <a:spcPts val="1200"/>
                </a:spcAft>
                <a:buClr>
                  <a:srgbClr val="7414DC"/>
                </a:buClr>
                <a:buSzPct val="125000"/>
                <a:tabLst/>
                <a:defRPr/>
              </a:pPr>
              <a:r>
                <a:rPr lang="en-GB" sz="1800" b="1">
                  <a:solidFill>
                    <a:srgbClr val="000000"/>
                  </a:solidFill>
                  <a:latin typeface="Nunito Sans"/>
                  <a:ea typeface="Calibri"/>
                  <a:cs typeface="Calibri"/>
                </a:rPr>
                <a:t>Mon 25 Nov</a:t>
              </a:r>
              <a:br>
                <a:rPr lang="en-GB" sz="1800">
                  <a:solidFill>
                    <a:srgbClr val="000000"/>
                  </a:solidFill>
                  <a:latin typeface="Nunito Sans"/>
                  <a:ea typeface="Calibri"/>
                  <a:cs typeface="Calibri"/>
                </a:rPr>
              </a:br>
              <a:r>
                <a:rPr lang="en-GB" sz="1600">
                  <a:solidFill>
                    <a:srgbClr val="000000"/>
                  </a:solidFill>
                  <a:latin typeface="Nunito Sans"/>
                  <a:ea typeface="Calibri"/>
                  <a:cs typeface="Calibri"/>
                </a:rPr>
                <a:t>Early Adopter</a:t>
              </a:r>
              <a:br>
                <a:rPr lang="en-GB" sz="1600">
                  <a:solidFill>
                    <a:srgbClr val="000000"/>
                  </a:solidFill>
                  <a:latin typeface="Nunito Sans"/>
                  <a:ea typeface="Calibri"/>
                  <a:cs typeface="Calibri"/>
                </a:rPr>
              </a:br>
              <a:r>
                <a:rPr kumimoji="0" lang="en-GB" sz="1600" b="0" i="0" u="none" strike="noStrike" kern="1200" cap="none" spc="0" normalizeH="0" baseline="0" noProof="0">
                  <a:ln>
                    <a:noFill/>
                  </a:ln>
                  <a:solidFill>
                    <a:srgbClr val="000000"/>
                  </a:solidFill>
                  <a:effectLst/>
                  <a:uLnTx/>
                  <a:uFillTx/>
                  <a:latin typeface="Nunito Sans"/>
                  <a:ea typeface="Calibri"/>
                  <a:cs typeface="Calibri"/>
                </a:rPr>
                <a:t>All Invite</a:t>
              </a:r>
              <a:endParaRPr kumimoji="0" lang="en-GB" sz="1800" b="0" i="0" u="none" strike="noStrike" kern="1200" cap="none" spc="0" normalizeH="0" baseline="0" noProof="0">
                <a:ln>
                  <a:noFill/>
                </a:ln>
                <a:solidFill>
                  <a:srgbClr val="000000"/>
                </a:solidFill>
                <a:effectLst/>
                <a:uLnTx/>
                <a:uFillTx/>
                <a:latin typeface="Nunito Sans"/>
                <a:ea typeface="Calibri"/>
                <a:cs typeface="Calibri"/>
              </a:endParaRPr>
            </a:p>
          </p:txBody>
        </p:sp>
        <p:grpSp>
          <p:nvGrpSpPr>
            <p:cNvPr id="31" name="Group 30">
              <a:extLst>
                <a:ext uri="{FF2B5EF4-FFF2-40B4-BE49-F238E27FC236}">
                  <a16:creationId xmlns:a16="http://schemas.microsoft.com/office/drawing/2014/main" id="{F698F3DA-5DD3-B3E3-510C-652ADBEB3FA9}"/>
                </a:ext>
              </a:extLst>
            </p:cNvPr>
            <p:cNvGrpSpPr/>
            <p:nvPr/>
          </p:nvGrpSpPr>
          <p:grpSpPr>
            <a:xfrm rot="10800000">
              <a:off x="6304251" y="3433220"/>
              <a:ext cx="298163" cy="1262256"/>
              <a:chOff x="1089998" y="2486451"/>
              <a:chExt cx="298163" cy="942549"/>
            </a:xfrm>
          </p:grpSpPr>
          <p:cxnSp>
            <p:nvCxnSpPr>
              <p:cNvPr id="32" name="Straight Connector 31">
                <a:extLst>
                  <a:ext uri="{FF2B5EF4-FFF2-40B4-BE49-F238E27FC236}">
                    <a16:creationId xmlns:a16="http://schemas.microsoft.com/office/drawing/2014/main" id="{357FE627-2C3F-5A99-6474-8E033F7D70A9}"/>
                  </a:ext>
                </a:extLst>
              </p:cNvPr>
              <p:cNvCxnSpPr>
                <a:cxnSpLocks/>
              </p:cNvCxnSpPr>
              <p:nvPr/>
            </p:nvCxnSpPr>
            <p:spPr>
              <a:xfrm flipV="1">
                <a:off x="1239078" y="2756452"/>
                <a:ext cx="0" cy="672548"/>
              </a:xfrm>
              <a:prstGeom prst="line">
                <a:avLst/>
              </a:prstGeom>
              <a:ln w="127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33" name="Flowchart: Display 32">
                <a:extLst>
                  <a:ext uri="{FF2B5EF4-FFF2-40B4-BE49-F238E27FC236}">
                    <a16:creationId xmlns:a16="http://schemas.microsoft.com/office/drawing/2014/main" id="{0C7458EB-25F9-7FCB-3593-7764C39F9528}"/>
                  </a:ext>
                </a:extLst>
              </p:cNvPr>
              <p:cNvSpPr/>
              <p:nvPr/>
            </p:nvSpPr>
            <p:spPr>
              <a:xfrm rot="16200000">
                <a:off x="1104080" y="2472369"/>
                <a:ext cx="269999" cy="298163"/>
              </a:xfrm>
              <a:prstGeom prst="flowChartDisplay">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a:extLst>
                  <a:ext uri="{FF2B5EF4-FFF2-40B4-BE49-F238E27FC236}">
                    <a16:creationId xmlns:a16="http://schemas.microsoft.com/office/drawing/2014/main" id="{398A4F69-A252-663C-EA14-E7F3C333C0C3}"/>
                  </a:ext>
                </a:extLst>
              </p:cNvPr>
              <p:cNvSpPr/>
              <p:nvPr/>
            </p:nvSpPr>
            <p:spPr>
              <a:xfrm>
                <a:off x="1149078" y="2526208"/>
                <a:ext cx="180000" cy="180000"/>
              </a:xfrm>
              <a:prstGeom prst="flowChartConnector">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a:extLst>
                <a:ext uri="{FF2B5EF4-FFF2-40B4-BE49-F238E27FC236}">
                  <a16:creationId xmlns:a16="http://schemas.microsoft.com/office/drawing/2014/main" id="{0BCB1742-C4D4-1210-D669-499CE51D417D}"/>
                </a:ext>
              </a:extLst>
            </p:cNvPr>
            <p:cNvSpPr txBox="1"/>
            <p:nvPr/>
          </p:nvSpPr>
          <p:spPr>
            <a:xfrm>
              <a:off x="6786774" y="3679694"/>
              <a:ext cx="2628771" cy="1084912"/>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1200"/>
                </a:spcBef>
                <a:spcAft>
                  <a:spcPts val="1200"/>
                </a:spcAft>
                <a:buClr>
                  <a:srgbClr val="7414DC"/>
                </a:buClr>
                <a:buSzPct val="125000"/>
                <a:tabLst/>
                <a:defRPr/>
              </a:pPr>
              <a:r>
                <a:rPr lang="en-GB" sz="1600">
                  <a:solidFill>
                    <a:srgbClr val="000000"/>
                  </a:solidFill>
                  <a:latin typeface="Nunito Sans"/>
                  <a:ea typeface="Calibri"/>
                  <a:cs typeface="Calibri"/>
                </a:rPr>
                <a:t>All Counties</a:t>
              </a:r>
              <a:br>
                <a:rPr lang="en-GB" sz="1600">
                  <a:solidFill>
                    <a:srgbClr val="000000"/>
                  </a:solidFill>
                  <a:latin typeface="Nunito Sans"/>
                  <a:ea typeface="Calibri"/>
                  <a:cs typeface="Calibri"/>
                </a:rPr>
              </a:br>
              <a:r>
                <a:rPr kumimoji="0" lang="en-GB" sz="1600" b="0" i="0" u="none" strike="noStrike" kern="1200" cap="none" spc="0" normalizeH="0" baseline="0" noProof="0">
                  <a:ln>
                    <a:noFill/>
                  </a:ln>
                  <a:solidFill>
                    <a:srgbClr val="000000"/>
                  </a:solidFill>
                  <a:effectLst/>
                  <a:uLnTx/>
                  <a:uFillTx/>
                  <a:latin typeface="Nunito Sans"/>
                  <a:ea typeface="Calibri"/>
                  <a:cs typeface="Calibri"/>
                </a:rPr>
                <a:t>County and District Lead Volunteer </a:t>
              </a:r>
              <a:r>
                <a:rPr lang="en-GB" sz="1600">
                  <a:solidFill>
                    <a:srgbClr val="000000"/>
                  </a:solidFill>
                  <a:latin typeface="Nunito Sans"/>
                  <a:ea typeface="Calibri"/>
                  <a:cs typeface="Calibri"/>
                </a:rPr>
                <a:t>Invites</a:t>
              </a:r>
              <a:br>
                <a:rPr kumimoji="0" lang="en-GB" sz="1800" b="0" i="0" u="none" strike="noStrike" kern="1200" cap="none" spc="0" normalizeH="0" baseline="0" noProof="0">
                  <a:ln>
                    <a:noFill/>
                  </a:ln>
                  <a:solidFill>
                    <a:srgbClr val="000000"/>
                  </a:solidFill>
                  <a:effectLst/>
                  <a:uLnTx/>
                  <a:uFillTx/>
                  <a:latin typeface="Nunito Sans"/>
                  <a:ea typeface="Calibri"/>
                  <a:cs typeface="Calibri"/>
                </a:rPr>
              </a:br>
              <a:r>
                <a:rPr lang="en-GB" sz="1800" b="1">
                  <a:solidFill>
                    <a:srgbClr val="000000"/>
                  </a:solidFill>
                  <a:latin typeface="Nunito Sans"/>
                  <a:ea typeface="Calibri"/>
                  <a:cs typeface="Calibri"/>
                </a:rPr>
                <a:t>Thurs 28 Nov</a:t>
              </a:r>
              <a:endParaRPr kumimoji="0" lang="en-GB" sz="1800" b="0" i="0" u="none" strike="noStrike" kern="1200" cap="none" spc="0" normalizeH="0" baseline="0" noProof="0">
                <a:ln>
                  <a:noFill/>
                </a:ln>
                <a:solidFill>
                  <a:srgbClr val="000000"/>
                </a:solidFill>
                <a:effectLst/>
                <a:uLnTx/>
                <a:uFillTx/>
                <a:latin typeface="Nunito Sans"/>
                <a:ea typeface="Calibri"/>
                <a:cs typeface="Calibri"/>
              </a:endParaRPr>
            </a:p>
          </p:txBody>
        </p:sp>
        <p:grpSp>
          <p:nvGrpSpPr>
            <p:cNvPr id="36" name="Group 35">
              <a:extLst>
                <a:ext uri="{FF2B5EF4-FFF2-40B4-BE49-F238E27FC236}">
                  <a16:creationId xmlns:a16="http://schemas.microsoft.com/office/drawing/2014/main" id="{976025C9-982A-D2A7-578A-75B02ABB9496}"/>
                </a:ext>
              </a:extLst>
            </p:cNvPr>
            <p:cNvGrpSpPr/>
            <p:nvPr/>
          </p:nvGrpSpPr>
          <p:grpSpPr>
            <a:xfrm>
              <a:off x="7337017" y="2158306"/>
              <a:ext cx="298163" cy="1262256"/>
              <a:chOff x="1509098" y="2486451"/>
              <a:chExt cx="298163" cy="942549"/>
            </a:xfrm>
          </p:grpSpPr>
          <p:cxnSp>
            <p:nvCxnSpPr>
              <p:cNvPr id="37" name="Straight Connector 36">
                <a:extLst>
                  <a:ext uri="{FF2B5EF4-FFF2-40B4-BE49-F238E27FC236}">
                    <a16:creationId xmlns:a16="http://schemas.microsoft.com/office/drawing/2014/main" id="{AD9AB47C-E5D3-31AE-1E04-27DCD53C9F45}"/>
                  </a:ext>
                </a:extLst>
              </p:cNvPr>
              <p:cNvCxnSpPr>
                <a:cxnSpLocks/>
              </p:cNvCxnSpPr>
              <p:nvPr/>
            </p:nvCxnSpPr>
            <p:spPr>
              <a:xfrm flipV="1">
                <a:off x="1658178" y="2756452"/>
                <a:ext cx="0" cy="672548"/>
              </a:xfrm>
              <a:prstGeom prst="line">
                <a:avLst/>
              </a:prstGeom>
              <a:ln w="127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38" name="Flowchart: Display 37">
                <a:extLst>
                  <a:ext uri="{FF2B5EF4-FFF2-40B4-BE49-F238E27FC236}">
                    <a16:creationId xmlns:a16="http://schemas.microsoft.com/office/drawing/2014/main" id="{6BB88654-57C2-4F46-1A1E-8EC2354EB9DA}"/>
                  </a:ext>
                </a:extLst>
              </p:cNvPr>
              <p:cNvSpPr/>
              <p:nvPr/>
            </p:nvSpPr>
            <p:spPr>
              <a:xfrm rot="16200000">
                <a:off x="1523180" y="2472369"/>
                <a:ext cx="269999" cy="298163"/>
              </a:xfrm>
              <a:prstGeom prst="flowChartDisplay">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a:extLst>
                  <a:ext uri="{FF2B5EF4-FFF2-40B4-BE49-F238E27FC236}">
                    <a16:creationId xmlns:a16="http://schemas.microsoft.com/office/drawing/2014/main" id="{4F9DBB79-8DB8-AB5B-4C43-CB3B4924CE48}"/>
                  </a:ext>
                </a:extLst>
              </p:cNvPr>
              <p:cNvSpPr/>
              <p:nvPr/>
            </p:nvSpPr>
            <p:spPr>
              <a:xfrm>
                <a:off x="1568178" y="2526208"/>
                <a:ext cx="180000" cy="180000"/>
              </a:xfrm>
              <a:prstGeom prst="flowChartConnector">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98E0E5A5-857B-7298-9F4E-4F7A30C1E588}"/>
                </a:ext>
              </a:extLst>
            </p:cNvPr>
            <p:cNvSpPr txBox="1"/>
            <p:nvPr/>
          </p:nvSpPr>
          <p:spPr>
            <a:xfrm>
              <a:off x="7837999" y="2162525"/>
              <a:ext cx="1780743" cy="1084912"/>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1200"/>
                </a:spcBef>
                <a:spcAft>
                  <a:spcPts val="1200"/>
                </a:spcAft>
                <a:buClr>
                  <a:srgbClr val="7414DC"/>
                </a:buClr>
                <a:buSzPct val="125000"/>
                <a:tabLst/>
                <a:defRPr/>
              </a:pPr>
              <a:r>
                <a:rPr lang="en-GB" sz="1800" b="1">
                  <a:solidFill>
                    <a:srgbClr val="000000"/>
                  </a:solidFill>
                  <a:latin typeface="Nunito Sans"/>
                  <a:ea typeface="Calibri"/>
                  <a:cs typeface="Calibri"/>
                </a:rPr>
                <a:t>Sun 1 Dec</a:t>
              </a:r>
              <a:br>
                <a:rPr lang="en-GB" sz="1800">
                  <a:solidFill>
                    <a:srgbClr val="000000"/>
                  </a:solidFill>
                  <a:latin typeface="Nunito Sans"/>
                  <a:ea typeface="Calibri"/>
                  <a:cs typeface="Calibri"/>
                </a:rPr>
              </a:br>
              <a:r>
                <a:rPr lang="en-GB" sz="1600">
                  <a:solidFill>
                    <a:srgbClr val="000000"/>
                  </a:solidFill>
                  <a:latin typeface="Nunito Sans"/>
                  <a:ea typeface="Calibri"/>
                  <a:cs typeface="Calibri"/>
                </a:rPr>
                <a:t>All Counties</a:t>
              </a:r>
              <a:br>
                <a:rPr lang="en-GB" sz="1600">
                  <a:solidFill>
                    <a:srgbClr val="000000"/>
                  </a:solidFill>
                  <a:latin typeface="Nunito Sans"/>
                  <a:ea typeface="Calibri"/>
                  <a:cs typeface="Calibri"/>
                </a:rPr>
              </a:br>
              <a:r>
                <a:rPr kumimoji="0" lang="en-GB" sz="1600" b="0" i="0" u="none" strike="noStrike" kern="1200" cap="none" spc="0" normalizeH="0" baseline="0" noProof="0">
                  <a:ln>
                    <a:noFill/>
                  </a:ln>
                  <a:solidFill>
                    <a:srgbClr val="000000"/>
                  </a:solidFill>
                  <a:effectLst/>
                  <a:uLnTx/>
                  <a:uFillTx/>
                  <a:latin typeface="Nunito Sans"/>
                  <a:ea typeface="Calibri"/>
                  <a:cs typeface="Calibri"/>
                </a:rPr>
                <a:t>Group Lead Volunteer Invites</a:t>
              </a:r>
              <a:endParaRPr kumimoji="0" lang="en-GB" sz="1800" b="0" i="0" u="none" strike="noStrike" kern="1200" cap="none" spc="0" normalizeH="0" baseline="0" noProof="0">
                <a:ln>
                  <a:noFill/>
                </a:ln>
                <a:solidFill>
                  <a:srgbClr val="000000"/>
                </a:solidFill>
                <a:effectLst/>
                <a:uLnTx/>
                <a:uFillTx/>
                <a:latin typeface="Nunito Sans"/>
                <a:ea typeface="Calibri"/>
                <a:cs typeface="Calibri"/>
              </a:endParaRPr>
            </a:p>
          </p:txBody>
        </p:sp>
        <p:grpSp>
          <p:nvGrpSpPr>
            <p:cNvPr id="41" name="Group 40">
              <a:extLst>
                <a:ext uri="{FF2B5EF4-FFF2-40B4-BE49-F238E27FC236}">
                  <a16:creationId xmlns:a16="http://schemas.microsoft.com/office/drawing/2014/main" id="{3A8C2063-44EC-109A-C453-32670BEE7820}"/>
                </a:ext>
              </a:extLst>
            </p:cNvPr>
            <p:cNvGrpSpPr/>
            <p:nvPr/>
          </p:nvGrpSpPr>
          <p:grpSpPr>
            <a:xfrm rot="10800000">
              <a:off x="9744484" y="3433220"/>
              <a:ext cx="298163" cy="1262256"/>
              <a:chOff x="1089998" y="2486451"/>
              <a:chExt cx="298163" cy="942549"/>
            </a:xfrm>
          </p:grpSpPr>
          <p:cxnSp>
            <p:nvCxnSpPr>
              <p:cNvPr id="42" name="Straight Connector 41">
                <a:extLst>
                  <a:ext uri="{FF2B5EF4-FFF2-40B4-BE49-F238E27FC236}">
                    <a16:creationId xmlns:a16="http://schemas.microsoft.com/office/drawing/2014/main" id="{00BC4669-F5E6-1AB9-4161-CCD66F8D5698}"/>
                  </a:ext>
                </a:extLst>
              </p:cNvPr>
              <p:cNvCxnSpPr>
                <a:cxnSpLocks/>
              </p:cNvCxnSpPr>
              <p:nvPr/>
            </p:nvCxnSpPr>
            <p:spPr>
              <a:xfrm flipV="1">
                <a:off x="1239078" y="2756452"/>
                <a:ext cx="0" cy="672548"/>
              </a:xfrm>
              <a:prstGeom prst="line">
                <a:avLst/>
              </a:prstGeom>
              <a:ln w="127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43" name="Flowchart: Display 42">
                <a:extLst>
                  <a:ext uri="{FF2B5EF4-FFF2-40B4-BE49-F238E27FC236}">
                    <a16:creationId xmlns:a16="http://schemas.microsoft.com/office/drawing/2014/main" id="{F2B44168-354E-DBCC-710A-AC936A19CA67}"/>
                  </a:ext>
                </a:extLst>
              </p:cNvPr>
              <p:cNvSpPr/>
              <p:nvPr/>
            </p:nvSpPr>
            <p:spPr>
              <a:xfrm rot="16200000">
                <a:off x="1104080" y="2472369"/>
                <a:ext cx="269999" cy="298163"/>
              </a:xfrm>
              <a:prstGeom prst="flowChartDisplay">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lowchart: Connector 43">
                <a:extLst>
                  <a:ext uri="{FF2B5EF4-FFF2-40B4-BE49-F238E27FC236}">
                    <a16:creationId xmlns:a16="http://schemas.microsoft.com/office/drawing/2014/main" id="{79BF619D-C3E4-2896-8D01-2386E2DD8CA9}"/>
                  </a:ext>
                </a:extLst>
              </p:cNvPr>
              <p:cNvSpPr/>
              <p:nvPr/>
            </p:nvSpPr>
            <p:spPr>
              <a:xfrm>
                <a:off x="1149078" y="2526208"/>
                <a:ext cx="180000" cy="180000"/>
              </a:xfrm>
              <a:prstGeom prst="flowChartConnector">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E9BD4E91-4E66-8DD6-158F-9255ABCB3B80}"/>
                </a:ext>
              </a:extLst>
            </p:cNvPr>
            <p:cNvSpPr txBox="1"/>
            <p:nvPr/>
          </p:nvSpPr>
          <p:spPr>
            <a:xfrm>
              <a:off x="10262281" y="3925915"/>
              <a:ext cx="1629210" cy="838691"/>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1200"/>
                </a:spcBef>
                <a:spcAft>
                  <a:spcPts val="1200"/>
                </a:spcAft>
                <a:buClr>
                  <a:srgbClr val="7414DC"/>
                </a:buClr>
                <a:buSzPct val="125000"/>
                <a:tabLst/>
                <a:defRPr/>
              </a:pPr>
              <a:r>
                <a:rPr lang="en-GB" sz="1600">
                  <a:solidFill>
                    <a:srgbClr val="000000"/>
                  </a:solidFill>
                  <a:latin typeface="Nunito Sans"/>
                  <a:ea typeface="Calibri"/>
                  <a:cs typeface="Calibri"/>
                </a:rPr>
                <a:t>All Counties</a:t>
              </a:r>
              <a:br>
                <a:rPr lang="en-GB" sz="1600">
                  <a:solidFill>
                    <a:srgbClr val="000000"/>
                  </a:solidFill>
                  <a:latin typeface="Nunito Sans"/>
                  <a:ea typeface="Calibri"/>
                  <a:cs typeface="Calibri"/>
                </a:rPr>
              </a:br>
              <a:r>
                <a:rPr lang="en-GB" sz="1600">
                  <a:solidFill>
                    <a:srgbClr val="000000"/>
                  </a:solidFill>
                  <a:latin typeface="Nunito Sans"/>
                  <a:ea typeface="Calibri"/>
                  <a:cs typeface="Calibri"/>
                </a:rPr>
                <a:t>All Invite</a:t>
              </a:r>
              <a:br>
                <a:rPr kumimoji="0" lang="en-GB" sz="1800" b="0" i="0" u="none" strike="noStrike" kern="1200" cap="none" spc="0" normalizeH="0" baseline="0" noProof="0">
                  <a:ln>
                    <a:noFill/>
                  </a:ln>
                  <a:solidFill>
                    <a:srgbClr val="000000"/>
                  </a:solidFill>
                  <a:effectLst/>
                  <a:uLnTx/>
                  <a:uFillTx/>
                  <a:latin typeface="Nunito Sans"/>
                  <a:ea typeface="Calibri"/>
                  <a:cs typeface="Calibri"/>
                </a:rPr>
              </a:br>
              <a:r>
                <a:rPr lang="en-GB" sz="1800" b="1">
                  <a:solidFill>
                    <a:srgbClr val="000000"/>
                  </a:solidFill>
                  <a:latin typeface="Nunito Sans"/>
                  <a:ea typeface="Calibri"/>
                  <a:cs typeface="Calibri"/>
                </a:rPr>
                <a:t>Mon 2 Dec</a:t>
              </a:r>
              <a:endParaRPr kumimoji="0" lang="en-GB" sz="1800" b="0" i="0" u="none" strike="noStrike" kern="1200" cap="none" spc="0" normalizeH="0" baseline="0" noProof="0">
                <a:ln>
                  <a:noFill/>
                </a:ln>
                <a:solidFill>
                  <a:srgbClr val="000000"/>
                </a:solidFill>
                <a:effectLst/>
                <a:uLnTx/>
                <a:uFillTx/>
                <a:latin typeface="Nunito Sans"/>
                <a:ea typeface="Calibri"/>
                <a:cs typeface="Calibri"/>
              </a:endParaRPr>
            </a:p>
          </p:txBody>
        </p:sp>
      </p:grpSp>
    </p:spTree>
    <p:extLst>
      <p:ext uri="{BB962C8B-B14F-4D97-AF65-F5344CB8AC3E}">
        <p14:creationId xmlns:p14="http://schemas.microsoft.com/office/powerpoint/2010/main" val="440247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6F791-5FA3-0908-0518-5A12ABC22784}"/>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984F6F52-1AEF-7666-D9A6-CC284FA8CA93}"/>
              </a:ext>
            </a:extLst>
          </p:cNvPr>
          <p:cNvSpPr txBox="1"/>
          <p:nvPr/>
        </p:nvSpPr>
        <p:spPr>
          <a:xfrm>
            <a:off x="452574" y="1187940"/>
            <a:ext cx="4916062" cy="492443"/>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rgbClr val="7413DC"/>
                </a:solidFill>
                <a:effectLst/>
                <a:uLnTx/>
                <a:uFillTx/>
                <a:latin typeface="Nunito Sans Black"/>
                <a:ea typeface="+mn-ea"/>
                <a:cs typeface="Calibri"/>
              </a:rPr>
              <a:t>Who gets access when?</a:t>
            </a:r>
            <a:endParaRPr kumimoji="0" lang="en-US" sz="3200" b="0" i="0" u="none" strike="noStrike" kern="1200" cap="none" spc="0" normalizeH="0" baseline="0" noProof="0">
              <a:ln>
                <a:noFill/>
              </a:ln>
              <a:solidFill>
                <a:srgbClr val="000000"/>
              </a:solidFill>
              <a:effectLst/>
              <a:uLnTx/>
              <a:uFillTx/>
              <a:latin typeface="Nunito Sans"/>
              <a:ea typeface="+mn-ea"/>
              <a:cs typeface="+mn-cs"/>
            </a:endParaRPr>
          </a:p>
        </p:txBody>
      </p:sp>
      <p:graphicFrame>
        <p:nvGraphicFramePr>
          <p:cNvPr id="4" name="Table 3">
            <a:extLst>
              <a:ext uri="{FF2B5EF4-FFF2-40B4-BE49-F238E27FC236}">
                <a16:creationId xmlns:a16="http://schemas.microsoft.com/office/drawing/2014/main" id="{9D6C1CD0-55AC-774D-8C76-904D231A55F9}"/>
              </a:ext>
            </a:extLst>
          </p:cNvPr>
          <p:cNvGraphicFramePr>
            <a:graphicFrameLocks noGrp="1"/>
          </p:cNvGraphicFramePr>
          <p:nvPr>
            <p:extLst>
              <p:ext uri="{D42A27DB-BD31-4B8C-83A1-F6EECF244321}">
                <p14:modId xmlns:p14="http://schemas.microsoft.com/office/powerpoint/2010/main" val="2926127653"/>
              </p:ext>
            </p:extLst>
          </p:nvPr>
        </p:nvGraphicFramePr>
        <p:xfrm>
          <a:off x="5694218" y="1094786"/>
          <a:ext cx="6497782" cy="5493050"/>
        </p:xfrm>
        <a:graphic>
          <a:graphicData uri="http://schemas.openxmlformats.org/drawingml/2006/table">
            <a:tbl>
              <a:tblPr firstRow="1" firstCol="1" bandRow="1"/>
              <a:tblGrid>
                <a:gridCol w="1302327">
                  <a:extLst>
                    <a:ext uri="{9D8B030D-6E8A-4147-A177-3AD203B41FA5}">
                      <a16:colId xmlns:a16="http://schemas.microsoft.com/office/drawing/2014/main" val="3991057023"/>
                    </a:ext>
                  </a:extLst>
                </a:gridCol>
                <a:gridCol w="5195455">
                  <a:extLst>
                    <a:ext uri="{9D8B030D-6E8A-4147-A177-3AD203B41FA5}">
                      <a16:colId xmlns:a16="http://schemas.microsoft.com/office/drawing/2014/main" val="581195495"/>
                    </a:ext>
                  </a:extLst>
                </a:gridCol>
              </a:tblGrid>
              <a:tr h="2410415">
                <a:tc>
                  <a:txBody>
                    <a:bodyPr/>
                    <a:lstStyle/>
                    <a:p>
                      <a:pPr algn="l"/>
                      <a:r>
                        <a:rPr lang="en-GB" sz="1600" b="1">
                          <a:effectLst/>
                          <a:latin typeface="+mj-lt"/>
                          <a:ea typeface="Aptos" panose="020B0004020202020204" pitchFamily="34" charset="0"/>
                          <a:cs typeface="Aptos" panose="020B0004020202020204" pitchFamily="34" charset="0"/>
                        </a:rPr>
                        <a:t>Nov 21</a:t>
                      </a:r>
                      <a:r>
                        <a:rPr lang="en-GB" sz="1600" b="1" baseline="30000">
                          <a:effectLst/>
                          <a:latin typeface="+mj-lt"/>
                          <a:ea typeface="Aptos" panose="020B0004020202020204" pitchFamily="34" charset="0"/>
                          <a:cs typeface="Aptos" panose="020B0004020202020204" pitchFamily="34" charset="0"/>
                        </a:rPr>
                        <a:t>st</a:t>
                      </a:r>
                      <a:endParaRPr lang="en-GB" sz="1600" b="1">
                        <a:effectLst/>
                        <a:latin typeface="+mj-lt"/>
                        <a:ea typeface="Aptos" panose="020B0004020202020204" pitchFamily="34" charset="0"/>
                        <a:cs typeface="Aptos" panose="020B0004020202020204" pitchFamily="34" charset="0"/>
                      </a:endParaRPr>
                    </a:p>
                    <a:p>
                      <a:pPr algn="l"/>
                      <a:r>
                        <a:rPr lang="en-GB" sz="1600" b="1">
                          <a:effectLst/>
                          <a:latin typeface="+mj-lt"/>
                          <a:ea typeface="Aptos" panose="020B0004020202020204" pitchFamily="34" charset="0"/>
                          <a:cs typeface="Aptos" panose="020B0004020202020204" pitchFamily="34" charset="0"/>
                        </a:rPr>
                        <a:t>(EA day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GB" sz="1600">
                          <a:effectLst/>
                          <a:latin typeface="+mj-lt"/>
                          <a:ea typeface="Aptos" panose="020B0004020202020204" pitchFamily="34" charset="0"/>
                          <a:cs typeface="Aptos" panose="020B0004020202020204" pitchFamily="34" charset="0"/>
                        </a:rPr>
                        <a:t>Early Adopter County/Area/Region Lead Volunteer</a:t>
                      </a:r>
                    </a:p>
                    <a:p>
                      <a:pPr marL="0" indent="0" algn="l">
                        <a:buFont typeface="Arial" panose="020B0604020202020204" pitchFamily="34" charset="0"/>
                        <a:buNone/>
                      </a:pPr>
                      <a:r>
                        <a:rPr lang="en-GB" sz="1600">
                          <a:effectLst/>
                          <a:latin typeface="+mj-lt"/>
                          <a:ea typeface="Aptos" panose="020B0004020202020204" pitchFamily="34" charset="0"/>
                          <a:cs typeface="Aptos" panose="020B0004020202020204" pitchFamily="34" charset="0"/>
                        </a:rPr>
                        <a:t>Early Adopter Transformation Leads</a:t>
                      </a:r>
                    </a:p>
                    <a:p>
                      <a:pPr marL="0" indent="0" algn="l">
                        <a:buFont typeface="Arial" panose="020B0604020202020204" pitchFamily="34" charset="0"/>
                        <a:buNone/>
                      </a:pPr>
                      <a:r>
                        <a:rPr lang="en-GB" sz="1600">
                          <a:effectLst/>
                          <a:latin typeface="+mj-lt"/>
                          <a:ea typeface="Aptos" panose="020B0004020202020204" pitchFamily="34" charset="0"/>
                          <a:cs typeface="Aptos" panose="020B0004020202020204" pitchFamily="34" charset="0"/>
                        </a:rPr>
                        <a:t>All Early Adopter Go-live support team members (TBC)</a:t>
                      </a:r>
                    </a:p>
                    <a:p>
                      <a:pPr marL="0" indent="0" algn="l">
                        <a:buFont typeface="Arial" panose="020B0604020202020204" pitchFamily="34" charset="0"/>
                        <a:buNone/>
                      </a:pPr>
                      <a:r>
                        <a:rPr lang="en-GB" sz="1600">
                          <a:effectLst/>
                          <a:latin typeface="+mj-lt"/>
                          <a:ea typeface="Aptos" panose="020B0004020202020204" pitchFamily="34" charset="0"/>
                          <a:cs typeface="Aptos" panose="020B0004020202020204" pitchFamily="34" charset="0"/>
                        </a:rPr>
                        <a:t>Early Adopter District Lead Volunteers </a:t>
                      </a:r>
                    </a:p>
                    <a:p>
                      <a:pPr marL="0" indent="0" algn="l">
                        <a:buFont typeface="Arial" panose="020B0604020202020204" pitchFamily="34" charset="0"/>
                        <a:buNone/>
                      </a:pPr>
                      <a:r>
                        <a:rPr lang="en-GB" sz="1600">
                          <a:effectLst/>
                          <a:latin typeface="+mj-lt"/>
                          <a:ea typeface="Aptos" panose="020B0004020202020204" pitchFamily="34" charset="0"/>
                          <a:cs typeface="Aptos" panose="020B0004020202020204" pitchFamily="34" charset="0"/>
                        </a:rPr>
                        <a:t>Nations HQ staff</a:t>
                      </a:r>
                    </a:p>
                    <a:p>
                      <a:pPr marL="0" indent="0" algn="l">
                        <a:buFont typeface="Arial" panose="020B0604020202020204" pitchFamily="34" charset="0"/>
                        <a:buNone/>
                      </a:pPr>
                      <a:r>
                        <a:rPr lang="en-GB" sz="1600">
                          <a:effectLst/>
                          <a:latin typeface="+mj-lt"/>
                          <a:ea typeface="Aptos" panose="020B0004020202020204" pitchFamily="34" charset="0"/>
                          <a:cs typeface="Aptos" panose="020B0004020202020204" pitchFamily="34" charset="0"/>
                        </a:rPr>
                        <a:t>Nations Team volunteers (including England team)</a:t>
                      </a:r>
                    </a:p>
                    <a:p>
                      <a:pPr marL="0" indent="0" algn="l">
                        <a:buFont typeface="Arial" panose="020B0604020202020204" pitchFamily="34" charset="0"/>
                        <a:buNone/>
                      </a:pPr>
                      <a:r>
                        <a:rPr lang="en-GB" sz="1600">
                          <a:effectLst/>
                          <a:latin typeface="+mj-lt"/>
                          <a:ea typeface="Aptos" panose="020B0004020202020204" pitchFamily="34" charset="0"/>
                          <a:cs typeface="Aptos" panose="020B0004020202020204" pitchFamily="34" charset="0"/>
                        </a:rPr>
                        <a:t>All UKLT volunteers (Not all UK HQ volunteers)</a:t>
                      </a:r>
                      <a:br>
                        <a:rPr lang="en-GB" sz="1600">
                          <a:effectLst/>
                          <a:latin typeface="+mj-lt"/>
                          <a:ea typeface="Aptos" panose="020B0004020202020204" pitchFamily="34" charset="0"/>
                          <a:cs typeface="Aptos" panose="020B0004020202020204" pitchFamily="34" charset="0"/>
                        </a:rPr>
                      </a:br>
                      <a:r>
                        <a:rPr lang="en-GB" sz="1600">
                          <a:effectLst/>
                          <a:latin typeface="+mj-lt"/>
                          <a:ea typeface="Aptos" panose="020B0004020202020204" pitchFamily="34" charset="0"/>
                          <a:cs typeface="Aptos" panose="020B0004020202020204" pitchFamily="34" charset="0"/>
                        </a:rPr>
                        <a:t>Volunteer Experience Programme volunteers</a:t>
                      </a:r>
                    </a:p>
                    <a:p>
                      <a:pPr marL="0" indent="0" algn="l">
                        <a:buFont typeface="Arial" panose="020B0604020202020204" pitchFamily="34" charset="0"/>
                        <a:buNone/>
                      </a:pPr>
                      <a:r>
                        <a:rPr lang="en-GB" sz="1600">
                          <a:effectLst/>
                          <a:latin typeface="+mj-lt"/>
                          <a:ea typeface="Aptos" panose="020B0004020202020204" pitchFamily="34" charset="0"/>
                          <a:cs typeface="Aptos" panose="020B0004020202020204" pitchFamily="34" charset="0"/>
                        </a:rPr>
                        <a:t>All UK HQ staff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2230705"/>
                  </a:ext>
                </a:extLst>
              </a:tr>
              <a:tr h="412357">
                <a:tc>
                  <a:txBody>
                    <a:bodyPr/>
                    <a:lstStyle/>
                    <a:p>
                      <a:pPr algn="l"/>
                      <a:r>
                        <a:rPr lang="en-GB" sz="1600" b="1">
                          <a:effectLst/>
                          <a:latin typeface="+mj-lt"/>
                          <a:ea typeface="Aptos" panose="020B0004020202020204" pitchFamily="34" charset="0"/>
                          <a:cs typeface="Aptos" panose="020B0004020202020204" pitchFamily="34" charset="0"/>
                        </a:rPr>
                        <a:t>Nov 24th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en-GB" sz="1600">
                          <a:effectLst/>
                          <a:latin typeface="+mj-lt"/>
                          <a:ea typeface="Aptos" panose="020B0004020202020204" pitchFamily="34" charset="0"/>
                          <a:cs typeface="Aptos" panose="020B0004020202020204" pitchFamily="34" charset="0"/>
                        </a:rPr>
                        <a:t>Each Group Lead Volunteer in each EA County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819069"/>
                  </a:ext>
                </a:extLst>
              </a:tr>
              <a:tr h="824716">
                <a:tc>
                  <a:txBody>
                    <a:bodyPr/>
                    <a:lstStyle/>
                    <a:p>
                      <a:pPr algn="l"/>
                      <a:r>
                        <a:rPr lang="en-GB" sz="1600" b="1">
                          <a:effectLst/>
                          <a:latin typeface="+mj-lt"/>
                          <a:ea typeface="Aptos" panose="020B0004020202020204" pitchFamily="34" charset="0"/>
                          <a:cs typeface="Aptos" panose="020B0004020202020204" pitchFamily="34" charset="0"/>
                        </a:rPr>
                        <a:t>Nov 25th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en-GB" sz="1600">
                          <a:effectLst/>
                          <a:latin typeface="+mj-lt"/>
                          <a:ea typeface="Aptos" panose="020B0004020202020204" pitchFamily="34" charset="0"/>
                          <a:cs typeface="Aptos" panose="020B0004020202020204" pitchFamily="34" charset="0"/>
                        </a:rPr>
                        <a:t>All other volunteers and staff in early Adopter County/Area/Region(s) </a:t>
                      </a:r>
                    </a:p>
                    <a:p>
                      <a:pPr algn="l"/>
                      <a:r>
                        <a:rPr lang="en-GB" sz="1600">
                          <a:effectLst/>
                          <a:latin typeface="+mj-lt"/>
                          <a:ea typeface="Aptos" panose="020B0004020202020204" pitchFamily="34" charset="0"/>
                          <a:cs typeface="Aptos" panose="020B0004020202020204" pitchFamily="34" charset="0"/>
                        </a:rPr>
                        <a:t>All other UK HQ volunteers not included above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3075898"/>
                  </a:ext>
                </a:extLst>
              </a:tr>
              <a:tr h="1237073">
                <a:tc>
                  <a:txBody>
                    <a:bodyPr/>
                    <a:lstStyle/>
                    <a:p>
                      <a:pPr algn="l"/>
                      <a:r>
                        <a:rPr lang="en-GB" sz="1600" b="1">
                          <a:effectLst/>
                          <a:latin typeface="+mj-lt"/>
                          <a:ea typeface="Aptos" panose="020B0004020202020204" pitchFamily="34" charset="0"/>
                          <a:cs typeface="Aptos" panose="020B0004020202020204" pitchFamily="34" charset="0"/>
                        </a:rPr>
                        <a:t>Nov 28</a:t>
                      </a:r>
                      <a:r>
                        <a:rPr lang="en-GB" sz="1600" b="1" baseline="30000">
                          <a:effectLst/>
                          <a:latin typeface="+mj-lt"/>
                          <a:ea typeface="Aptos" panose="020B0004020202020204" pitchFamily="34" charset="0"/>
                          <a:cs typeface="Aptos" panose="020B0004020202020204" pitchFamily="34" charset="0"/>
                        </a:rPr>
                        <a:t>th</a:t>
                      </a:r>
                      <a:endParaRPr lang="en-GB" sz="1600" b="1">
                        <a:effectLst/>
                        <a:latin typeface="+mj-lt"/>
                        <a:ea typeface="Aptos" panose="020B0004020202020204" pitchFamily="34" charset="0"/>
                        <a:cs typeface="Aptos" panose="020B0004020202020204" pitchFamily="34" charset="0"/>
                      </a:endParaRPr>
                    </a:p>
                    <a:p>
                      <a:pPr algn="l"/>
                      <a:r>
                        <a:rPr lang="en-GB" sz="1600" b="1">
                          <a:effectLst/>
                          <a:latin typeface="+mj-lt"/>
                          <a:ea typeface="Aptos" panose="020B0004020202020204" pitchFamily="34" charset="0"/>
                          <a:cs typeface="Aptos" panose="020B0004020202020204" pitchFamily="34" charset="0"/>
                        </a:rPr>
                        <a:t>(90% day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en-GB" sz="1600">
                          <a:effectLst/>
                          <a:latin typeface="+mj-lt"/>
                          <a:ea typeface="Aptos" panose="020B0004020202020204" pitchFamily="34" charset="0"/>
                          <a:cs typeface="Aptos" panose="020B0004020202020204" pitchFamily="34" charset="0"/>
                        </a:rPr>
                        <a:t>All other County/Area/Region Lead Volunteers</a:t>
                      </a:r>
                    </a:p>
                    <a:p>
                      <a:pPr algn="l"/>
                      <a:r>
                        <a:rPr lang="en-GB" sz="1600">
                          <a:effectLst/>
                          <a:latin typeface="+mj-lt"/>
                          <a:ea typeface="Aptos" panose="020B0004020202020204" pitchFamily="34" charset="0"/>
                          <a:cs typeface="Aptos" panose="020B0004020202020204" pitchFamily="34" charset="0"/>
                        </a:rPr>
                        <a:t>All other Transformation Lead(s)</a:t>
                      </a:r>
                    </a:p>
                    <a:p>
                      <a:pPr algn="l"/>
                      <a:r>
                        <a:rPr lang="en-GB" sz="1600">
                          <a:effectLst/>
                          <a:latin typeface="+mj-lt"/>
                          <a:ea typeface="Aptos" panose="020B0004020202020204" pitchFamily="34" charset="0"/>
                          <a:cs typeface="Aptos" panose="020B0004020202020204" pitchFamily="34" charset="0"/>
                        </a:rPr>
                        <a:t>All other Go-live support team members (TBC)</a:t>
                      </a:r>
                    </a:p>
                    <a:p>
                      <a:pPr algn="l"/>
                      <a:r>
                        <a:rPr lang="en-GB" sz="1600">
                          <a:effectLst/>
                          <a:latin typeface="+mj-lt"/>
                          <a:ea typeface="Aptos" panose="020B0004020202020204" pitchFamily="34" charset="0"/>
                          <a:cs typeface="Aptos" panose="020B0004020202020204" pitchFamily="34" charset="0"/>
                        </a:rPr>
                        <a:t>All other District Lead Volunteers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87351536"/>
                  </a:ext>
                </a:extLst>
              </a:tr>
              <a:tr h="289835">
                <a:tc>
                  <a:txBody>
                    <a:bodyPr/>
                    <a:lstStyle/>
                    <a:p>
                      <a:pPr algn="l"/>
                      <a:r>
                        <a:rPr lang="en-GB" sz="1600" b="1">
                          <a:effectLst/>
                          <a:latin typeface="+mj-lt"/>
                          <a:ea typeface="Aptos" panose="020B0004020202020204" pitchFamily="34" charset="0"/>
                          <a:cs typeface="Aptos" panose="020B0004020202020204" pitchFamily="34" charset="0"/>
                        </a:rPr>
                        <a:t>Dec 1st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en-GB" sz="1600">
                          <a:effectLst/>
                          <a:latin typeface="+mj-lt"/>
                          <a:ea typeface="Aptos" panose="020B0004020202020204" pitchFamily="34" charset="0"/>
                          <a:cs typeface="Aptos" panose="020B0004020202020204" pitchFamily="34" charset="0"/>
                        </a:rPr>
                        <a:t>Al other Group Lead Volunteer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6596395"/>
                  </a:ext>
                </a:extLst>
              </a:tr>
              <a:tr h="318654">
                <a:tc>
                  <a:txBody>
                    <a:bodyPr/>
                    <a:lstStyle/>
                    <a:p>
                      <a:pPr algn="l"/>
                      <a:r>
                        <a:rPr lang="en-GB" sz="1600" b="1">
                          <a:effectLst/>
                          <a:latin typeface="+mj-lt"/>
                          <a:ea typeface="Aptos" panose="020B0004020202020204" pitchFamily="34" charset="0"/>
                          <a:cs typeface="Aptos" panose="020B0004020202020204" pitchFamily="34" charset="0"/>
                        </a:rPr>
                        <a:t>Dec 2nd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en-GB" sz="1600" dirty="0">
                          <a:effectLst/>
                          <a:latin typeface="+mj-lt"/>
                          <a:ea typeface="Aptos" panose="020B0004020202020204" pitchFamily="34" charset="0"/>
                          <a:cs typeface="Aptos" panose="020B0004020202020204" pitchFamily="34" charset="0"/>
                        </a:rPr>
                        <a:t>All other volunteers and local staff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1073"/>
                  </a:ext>
                </a:extLst>
              </a:tr>
            </a:tbl>
          </a:graphicData>
        </a:graphic>
      </p:graphicFrame>
      <p:sp>
        <p:nvSpPr>
          <p:cNvPr id="5" name="TextBox 4">
            <a:extLst>
              <a:ext uri="{FF2B5EF4-FFF2-40B4-BE49-F238E27FC236}">
                <a16:creationId xmlns:a16="http://schemas.microsoft.com/office/drawing/2014/main" id="{F3258CA3-04AD-8166-3285-C87D2C056168}"/>
              </a:ext>
            </a:extLst>
          </p:cNvPr>
          <p:cNvSpPr txBox="1"/>
          <p:nvPr/>
        </p:nvSpPr>
        <p:spPr>
          <a:xfrm>
            <a:off x="452574" y="2738488"/>
            <a:ext cx="5006117" cy="2931572"/>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Day One</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a:solidFill>
                  <a:srgbClr val="000000"/>
                </a:solidFill>
                <a:latin typeface="Nunito Sans"/>
                <a:ea typeface="Calibri"/>
                <a:cs typeface="Calibri"/>
              </a:rPr>
              <a:t>District/County/Area/Region Lead Volunteers</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a:solidFill>
                  <a:srgbClr val="000000"/>
                </a:solidFill>
                <a:latin typeface="Nunito Sans"/>
                <a:ea typeface="Calibri"/>
                <a:cs typeface="Calibri"/>
              </a:rPr>
              <a:t>County/Area/Region Transformation Leads</a:t>
            </a:r>
          </a:p>
          <a:p>
            <a:pPr marL="9525">
              <a:spcBef>
                <a:spcPts val="600"/>
              </a:spcBef>
              <a:spcAft>
                <a:spcPts val="600"/>
              </a:spcAft>
              <a:buClr>
                <a:srgbClr val="7414DC"/>
              </a:buClr>
              <a:buSzPct val="125000"/>
              <a:defRPr/>
            </a:pPr>
            <a:r>
              <a:rPr lang="en-GB" sz="1800">
                <a:solidFill>
                  <a:srgbClr val="000000"/>
                </a:solidFill>
                <a:latin typeface="Nunito Sans"/>
                <a:ea typeface="Calibri"/>
                <a:cs typeface="Calibri"/>
              </a:rPr>
              <a:t>District Lead Volunteers</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a:solidFill>
                  <a:srgbClr val="000000"/>
                </a:solidFill>
                <a:latin typeface="Nunito Sans"/>
                <a:ea typeface="Calibri"/>
                <a:cs typeface="Calibri"/>
              </a:rPr>
              <a:t>Nations Team Volunteers and Staff</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a:solidFill>
                  <a:srgbClr val="000000"/>
                </a:solidFill>
                <a:latin typeface="Nunito Sans"/>
                <a:ea typeface="Calibri"/>
                <a:cs typeface="Calibri"/>
              </a:rPr>
              <a:t>UK HQ Staff</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a:solidFill>
                  <a:srgbClr val="000000"/>
                </a:solidFill>
                <a:latin typeface="Nunito Sans"/>
                <a:ea typeface="Calibri"/>
                <a:cs typeface="Calibri"/>
              </a:rPr>
              <a:t>Go-Live Support Team Members - </a:t>
            </a:r>
            <a:r>
              <a:rPr lang="en-GB" sz="1800">
                <a:solidFill>
                  <a:srgbClr val="FF0000"/>
                </a:solidFill>
                <a:latin typeface="Nunito Sans"/>
                <a:ea typeface="Calibri"/>
                <a:cs typeface="Calibri"/>
              </a:rPr>
              <a:t>TBC</a:t>
            </a:r>
          </a:p>
        </p:txBody>
      </p:sp>
    </p:spTree>
    <p:extLst>
      <p:ext uri="{BB962C8B-B14F-4D97-AF65-F5344CB8AC3E}">
        <p14:creationId xmlns:p14="http://schemas.microsoft.com/office/powerpoint/2010/main" val="414484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88835" y="2118932"/>
            <a:ext cx="5163826" cy="3537507"/>
          </a:xfrm>
          <a:prstGeom prst="rect">
            <a:avLst/>
          </a:prstGeom>
        </p:spPr>
        <p:txBody>
          <a:bodyPr vert="horz" wrap="square" lIns="0" tIns="272415" rIns="0" bIns="0" rtlCol="0" anchor="t">
            <a:spAutoFit/>
          </a:bodyPr>
          <a:lstStyle/>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Craig Turpie,</a:t>
            </a:r>
            <a:r>
              <a:rPr lang="en-GB" sz="1800">
                <a:latin typeface="Nunito Sans"/>
                <a:cs typeface="Calibri"/>
              </a:rPr>
              <a:t> Deputy UK Chief Volunteer</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Andrew Sutherland, </a:t>
            </a:r>
            <a:r>
              <a:rPr lang="en-GB" sz="1800">
                <a:latin typeface="Nunito Sans"/>
                <a:cs typeface="Calibri"/>
              </a:rPr>
              <a:t>Deputy Programme Sponsor</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Hamish Stout,</a:t>
            </a:r>
            <a:r>
              <a:rPr lang="en-GB" sz="1800">
                <a:latin typeface="Nunito Sans"/>
                <a:cs typeface="Calibri"/>
              </a:rPr>
              <a:t> Project Sponsor, Change and Infrastructure</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Ben Powlesland, </a:t>
            </a:r>
            <a:r>
              <a:rPr lang="en-GB" sz="1800">
                <a:latin typeface="Nunito Sans"/>
                <a:cs typeface="Calibri"/>
              </a:rPr>
              <a:t>Membership Product Manager</a:t>
            </a:r>
            <a:endParaRPr lang="en-GB" sz="1800" b="1">
              <a:latin typeface="Nunito Sans"/>
              <a:cs typeface="Calibri"/>
            </a:endParaRP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Rob Groves, </a:t>
            </a:r>
            <a:r>
              <a:rPr lang="en-GB" sz="1800">
                <a:latin typeface="Nunito Sans"/>
                <a:cs typeface="Calibri"/>
              </a:rPr>
              <a:t>Change Manager</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Adam Ray,</a:t>
            </a:r>
            <a:r>
              <a:rPr lang="en-GB" sz="1800">
                <a:latin typeface="Nunito Sans"/>
                <a:cs typeface="Calibri"/>
              </a:rPr>
              <a:t> Communications Manager</a:t>
            </a:r>
            <a:endParaRPr lang="en-GB" sz="1800" b="1">
              <a:latin typeface="Nunito Sans"/>
              <a:cs typeface="Calibri"/>
            </a:endParaRPr>
          </a:p>
        </p:txBody>
      </p:sp>
      <p:sp>
        <p:nvSpPr>
          <p:cNvPr id="3" name="TextBox 2">
            <a:extLst>
              <a:ext uri="{FF2B5EF4-FFF2-40B4-BE49-F238E27FC236}">
                <a16:creationId xmlns:a16="http://schemas.microsoft.com/office/drawing/2014/main" id="{C442F3DC-9009-C8F9-A8ED-6C3994E56C41}"/>
              </a:ext>
            </a:extLst>
          </p:cNvPr>
          <p:cNvSpPr txBox="1"/>
          <p:nvPr/>
        </p:nvSpPr>
        <p:spPr>
          <a:xfrm>
            <a:off x="170949" y="581975"/>
            <a:ext cx="3936678" cy="584775"/>
          </a:xfrm>
          <a:prstGeom prst="rect">
            <a:avLst/>
          </a:prstGeom>
          <a:noFill/>
        </p:spPr>
        <p:txBody>
          <a:bodyPr wrap="square">
            <a:spAutoFit/>
          </a:bodyPr>
          <a:lstStyle/>
          <a:p>
            <a:pPr marL="64770">
              <a:spcBef>
                <a:spcPts val="2145"/>
              </a:spcBef>
            </a:pPr>
            <a:r>
              <a:rPr lang="en-GB" sz="3200">
                <a:solidFill>
                  <a:srgbClr val="7413DC"/>
                </a:solidFill>
                <a:latin typeface="Nunito Sans Black" panose="00000A00000000000000" pitchFamily="2" charset="0"/>
                <a:cs typeface="Nunito Sans Black"/>
              </a:rPr>
              <a:t>Who's on the call?</a:t>
            </a:r>
          </a:p>
        </p:txBody>
      </p:sp>
      <p:pic>
        <p:nvPicPr>
          <p:cNvPr id="4" name="Picture 16" descr="A person giving a presentation to an audience&#10;&#10;Description automatically generated">
            <a:extLst>
              <a:ext uri="{FF2B5EF4-FFF2-40B4-BE49-F238E27FC236}">
                <a16:creationId xmlns:a16="http://schemas.microsoft.com/office/drawing/2014/main" id="{B438E189-9D8C-8268-A3E4-D6E14F9902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04001" y="0"/>
            <a:ext cx="5888000" cy="6858000"/>
          </a:xfrm>
          <a:prstGeom prst="rect">
            <a:avLst/>
          </a:prstGeom>
        </p:spPr>
      </p:pic>
    </p:spTree>
    <p:extLst>
      <p:ext uri="{BB962C8B-B14F-4D97-AF65-F5344CB8AC3E}">
        <p14:creationId xmlns:p14="http://schemas.microsoft.com/office/powerpoint/2010/main" val="398137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05C2-9ACF-FB43-0ACD-73F80AF99FB4}"/>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3E4C92D7-FE5F-6FCD-B91A-09BC6FB1F99B}"/>
              </a:ext>
            </a:extLst>
          </p:cNvPr>
          <p:cNvSpPr txBox="1"/>
          <p:nvPr/>
        </p:nvSpPr>
        <p:spPr>
          <a:xfrm>
            <a:off x="6313065" y="1208722"/>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rgbClr val="7413DC"/>
                </a:solidFill>
                <a:effectLst/>
                <a:uLnTx/>
                <a:uFillTx/>
                <a:latin typeface="Nunito Sans Black"/>
                <a:ea typeface="+mn-ea"/>
                <a:cs typeface="Calibri"/>
              </a:rPr>
              <a:t>What do I need to do locally? </a:t>
            </a:r>
            <a:endParaRPr kumimoji="0" lang="en-US" sz="3200" b="0" i="0" u="none" strike="noStrike" kern="1200" cap="none" spc="0" normalizeH="0" baseline="0" noProof="0">
              <a:ln>
                <a:noFill/>
              </a:ln>
              <a:solidFill>
                <a:srgbClr val="000000"/>
              </a:solidFill>
              <a:effectLst/>
              <a:uLnTx/>
              <a:uFillTx/>
              <a:latin typeface="Nunito Sans"/>
              <a:ea typeface="+mn-ea"/>
              <a:cs typeface="+mn-cs"/>
            </a:endParaRPr>
          </a:p>
        </p:txBody>
      </p:sp>
      <p:sp>
        <p:nvSpPr>
          <p:cNvPr id="9" name="TextBox 8">
            <a:extLst>
              <a:ext uri="{FF2B5EF4-FFF2-40B4-BE49-F238E27FC236}">
                <a16:creationId xmlns:a16="http://schemas.microsoft.com/office/drawing/2014/main" id="{2CAB5E9C-7913-F99F-8B67-DC11191CC50C}"/>
              </a:ext>
            </a:extLst>
          </p:cNvPr>
          <p:cNvSpPr txBox="1"/>
          <p:nvPr/>
        </p:nvSpPr>
        <p:spPr>
          <a:xfrm>
            <a:off x="6231296" y="2702823"/>
            <a:ext cx="5719824" cy="3300904"/>
          </a:xfrm>
          <a:prstGeom prst="rect">
            <a:avLst/>
          </a:prstGeom>
          <a:noFill/>
        </p:spPr>
        <p:txBody>
          <a:bodyPr wrap="square" lIns="68580" tIns="34290" rIns="68580" bIns="34290" rtlCol="0" anchor="t">
            <a:spAutoFit/>
          </a:bodyPr>
          <a:lstStyle/>
          <a:p>
            <a:pPr marL="295275" marR="0" lvl="0" indent="-28575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1800">
                <a:solidFill>
                  <a:srgbClr val="000000"/>
                </a:solidFill>
                <a:latin typeface="Nunito Sans"/>
                <a:ea typeface="Calibri"/>
                <a:cs typeface="Calibri"/>
              </a:rPr>
              <a:t>We’re going to walk through this as an ‘imaginary’ County, showing what each person/team needs to do in what order</a:t>
            </a:r>
          </a:p>
          <a:p>
            <a:pPr marL="295275" marR="0" lvl="0" indent="-28575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1800">
                <a:solidFill>
                  <a:srgbClr val="000000"/>
                </a:solidFill>
                <a:latin typeface="Nunito Sans"/>
                <a:ea typeface="Calibri"/>
                <a:cs typeface="Calibri"/>
              </a:rPr>
              <a:t>Whilst the time is limited, it’s really important that these actions are taken from day one</a:t>
            </a:r>
          </a:p>
          <a:p>
            <a:pPr marL="295275" marR="0" lvl="0" indent="-28575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1800">
                <a:solidFill>
                  <a:srgbClr val="000000"/>
                </a:solidFill>
                <a:latin typeface="Nunito Sans"/>
                <a:ea typeface="Calibri"/>
                <a:cs typeface="Calibri"/>
              </a:rPr>
              <a:t>Where someone isn’t available at Go-Live, pre-plan what your workaround for this is going to be</a:t>
            </a:r>
          </a:p>
          <a:p>
            <a:pPr marL="295275" marR="0" lvl="0" indent="-28575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1800">
                <a:solidFill>
                  <a:srgbClr val="000000"/>
                </a:solidFill>
                <a:latin typeface="Nunito Sans"/>
                <a:ea typeface="Calibri"/>
                <a:cs typeface="Calibri"/>
              </a:rPr>
              <a:t>If possible, we recommend that the County Team and each District Team get together virtually or in-person to carry out some of the initial actions</a:t>
            </a:r>
          </a:p>
        </p:txBody>
      </p:sp>
      <p:pic>
        <p:nvPicPr>
          <p:cNvPr id="2" name="Picture 1" descr="A person talking to a person&#10;&#10;Description automatically generated with low confidence">
            <a:extLst>
              <a:ext uri="{FF2B5EF4-FFF2-40B4-BE49-F238E27FC236}">
                <a16:creationId xmlns:a16="http://schemas.microsoft.com/office/drawing/2014/main" id="{EACFC634-5FF9-7393-9BDA-7C6B2077E5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6135584" cy="6858000"/>
          </a:xfrm>
          <a:prstGeom prst="rect">
            <a:avLst/>
          </a:prstGeom>
        </p:spPr>
      </p:pic>
    </p:spTree>
    <p:extLst>
      <p:ext uri="{BB962C8B-B14F-4D97-AF65-F5344CB8AC3E}">
        <p14:creationId xmlns:p14="http://schemas.microsoft.com/office/powerpoint/2010/main" val="4116230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DBEB2-417D-AFF7-BBC7-2F914203E0A7}"/>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61C4FD8-BA28-1E95-8E25-273FE9FF8E5B}"/>
              </a:ext>
            </a:extLst>
          </p:cNvPr>
          <p:cNvGraphicFramePr/>
          <p:nvPr>
            <p:extLst>
              <p:ext uri="{D42A27DB-BD31-4B8C-83A1-F6EECF244321}">
                <p14:modId xmlns:p14="http://schemas.microsoft.com/office/powerpoint/2010/main" val="3571185765"/>
              </p:ext>
            </p:extLst>
          </p:nvPr>
        </p:nvGraphicFramePr>
        <p:xfrm>
          <a:off x="1887330" y="1073403"/>
          <a:ext cx="885466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4343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3460B-03D7-C61D-EAEA-F4774E1752C4}"/>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6B8A36D4-E197-1E3B-FFBD-B7691E753238}"/>
              </a:ext>
            </a:extLst>
          </p:cNvPr>
          <p:cNvSpPr txBox="1"/>
          <p:nvPr/>
        </p:nvSpPr>
        <p:spPr>
          <a:xfrm>
            <a:off x="6313065" y="1208722"/>
            <a:ext cx="5426766" cy="492443"/>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rgbClr val="7413DC"/>
                </a:solidFill>
                <a:effectLst/>
                <a:uLnTx/>
                <a:uFillTx/>
                <a:latin typeface="Nunito Sans Black"/>
                <a:ea typeface="+mn-ea"/>
                <a:cs typeface="Calibri"/>
              </a:rPr>
              <a:t>Actions prior to Go-Live</a:t>
            </a:r>
            <a:endParaRPr kumimoji="0" lang="en-US" sz="3200" b="0" i="0" u="none" strike="noStrike" kern="1200" cap="none" spc="0" normalizeH="0" baseline="0" noProof="0">
              <a:ln>
                <a:noFill/>
              </a:ln>
              <a:solidFill>
                <a:srgbClr val="000000"/>
              </a:solidFill>
              <a:effectLst/>
              <a:uLnTx/>
              <a:uFillTx/>
              <a:latin typeface="Nunito Sans"/>
              <a:ea typeface="+mn-ea"/>
              <a:cs typeface="+mn-cs"/>
            </a:endParaRPr>
          </a:p>
        </p:txBody>
      </p:sp>
      <p:sp>
        <p:nvSpPr>
          <p:cNvPr id="9" name="TextBox 8">
            <a:extLst>
              <a:ext uri="{FF2B5EF4-FFF2-40B4-BE49-F238E27FC236}">
                <a16:creationId xmlns:a16="http://schemas.microsoft.com/office/drawing/2014/main" id="{8FD57FC7-619B-5A97-E88E-5BBA0A4DE7C6}"/>
              </a:ext>
            </a:extLst>
          </p:cNvPr>
          <p:cNvSpPr txBox="1"/>
          <p:nvPr/>
        </p:nvSpPr>
        <p:spPr>
          <a:xfrm>
            <a:off x="6313065" y="2384770"/>
            <a:ext cx="5719824" cy="3731791"/>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From 7 Nov</a:t>
            </a:r>
          </a:p>
          <a:p>
            <a:pPr marL="295275" marR="0" lvl="0" indent="-28575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1800">
                <a:solidFill>
                  <a:srgbClr val="000000"/>
                </a:solidFill>
                <a:latin typeface="Nunito Sans"/>
                <a:ea typeface="Calibri"/>
                <a:cs typeface="Calibri"/>
              </a:rPr>
              <a:t>Anywhere County plan their Go-Live actions</a:t>
            </a:r>
          </a:p>
          <a:p>
            <a:pPr marL="295275" marR="0" lvl="0" indent="-28575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1800">
                <a:solidFill>
                  <a:srgbClr val="000000"/>
                </a:solidFill>
                <a:latin typeface="Nunito Sans"/>
                <a:ea typeface="Calibri"/>
                <a:cs typeface="Calibri"/>
              </a:rPr>
              <a:t>Anywhere County directly, supported by District messaging, advertise out to all volunteers how to contact the Go-Live Support Team</a:t>
            </a:r>
          </a:p>
          <a:p>
            <a:pPr marL="295275" marR="0" lvl="0" indent="-28575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1800">
                <a:solidFill>
                  <a:srgbClr val="000000"/>
                </a:solidFill>
                <a:latin typeface="Nunito Sans"/>
                <a:ea typeface="Calibri"/>
                <a:cs typeface="Calibri"/>
              </a:rPr>
              <a:t>County arrange call with District Leadership Teams to walk through their go-live plans and support model</a:t>
            </a:r>
          </a:p>
          <a:p>
            <a:pPr marL="295275" marR="0" lvl="0" indent="-28575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1800">
                <a:solidFill>
                  <a:srgbClr val="000000"/>
                </a:solidFill>
                <a:latin typeface="Nunito Sans"/>
                <a:ea typeface="Calibri"/>
                <a:cs typeface="Calibri"/>
              </a:rPr>
              <a:t>District arrange call with Group Leadership Teams to walk through their go-live plans and support model</a:t>
            </a:r>
          </a:p>
        </p:txBody>
      </p:sp>
      <p:pic>
        <p:nvPicPr>
          <p:cNvPr id="2" name="Picture 1">
            <a:extLst>
              <a:ext uri="{FF2B5EF4-FFF2-40B4-BE49-F238E27FC236}">
                <a16:creationId xmlns:a16="http://schemas.microsoft.com/office/drawing/2014/main" id="{EF5455DB-9591-3EDF-AF24-97DC3D1232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2872082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BA288-8CA2-9D95-17E3-AF2F700866AD}"/>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936F4DA6-9DD1-7C48-F99B-94242BAD62B9}"/>
              </a:ext>
            </a:extLst>
          </p:cNvPr>
          <p:cNvSpPr txBox="1"/>
          <p:nvPr/>
        </p:nvSpPr>
        <p:spPr>
          <a:xfrm>
            <a:off x="475482" y="1427085"/>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rgbClr val="7413DC"/>
                </a:solidFill>
                <a:effectLst/>
                <a:uLnTx/>
                <a:uFillTx/>
                <a:latin typeface="Nunito Sans Black"/>
                <a:ea typeface="+mn-ea"/>
                <a:cs typeface="Calibri"/>
              </a:rPr>
              <a:t>By end of Day Three (Saturday)</a:t>
            </a:r>
            <a:endParaRPr kumimoji="0" lang="en-US" sz="3200" b="0" i="0" u="none" strike="noStrike" kern="1200" cap="none" spc="0" normalizeH="0" baseline="0" noProof="0">
              <a:ln>
                <a:noFill/>
              </a:ln>
              <a:solidFill>
                <a:srgbClr val="000000"/>
              </a:solidFill>
              <a:effectLst/>
              <a:uLnTx/>
              <a:uFillTx/>
              <a:latin typeface="Nunito Sans"/>
              <a:ea typeface="+mn-ea"/>
              <a:cs typeface="+mn-cs"/>
            </a:endParaRPr>
          </a:p>
        </p:txBody>
      </p:sp>
      <p:sp>
        <p:nvSpPr>
          <p:cNvPr id="9" name="TextBox 8">
            <a:extLst>
              <a:ext uri="{FF2B5EF4-FFF2-40B4-BE49-F238E27FC236}">
                <a16:creationId xmlns:a16="http://schemas.microsoft.com/office/drawing/2014/main" id="{63B83D91-4958-E118-052B-253302488795}"/>
              </a:ext>
            </a:extLst>
          </p:cNvPr>
          <p:cNvSpPr txBox="1"/>
          <p:nvPr/>
        </p:nvSpPr>
        <p:spPr>
          <a:xfrm>
            <a:off x="475482" y="2999057"/>
            <a:ext cx="5426766" cy="2900794"/>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Anywhere County Leadership Team choose to meet online</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County Lead Volunteer</a:t>
            </a:r>
          </a:p>
          <a:p>
            <a:pPr marL="352425" marR="0" lvl="0" indent="-342900" algn="l" defTabSz="685800" rtl="0" eaLnBrk="1" fontAlgn="auto" latinLnBrk="0" hangingPunct="1">
              <a:lnSpc>
                <a:spcPct val="100000"/>
              </a:lnSpc>
              <a:spcBef>
                <a:spcPts val="600"/>
              </a:spcBef>
              <a:spcAft>
                <a:spcPts val="600"/>
              </a:spcAft>
              <a:buClr>
                <a:srgbClr val="7414DC"/>
              </a:buClr>
              <a:buSzPct val="125000"/>
              <a:buFont typeface="+mj-lt"/>
              <a:buAutoNum type="arabicPeriod"/>
              <a:tabLst/>
              <a:defRPr/>
            </a:pPr>
            <a:r>
              <a:rPr lang="en-GB" sz="1800">
                <a:solidFill>
                  <a:srgbClr val="000000"/>
                </a:solidFill>
                <a:latin typeface="Nunito Sans"/>
                <a:ea typeface="Calibri"/>
                <a:cs typeface="Calibri"/>
              </a:rPr>
              <a:t>Sign-in: Receive email and reset password</a:t>
            </a:r>
          </a:p>
          <a:p>
            <a:pPr marL="352425" marR="0" lvl="0" indent="-342900" algn="l" defTabSz="685800" rtl="0" eaLnBrk="1" fontAlgn="auto" latinLnBrk="0" hangingPunct="1">
              <a:lnSpc>
                <a:spcPct val="100000"/>
              </a:lnSpc>
              <a:spcBef>
                <a:spcPts val="600"/>
              </a:spcBef>
              <a:spcAft>
                <a:spcPts val="600"/>
              </a:spcAft>
              <a:buClr>
                <a:srgbClr val="7414DC"/>
              </a:buClr>
              <a:buSzPct val="125000"/>
              <a:buFont typeface="+mj-lt"/>
              <a:buAutoNum type="arabicPeriod"/>
              <a:tabLst/>
              <a:defRPr/>
            </a:pPr>
            <a:r>
              <a:rPr lang="en-GB" sz="1800">
                <a:solidFill>
                  <a:srgbClr val="000000"/>
                </a:solidFill>
                <a:latin typeface="Nunito Sans"/>
                <a:ea typeface="Calibri"/>
                <a:cs typeface="Calibri"/>
              </a:rPr>
              <a:t>Set up profile: Declaration, personal details, check teams and roles</a:t>
            </a:r>
          </a:p>
          <a:p>
            <a:pPr marL="352425" marR="0" lvl="0" indent="-342900" algn="l" defTabSz="685800" rtl="0" eaLnBrk="1" fontAlgn="auto" latinLnBrk="0" hangingPunct="1">
              <a:lnSpc>
                <a:spcPct val="100000"/>
              </a:lnSpc>
              <a:spcBef>
                <a:spcPts val="600"/>
              </a:spcBef>
              <a:spcAft>
                <a:spcPts val="600"/>
              </a:spcAft>
              <a:buClr>
                <a:srgbClr val="7414DC"/>
              </a:buClr>
              <a:buSzPct val="125000"/>
              <a:buFont typeface="+mj-lt"/>
              <a:buAutoNum type="arabicPeriod"/>
              <a:tabLst/>
              <a:defRPr/>
            </a:pPr>
            <a:r>
              <a:rPr lang="en-GB" sz="1800">
                <a:solidFill>
                  <a:srgbClr val="000000"/>
                </a:solidFill>
                <a:latin typeface="Nunito Sans"/>
                <a:ea typeface="Calibri"/>
                <a:cs typeface="Calibri"/>
              </a:rPr>
              <a:t>Set up your structure: Create any agreed sub-teams in Leadership Team</a:t>
            </a:r>
          </a:p>
        </p:txBody>
      </p:sp>
      <p:graphicFrame>
        <p:nvGraphicFramePr>
          <p:cNvPr id="2" name="Diagram 1">
            <a:extLst>
              <a:ext uri="{FF2B5EF4-FFF2-40B4-BE49-F238E27FC236}">
                <a16:creationId xmlns:a16="http://schemas.microsoft.com/office/drawing/2014/main" id="{800ABBA7-98B0-E747-2BEE-ABBC75508A5A}"/>
              </a:ext>
            </a:extLst>
          </p:cNvPr>
          <p:cNvGraphicFramePr/>
          <p:nvPr>
            <p:extLst>
              <p:ext uri="{D42A27DB-BD31-4B8C-83A1-F6EECF244321}">
                <p14:modId xmlns:p14="http://schemas.microsoft.com/office/powerpoint/2010/main" val="2765694209"/>
              </p:ext>
            </p:extLst>
          </p:nvPr>
        </p:nvGraphicFramePr>
        <p:xfrm>
          <a:off x="6473687" y="1843397"/>
          <a:ext cx="5242831" cy="405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95C050C-DE84-EB87-5A61-AC6C4AC23975}"/>
              </a:ext>
            </a:extLst>
          </p:cNvPr>
          <p:cNvSpPr txBox="1"/>
          <p:nvPr/>
        </p:nvSpPr>
        <p:spPr>
          <a:xfrm>
            <a:off x="5902248" y="2066200"/>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What we’re building:</a:t>
            </a:r>
          </a:p>
        </p:txBody>
      </p:sp>
      <p:grpSp>
        <p:nvGrpSpPr>
          <p:cNvPr id="12" name="Group 11">
            <a:extLst>
              <a:ext uri="{FF2B5EF4-FFF2-40B4-BE49-F238E27FC236}">
                <a16:creationId xmlns:a16="http://schemas.microsoft.com/office/drawing/2014/main" id="{082D0EB5-2DE0-060B-7C0F-4B1ECAD50558}"/>
              </a:ext>
            </a:extLst>
          </p:cNvPr>
          <p:cNvGrpSpPr/>
          <p:nvPr/>
        </p:nvGrpSpPr>
        <p:grpSpPr>
          <a:xfrm>
            <a:off x="0" y="159024"/>
            <a:ext cx="12192000" cy="900000"/>
            <a:chOff x="0" y="159024"/>
            <a:chExt cx="12192000" cy="900000"/>
          </a:xfrm>
        </p:grpSpPr>
        <p:sp>
          <p:nvSpPr>
            <p:cNvPr id="7" name="Rectangle 6">
              <a:extLst>
                <a:ext uri="{FF2B5EF4-FFF2-40B4-BE49-F238E27FC236}">
                  <a16:creationId xmlns:a16="http://schemas.microsoft.com/office/drawing/2014/main" id="{73AFA6A8-2A63-EAFD-53E4-1836AD93E6F2}"/>
                </a:ext>
              </a:extLst>
            </p:cNvPr>
            <p:cNvSpPr/>
            <p:nvPr/>
          </p:nvSpPr>
          <p:spPr>
            <a:xfrm>
              <a:off x="0" y="159024"/>
              <a:ext cx="12192000" cy="9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Anywhere County</a:t>
              </a:r>
            </a:p>
          </p:txBody>
        </p:sp>
        <p:pic>
          <p:nvPicPr>
            <p:cNvPr id="11" name="Picture 10">
              <a:extLst>
                <a:ext uri="{FF2B5EF4-FFF2-40B4-BE49-F238E27FC236}">
                  <a16:creationId xmlns:a16="http://schemas.microsoft.com/office/drawing/2014/main" id="{069E92AC-9AC3-F2E7-1841-0D4B3BB5D8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grpSp>
    </p:spTree>
    <p:extLst>
      <p:ext uri="{BB962C8B-B14F-4D97-AF65-F5344CB8AC3E}">
        <p14:creationId xmlns:p14="http://schemas.microsoft.com/office/powerpoint/2010/main" val="141405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18D9-5168-7DAF-F78F-560C37EC348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D243BFC-74FC-9D83-9EE5-41E2FAF0F2AC}"/>
              </a:ext>
            </a:extLst>
          </p:cNvPr>
          <p:cNvSpPr txBox="1"/>
          <p:nvPr/>
        </p:nvSpPr>
        <p:spPr>
          <a:xfrm>
            <a:off x="415847" y="3256129"/>
            <a:ext cx="5426766" cy="1885131"/>
          </a:xfrm>
          <a:prstGeom prst="rect">
            <a:avLst/>
          </a:prstGeom>
          <a:noFill/>
        </p:spPr>
        <p:txBody>
          <a:bodyPr wrap="square" lIns="68580" tIns="34290" rIns="68580" bIns="34290" rtlCol="0" anchor="t">
            <a:spAutoFit/>
          </a:bodyPr>
          <a:lstStyle/>
          <a:p>
            <a:pPr marL="352425" marR="0" lvl="0" indent="-342900" algn="l" defTabSz="685800" rtl="0" eaLnBrk="1" fontAlgn="auto" latinLnBrk="0" hangingPunct="1">
              <a:lnSpc>
                <a:spcPct val="100000"/>
              </a:lnSpc>
              <a:spcBef>
                <a:spcPts val="600"/>
              </a:spcBef>
              <a:spcAft>
                <a:spcPts val="600"/>
              </a:spcAft>
              <a:buClr>
                <a:srgbClr val="7414DC"/>
              </a:buClr>
              <a:buSzPct val="125000"/>
              <a:buFont typeface="+mj-lt"/>
              <a:buAutoNum type="arabicPeriod" startAt="4"/>
              <a:tabLst/>
              <a:defRPr/>
            </a:pPr>
            <a:r>
              <a:rPr lang="en-GB" sz="1800">
                <a:solidFill>
                  <a:srgbClr val="000000"/>
                </a:solidFill>
                <a:latin typeface="Nunito Sans"/>
                <a:ea typeface="Calibri"/>
                <a:cs typeface="Calibri"/>
              </a:rPr>
              <a:t>Set up your team: Where required, assign the County Leadership Team Member and County Team Leader roles</a:t>
            </a:r>
          </a:p>
          <a:p>
            <a:pPr marL="352425" marR="0" lvl="0" indent="-342900" algn="l" defTabSz="685800" rtl="0" eaLnBrk="1" fontAlgn="auto" latinLnBrk="0" hangingPunct="1">
              <a:lnSpc>
                <a:spcPct val="100000"/>
              </a:lnSpc>
              <a:spcBef>
                <a:spcPts val="600"/>
              </a:spcBef>
              <a:spcAft>
                <a:spcPts val="600"/>
              </a:spcAft>
              <a:buClr>
                <a:srgbClr val="7414DC"/>
              </a:buClr>
              <a:buSzPct val="125000"/>
              <a:buFont typeface="+mj-lt"/>
              <a:buAutoNum type="arabicPeriod" startAt="4"/>
              <a:tabLst/>
              <a:defRPr/>
            </a:pPr>
            <a:r>
              <a:rPr lang="en-GB" sz="1800">
                <a:solidFill>
                  <a:srgbClr val="000000"/>
                </a:solidFill>
                <a:latin typeface="Nunito Sans"/>
                <a:ea typeface="Calibri"/>
                <a:cs typeface="Calibri"/>
              </a:rPr>
              <a:t>Invite them in: You’ll have a template email you can share with just those people to give them the information they need to sign-in</a:t>
            </a:r>
          </a:p>
        </p:txBody>
      </p:sp>
      <p:graphicFrame>
        <p:nvGraphicFramePr>
          <p:cNvPr id="3" name="Diagram 2">
            <a:extLst>
              <a:ext uri="{FF2B5EF4-FFF2-40B4-BE49-F238E27FC236}">
                <a16:creationId xmlns:a16="http://schemas.microsoft.com/office/drawing/2014/main" id="{264D1234-A79D-D922-2738-0965A5AAC93C}"/>
              </a:ext>
            </a:extLst>
          </p:cNvPr>
          <p:cNvGraphicFramePr/>
          <p:nvPr>
            <p:extLst>
              <p:ext uri="{D42A27DB-BD31-4B8C-83A1-F6EECF244321}">
                <p14:modId xmlns:p14="http://schemas.microsoft.com/office/powerpoint/2010/main" val="2914776958"/>
              </p:ext>
            </p:extLst>
          </p:nvPr>
        </p:nvGraphicFramePr>
        <p:xfrm>
          <a:off x="6473687" y="1742662"/>
          <a:ext cx="5242831" cy="405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CABD781-7460-1553-C17B-DAB655A628BD}"/>
              </a:ext>
            </a:extLst>
          </p:cNvPr>
          <p:cNvSpPr txBox="1"/>
          <p:nvPr/>
        </p:nvSpPr>
        <p:spPr>
          <a:xfrm>
            <a:off x="5902248" y="2028405"/>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What we’re building:</a:t>
            </a:r>
          </a:p>
        </p:txBody>
      </p:sp>
      <p:grpSp>
        <p:nvGrpSpPr>
          <p:cNvPr id="5" name="Group 4">
            <a:extLst>
              <a:ext uri="{FF2B5EF4-FFF2-40B4-BE49-F238E27FC236}">
                <a16:creationId xmlns:a16="http://schemas.microsoft.com/office/drawing/2014/main" id="{0A07B2E9-3AD3-62FA-C7F3-8A204A1D6786}"/>
              </a:ext>
            </a:extLst>
          </p:cNvPr>
          <p:cNvGrpSpPr/>
          <p:nvPr/>
        </p:nvGrpSpPr>
        <p:grpSpPr>
          <a:xfrm>
            <a:off x="0" y="159024"/>
            <a:ext cx="12192000" cy="900000"/>
            <a:chOff x="0" y="159024"/>
            <a:chExt cx="12192000" cy="900000"/>
          </a:xfrm>
        </p:grpSpPr>
        <p:sp>
          <p:nvSpPr>
            <p:cNvPr id="6" name="Rectangle 5">
              <a:extLst>
                <a:ext uri="{FF2B5EF4-FFF2-40B4-BE49-F238E27FC236}">
                  <a16:creationId xmlns:a16="http://schemas.microsoft.com/office/drawing/2014/main" id="{E2BCFAE0-A989-A69E-3D93-7332016DC59E}"/>
                </a:ext>
              </a:extLst>
            </p:cNvPr>
            <p:cNvSpPr/>
            <p:nvPr/>
          </p:nvSpPr>
          <p:spPr>
            <a:xfrm>
              <a:off x="0" y="159024"/>
              <a:ext cx="12192000" cy="9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Anywhere County</a:t>
              </a:r>
            </a:p>
          </p:txBody>
        </p:sp>
        <p:pic>
          <p:nvPicPr>
            <p:cNvPr id="7" name="Picture 6">
              <a:extLst>
                <a:ext uri="{FF2B5EF4-FFF2-40B4-BE49-F238E27FC236}">
                  <a16:creationId xmlns:a16="http://schemas.microsoft.com/office/drawing/2014/main" id="{9DA4749C-CAD8-D070-AE1C-3352B64599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grpSp>
      <p:sp>
        <p:nvSpPr>
          <p:cNvPr id="10" name="object 5">
            <a:extLst>
              <a:ext uri="{FF2B5EF4-FFF2-40B4-BE49-F238E27FC236}">
                <a16:creationId xmlns:a16="http://schemas.microsoft.com/office/drawing/2014/main" id="{DD153AA7-EF7E-A0EF-970E-3E35171B4B56}"/>
              </a:ext>
            </a:extLst>
          </p:cNvPr>
          <p:cNvSpPr txBox="1"/>
          <p:nvPr/>
        </p:nvSpPr>
        <p:spPr>
          <a:xfrm>
            <a:off x="475482" y="1427085"/>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rgbClr val="7413DC"/>
                </a:solidFill>
                <a:effectLst/>
                <a:uLnTx/>
                <a:uFillTx/>
                <a:latin typeface="Nunito Sans Black"/>
                <a:ea typeface="+mn-ea"/>
                <a:cs typeface="Calibri"/>
              </a:rPr>
              <a:t>By end of Day Three (Saturday)</a:t>
            </a:r>
            <a:endParaRPr kumimoji="0" lang="en-US" sz="3200" b="0" i="0" u="none" strike="noStrike" kern="1200" cap="none" spc="0" normalizeH="0" baseline="0" noProof="0">
              <a:ln>
                <a:noFill/>
              </a:ln>
              <a:solidFill>
                <a:srgbClr val="000000"/>
              </a:solidFill>
              <a:effectLst/>
              <a:uLnTx/>
              <a:uFillTx/>
              <a:latin typeface="Nunito Sans"/>
              <a:ea typeface="+mn-ea"/>
              <a:cs typeface="+mn-cs"/>
            </a:endParaRPr>
          </a:p>
        </p:txBody>
      </p:sp>
    </p:spTree>
    <p:extLst>
      <p:ext uri="{BB962C8B-B14F-4D97-AF65-F5344CB8AC3E}">
        <p14:creationId xmlns:p14="http://schemas.microsoft.com/office/powerpoint/2010/main" val="3886759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AA286-1847-EC8D-16CB-6FB91257802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4F229F0-6612-154B-B233-A0ACAF640912}"/>
              </a:ext>
            </a:extLst>
          </p:cNvPr>
          <p:cNvSpPr txBox="1"/>
          <p:nvPr/>
        </p:nvSpPr>
        <p:spPr>
          <a:xfrm>
            <a:off x="475482" y="2411970"/>
            <a:ext cx="5426766" cy="4316566"/>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Leadership Team Members</a:t>
            </a:r>
          </a:p>
          <a:p>
            <a:pPr marL="352425" marR="0" lvl="0" indent="-342900" algn="l" defTabSz="685800" rtl="0" eaLnBrk="1" fontAlgn="auto" latinLnBrk="0" hangingPunct="1">
              <a:lnSpc>
                <a:spcPct val="100000"/>
              </a:lnSpc>
              <a:spcBef>
                <a:spcPts val="600"/>
              </a:spcBef>
              <a:spcAft>
                <a:spcPts val="600"/>
              </a:spcAft>
              <a:buClr>
                <a:srgbClr val="7414DC"/>
              </a:buClr>
              <a:buSzPct val="125000"/>
              <a:buFont typeface="+mj-lt"/>
              <a:buAutoNum type="arabicPeriod"/>
              <a:tabLst/>
              <a:defRPr/>
            </a:pPr>
            <a:r>
              <a:rPr lang="en-GB" sz="1800">
                <a:solidFill>
                  <a:srgbClr val="000000"/>
                </a:solidFill>
                <a:latin typeface="Nunito Sans"/>
                <a:ea typeface="Calibri"/>
                <a:cs typeface="Calibri"/>
              </a:rPr>
              <a:t>Sign-in: Receive email from County Lead Volunteer, reset password</a:t>
            </a:r>
          </a:p>
          <a:p>
            <a:pPr marL="352425" indent="-342900">
              <a:spcBef>
                <a:spcPts val="600"/>
              </a:spcBef>
              <a:spcAft>
                <a:spcPts val="600"/>
              </a:spcAft>
              <a:buClr>
                <a:srgbClr val="7414DC"/>
              </a:buClr>
              <a:buSzPct val="125000"/>
              <a:buFont typeface="+mj-lt"/>
              <a:buAutoNum type="arabicPeriod"/>
              <a:defRPr/>
            </a:pPr>
            <a:r>
              <a:rPr lang="en-GB" sz="1800">
                <a:solidFill>
                  <a:srgbClr val="000000"/>
                </a:solidFill>
                <a:latin typeface="Nunito Sans"/>
                <a:ea typeface="Calibri"/>
                <a:cs typeface="Calibri"/>
              </a:rPr>
              <a:t>Set up profile: Declaration, personal details, check teams and roles</a:t>
            </a:r>
          </a:p>
          <a:p>
            <a:pPr marL="9525">
              <a:spcBef>
                <a:spcPts val="600"/>
              </a:spcBef>
              <a:spcAft>
                <a:spcPts val="600"/>
              </a:spcAft>
              <a:buClr>
                <a:srgbClr val="7414DC"/>
              </a:buClr>
              <a:buSzPct val="125000"/>
              <a:defRPr/>
            </a:pPr>
            <a:r>
              <a:rPr lang="en-GB" sz="1800" b="1">
                <a:solidFill>
                  <a:srgbClr val="000000"/>
                </a:solidFill>
                <a:latin typeface="Nunito Sans"/>
                <a:ea typeface="Calibri"/>
                <a:cs typeface="Calibri"/>
              </a:rPr>
              <a:t>County Team Leaders</a:t>
            </a:r>
          </a:p>
          <a:p>
            <a:pPr marL="352425" marR="0" lvl="0" indent="-342900" algn="l" defTabSz="685800" rtl="0" eaLnBrk="1" fontAlgn="auto" latinLnBrk="0" hangingPunct="1">
              <a:lnSpc>
                <a:spcPct val="100000"/>
              </a:lnSpc>
              <a:spcBef>
                <a:spcPts val="600"/>
              </a:spcBef>
              <a:spcAft>
                <a:spcPts val="600"/>
              </a:spcAft>
              <a:buClr>
                <a:srgbClr val="7414DC"/>
              </a:buClr>
              <a:buSzPct val="125000"/>
              <a:buFont typeface="+mj-lt"/>
              <a:buAutoNum type="arabicPeriod" startAt="3"/>
              <a:tabLst/>
              <a:defRPr/>
            </a:pPr>
            <a:r>
              <a:rPr lang="en-GB" sz="1800">
                <a:solidFill>
                  <a:srgbClr val="000000"/>
                </a:solidFill>
                <a:latin typeface="Nunito Sans"/>
                <a:ea typeface="Calibri"/>
                <a:cs typeface="Calibri"/>
              </a:rPr>
              <a:t>Set up your structure: Create any agreed sub-teams in your team</a:t>
            </a:r>
          </a:p>
          <a:p>
            <a:pPr marL="352425" indent="-342900">
              <a:spcBef>
                <a:spcPts val="600"/>
              </a:spcBef>
              <a:spcAft>
                <a:spcPts val="600"/>
              </a:spcAft>
              <a:buClr>
                <a:srgbClr val="7414DC"/>
              </a:buClr>
              <a:buSzPct val="125000"/>
              <a:buFont typeface="+mj-lt"/>
              <a:buAutoNum type="arabicPeriod" startAt="3"/>
              <a:defRPr/>
            </a:pPr>
            <a:r>
              <a:rPr lang="en-GB" sz="1800">
                <a:solidFill>
                  <a:srgbClr val="000000"/>
                </a:solidFill>
                <a:latin typeface="Nunito Sans"/>
                <a:ea typeface="Calibri"/>
                <a:cs typeface="Calibri"/>
              </a:rPr>
              <a:t>Set up your team: Add roles to your team members</a:t>
            </a:r>
          </a:p>
          <a:p>
            <a:pPr marL="9525" algn="ctr">
              <a:spcBef>
                <a:spcPts val="600"/>
              </a:spcBef>
              <a:spcAft>
                <a:spcPts val="600"/>
              </a:spcAft>
              <a:buClr>
                <a:srgbClr val="7414DC"/>
              </a:buClr>
              <a:buSzPct val="125000"/>
              <a:defRPr/>
            </a:pPr>
            <a:r>
              <a:rPr lang="en-GB" sz="1800" b="1">
                <a:solidFill>
                  <a:srgbClr val="000000"/>
                </a:solidFill>
                <a:latin typeface="Nunito Sans"/>
                <a:ea typeface="Calibri"/>
                <a:cs typeface="Calibri"/>
              </a:rPr>
              <a:t>Once everyone has their role set up and can see what they are expecting, the online meeting ends</a:t>
            </a:r>
          </a:p>
        </p:txBody>
      </p:sp>
      <p:graphicFrame>
        <p:nvGraphicFramePr>
          <p:cNvPr id="3" name="Diagram 2">
            <a:extLst>
              <a:ext uri="{FF2B5EF4-FFF2-40B4-BE49-F238E27FC236}">
                <a16:creationId xmlns:a16="http://schemas.microsoft.com/office/drawing/2014/main" id="{792A6EFF-689B-DF2C-6544-F7A3E6F93BFD}"/>
              </a:ext>
            </a:extLst>
          </p:cNvPr>
          <p:cNvGraphicFramePr/>
          <p:nvPr>
            <p:extLst>
              <p:ext uri="{D42A27DB-BD31-4B8C-83A1-F6EECF244321}">
                <p14:modId xmlns:p14="http://schemas.microsoft.com/office/powerpoint/2010/main" val="1417912231"/>
              </p:ext>
            </p:extLst>
          </p:nvPr>
        </p:nvGraphicFramePr>
        <p:xfrm>
          <a:off x="6473687" y="1742662"/>
          <a:ext cx="5242831" cy="405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586CD23-1C75-DB3F-C588-580D283AB2F0}"/>
              </a:ext>
            </a:extLst>
          </p:cNvPr>
          <p:cNvSpPr txBox="1"/>
          <p:nvPr/>
        </p:nvSpPr>
        <p:spPr>
          <a:xfrm>
            <a:off x="5902248" y="2028405"/>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What we’re building:</a:t>
            </a:r>
          </a:p>
        </p:txBody>
      </p:sp>
      <p:grpSp>
        <p:nvGrpSpPr>
          <p:cNvPr id="2" name="Group 1">
            <a:extLst>
              <a:ext uri="{FF2B5EF4-FFF2-40B4-BE49-F238E27FC236}">
                <a16:creationId xmlns:a16="http://schemas.microsoft.com/office/drawing/2014/main" id="{F6F22A7B-D09D-21D9-E46A-39CD522BE16E}"/>
              </a:ext>
            </a:extLst>
          </p:cNvPr>
          <p:cNvGrpSpPr/>
          <p:nvPr/>
        </p:nvGrpSpPr>
        <p:grpSpPr>
          <a:xfrm>
            <a:off x="0" y="159024"/>
            <a:ext cx="12192000" cy="900000"/>
            <a:chOff x="0" y="159024"/>
            <a:chExt cx="12192000" cy="900000"/>
          </a:xfrm>
        </p:grpSpPr>
        <p:sp>
          <p:nvSpPr>
            <p:cNvPr id="5" name="Rectangle 4">
              <a:extLst>
                <a:ext uri="{FF2B5EF4-FFF2-40B4-BE49-F238E27FC236}">
                  <a16:creationId xmlns:a16="http://schemas.microsoft.com/office/drawing/2014/main" id="{BA731F95-9C03-8F68-4E7D-03BE8D30FE5C}"/>
                </a:ext>
              </a:extLst>
            </p:cNvPr>
            <p:cNvSpPr/>
            <p:nvPr/>
          </p:nvSpPr>
          <p:spPr>
            <a:xfrm>
              <a:off x="0" y="159024"/>
              <a:ext cx="12192000" cy="9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Anywhere County</a:t>
              </a:r>
            </a:p>
          </p:txBody>
        </p:sp>
        <p:pic>
          <p:nvPicPr>
            <p:cNvPr id="6" name="Picture 5">
              <a:extLst>
                <a:ext uri="{FF2B5EF4-FFF2-40B4-BE49-F238E27FC236}">
                  <a16:creationId xmlns:a16="http://schemas.microsoft.com/office/drawing/2014/main" id="{61A9560B-880D-5415-0B1C-73CFE94C56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grpSp>
      <p:sp>
        <p:nvSpPr>
          <p:cNvPr id="7" name="object 5">
            <a:extLst>
              <a:ext uri="{FF2B5EF4-FFF2-40B4-BE49-F238E27FC236}">
                <a16:creationId xmlns:a16="http://schemas.microsoft.com/office/drawing/2014/main" id="{D810CF2F-60DD-290B-1141-08BD30EB54E9}"/>
              </a:ext>
            </a:extLst>
          </p:cNvPr>
          <p:cNvSpPr txBox="1"/>
          <p:nvPr/>
        </p:nvSpPr>
        <p:spPr>
          <a:xfrm>
            <a:off x="475482" y="1427085"/>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rgbClr val="7413DC"/>
                </a:solidFill>
                <a:effectLst/>
                <a:uLnTx/>
                <a:uFillTx/>
                <a:latin typeface="Nunito Sans Black"/>
                <a:ea typeface="+mn-ea"/>
                <a:cs typeface="Calibri"/>
              </a:rPr>
              <a:t>By end of Day Three (Saturday)</a:t>
            </a:r>
            <a:endParaRPr kumimoji="0" lang="en-US" sz="3200" b="0" i="0" u="none" strike="noStrike" kern="1200" cap="none" spc="0" normalizeH="0" baseline="0" noProof="0">
              <a:ln>
                <a:noFill/>
              </a:ln>
              <a:solidFill>
                <a:srgbClr val="000000"/>
              </a:solidFill>
              <a:effectLst/>
              <a:uLnTx/>
              <a:uFillTx/>
              <a:latin typeface="Nunito Sans"/>
              <a:ea typeface="+mn-ea"/>
              <a:cs typeface="+mn-cs"/>
            </a:endParaRPr>
          </a:p>
        </p:txBody>
      </p:sp>
    </p:spTree>
    <p:extLst>
      <p:ext uri="{BB962C8B-B14F-4D97-AF65-F5344CB8AC3E}">
        <p14:creationId xmlns:p14="http://schemas.microsoft.com/office/powerpoint/2010/main" val="3781826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D1826-50FA-6EE6-26A5-7089A8627C9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5F8C970-E26A-492F-D980-FA17BBF3F3DA}"/>
              </a:ext>
            </a:extLst>
          </p:cNvPr>
          <p:cNvSpPr txBox="1"/>
          <p:nvPr/>
        </p:nvSpPr>
        <p:spPr>
          <a:xfrm>
            <a:off x="475482" y="2596947"/>
            <a:ext cx="5620518" cy="4101123"/>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600" b="1">
                <a:solidFill>
                  <a:srgbClr val="000000"/>
                </a:solidFill>
                <a:latin typeface="Nunito Sans"/>
                <a:ea typeface="Calibri"/>
                <a:cs typeface="Calibri"/>
              </a:rPr>
              <a:t>Additional Actions:</a:t>
            </a:r>
          </a:p>
          <a:p>
            <a:pPr marL="295275" marR="0" lvl="0" indent="-28575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1600">
                <a:solidFill>
                  <a:srgbClr val="000000"/>
                </a:solidFill>
                <a:latin typeface="Nunito Sans"/>
                <a:ea typeface="Calibri"/>
                <a:cs typeface="Calibri"/>
              </a:rPr>
              <a:t>Give each District Lead Volunteer the ‘Recruiter’ accreditation</a:t>
            </a:r>
          </a:p>
          <a:p>
            <a:pPr marL="295275" indent="-285750">
              <a:spcBef>
                <a:spcPts val="600"/>
              </a:spcBef>
              <a:spcAft>
                <a:spcPts val="600"/>
              </a:spcAft>
              <a:buClr>
                <a:srgbClr val="7414DC"/>
              </a:buClr>
              <a:buSzPct val="125000"/>
              <a:buFont typeface="Arial" panose="020B0604020202020204" pitchFamily="34" charset="0"/>
              <a:buChar char="•"/>
              <a:defRPr/>
            </a:pPr>
            <a:r>
              <a:rPr lang="en-GB" sz="1600">
                <a:solidFill>
                  <a:srgbClr val="000000"/>
                </a:solidFill>
                <a:latin typeface="Nunito Sans"/>
                <a:ea typeface="Calibri"/>
                <a:cs typeface="Calibri"/>
              </a:rPr>
              <a:t>Set up Go-Live Support Team: Add accreditations, invite them to sign-in</a:t>
            </a:r>
          </a:p>
          <a:p>
            <a:pPr marL="295275" indent="-285750">
              <a:spcBef>
                <a:spcPts val="600"/>
              </a:spcBef>
              <a:spcAft>
                <a:spcPts val="600"/>
              </a:spcAft>
              <a:buClr>
                <a:srgbClr val="7414DC"/>
              </a:buClr>
              <a:buSzPct val="125000"/>
              <a:buFont typeface="Arial" panose="020B0604020202020204" pitchFamily="34" charset="0"/>
              <a:buChar char="•"/>
              <a:defRPr/>
            </a:pPr>
            <a:r>
              <a:rPr lang="en-GB" sz="1600">
                <a:solidFill>
                  <a:srgbClr val="000000"/>
                </a:solidFill>
                <a:latin typeface="Nunito Sans"/>
                <a:ea typeface="Calibri"/>
                <a:cs typeface="Calibri"/>
              </a:rPr>
              <a:t>Check Trustee Board Team, invite them to sign-in where required</a:t>
            </a:r>
          </a:p>
          <a:p>
            <a:pPr marL="295275" indent="-285750">
              <a:spcBef>
                <a:spcPts val="600"/>
              </a:spcBef>
              <a:spcAft>
                <a:spcPts val="600"/>
              </a:spcAft>
              <a:buClr>
                <a:srgbClr val="7414DC"/>
              </a:buClr>
              <a:buSzPct val="125000"/>
              <a:buFont typeface="Arial" panose="020B0604020202020204" pitchFamily="34" charset="0"/>
              <a:buChar char="•"/>
              <a:defRPr/>
            </a:pPr>
            <a:r>
              <a:rPr lang="en-GB" sz="1600">
                <a:solidFill>
                  <a:srgbClr val="000000"/>
                </a:solidFill>
                <a:latin typeface="Nunito Sans"/>
                <a:ea typeface="Calibri"/>
                <a:cs typeface="Calibri"/>
              </a:rPr>
              <a:t>Invite any required County Team Members to sign-in</a:t>
            </a:r>
          </a:p>
          <a:p>
            <a:pPr marL="295275" indent="-285750">
              <a:spcBef>
                <a:spcPts val="600"/>
              </a:spcBef>
              <a:spcAft>
                <a:spcPts val="600"/>
              </a:spcAft>
              <a:buClr>
                <a:srgbClr val="7414DC"/>
              </a:buClr>
              <a:buSzPct val="125000"/>
              <a:buFont typeface="Arial" panose="020B0604020202020204" pitchFamily="34" charset="0"/>
              <a:buChar char="•"/>
              <a:defRPr/>
            </a:pPr>
            <a:r>
              <a:rPr lang="en-GB" sz="1600">
                <a:solidFill>
                  <a:srgbClr val="000000"/>
                </a:solidFill>
                <a:latin typeface="Nunito Sans"/>
                <a:ea typeface="Calibri"/>
                <a:cs typeface="Calibri"/>
              </a:rPr>
              <a:t>Add any County Team Accreditations</a:t>
            </a:r>
          </a:p>
          <a:p>
            <a:pPr marL="295275" indent="-285750">
              <a:spcBef>
                <a:spcPts val="600"/>
              </a:spcBef>
              <a:spcAft>
                <a:spcPts val="600"/>
              </a:spcAft>
              <a:buClr>
                <a:srgbClr val="7414DC"/>
              </a:buClr>
              <a:buSzPct val="125000"/>
              <a:buFont typeface="Arial" panose="020B0604020202020204" pitchFamily="34" charset="0"/>
              <a:buChar char="•"/>
              <a:defRPr/>
            </a:pPr>
            <a:r>
              <a:rPr lang="en-GB" sz="1600">
                <a:solidFill>
                  <a:srgbClr val="000000"/>
                </a:solidFill>
                <a:latin typeface="Nunito Sans"/>
                <a:ea typeface="Calibri"/>
                <a:cs typeface="Calibri"/>
              </a:rPr>
              <a:t>Close Holding roles after roles are allocated</a:t>
            </a:r>
          </a:p>
          <a:p>
            <a:pPr marL="295275" indent="-285750">
              <a:spcBef>
                <a:spcPts val="600"/>
              </a:spcBef>
              <a:spcAft>
                <a:spcPts val="600"/>
              </a:spcAft>
              <a:buClr>
                <a:srgbClr val="7414DC"/>
              </a:buClr>
              <a:buSzPct val="125000"/>
              <a:buFont typeface="Arial" panose="020B0604020202020204" pitchFamily="34" charset="0"/>
              <a:buChar char="•"/>
              <a:defRPr/>
            </a:pPr>
            <a:r>
              <a:rPr lang="en-GB" sz="1600">
                <a:solidFill>
                  <a:srgbClr val="000000"/>
                </a:solidFill>
                <a:latin typeface="Nunito Sans"/>
                <a:ea typeface="Calibri"/>
                <a:cs typeface="Calibri"/>
              </a:rPr>
              <a:t>Record any actions carried out while Compass was offline, for example, Permit status changes</a:t>
            </a:r>
          </a:p>
        </p:txBody>
      </p:sp>
      <p:graphicFrame>
        <p:nvGraphicFramePr>
          <p:cNvPr id="3" name="Diagram 2">
            <a:extLst>
              <a:ext uri="{FF2B5EF4-FFF2-40B4-BE49-F238E27FC236}">
                <a16:creationId xmlns:a16="http://schemas.microsoft.com/office/drawing/2014/main" id="{615DD2DD-D4AD-5D10-C7C1-EA5E740782A5}"/>
              </a:ext>
            </a:extLst>
          </p:cNvPr>
          <p:cNvGraphicFramePr/>
          <p:nvPr>
            <p:extLst>
              <p:ext uri="{D42A27DB-BD31-4B8C-83A1-F6EECF244321}">
                <p14:modId xmlns:p14="http://schemas.microsoft.com/office/powerpoint/2010/main" val="2573586275"/>
              </p:ext>
            </p:extLst>
          </p:nvPr>
        </p:nvGraphicFramePr>
        <p:xfrm>
          <a:off x="6473687" y="1742662"/>
          <a:ext cx="5242831" cy="405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0152E8D-DFB3-B208-1C39-B6D4AAED875B}"/>
              </a:ext>
            </a:extLst>
          </p:cNvPr>
          <p:cNvSpPr txBox="1"/>
          <p:nvPr/>
        </p:nvSpPr>
        <p:spPr>
          <a:xfrm>
            <a:off x="5902248" y="2028405"/>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What we’re building:</a:t>
            </a:r>
          </a:p>
        </p:txBody>
      </p:sp>
      <p:grpSp>
        <p:nvGrpSpPr>
          <p:cNvPr id="2" name="Group 1">
            <a:extLst>
              <a:ext uri="{FF2B5EF4-FFF2-40B4-BE49-F238E27FC236}">
                <a16:creationId xmlns:a16="http://schemas.microsoft.com/office/drawing/2014/main" id="{5EA2998E-7E2F-8FDD-16C4-F58DE81000CC}"/>
              </a:ext>
            </a:extLst>
          </p:cNvPr>
          <p:cNvGrpSpPr/>
          <p:nvPr/>
        </p:nvGrpSpPr>
        <p:grpSpPr>
          <a:xfrm>
            <a:off x="0" y="159024"/>
            <a:ext cx="12192000" cy="900000"/>
            <a:chOff x="0" y="159024"/>
            <a:chExt cx="12192000" cy="900000"/>
          </a:xfrm>
        </p:grpSpPr>
        <p:sp>
          <p:nvSpPr>
            <p:cNvPr id="5" name="Rectangle 4">
              <a:extLst>
                <a:ext uri="{FF2B5EF4-FFF2-40B4-BE49-F238E27FC236}">
                  <a16:creationId xmlns:a16="http://schemas.microsoft.com/office/drawing/2014/main" id="{731D2193-5EDF-033A-EC9C-312CC82F632C}"/>
                </a:ext>
              </a:extLst>
            </p:cNvPr>
            <p:cNvSpPr/>
            <p:nvPr/>
          </p:nvSpPr>
          <p:spPr>
            <a:xfrm>
              <a:off x="0" y="159024"/>
              <a:ext cx="12192000" cy="9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Anywhere County</a:t>
              </a:r>
            </a:p>
          </p:txBody>
        </p:sp>
        <p:pic>
          <p:nvPicPr>
            <p:cNvPr id="6" name="Picture 5">
              <a:extLst>
                <a:ext uri="{FF2B5EF4-FFF2-40B4-BE49-F238E27FC236}">
                  <a16:creationId xmlns:a16="http://schemas.microsoft.com/office/drawing/2014/main" id="{E586EEF3-DF1F-52EB-FD26-1FF9B0AF34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grpSp>
      <p:sp>
        <p:nvSpPr>
          <p:cNvPr id="7" name="object 5">
            <a:extLst>
              <a:ext uri="{FF2B5EF4-FFF2-40B4-BE49-F238E27FC236}">
                <a16:creationId xmlns:a16="http://schemas.microsoft.com/office/drawing/2014/main" id="{B5429038-52C7-76B5-A5F4-C36B1ED705B3}"/>
              </a:ext>
            </a:extLst>
          </p:cNvPr>
          <p:cNvSpPr txBox="1"/>
          <p:nvPr/>
        </p:nvSpPr>
        <p:spPr>
          <a:xfrm>
            <a:off x="475482" y="1427085"/>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rgbClr val="7413DC"/>
                </a:solidFill>
                <a:effectLst/>
                <a:uLnTx/>
                <a:uFillTx/>
                <a:latin typeface="Nunito Sans Black"/>
                <a:ea typeface="+mn-ea"/>
                <a:cs typeface="Calibri"/>
              </a:rPr>
              <a:t>By end of Day Three (Saturday)</a:t>
            </a:r>
            <a:endParaRPr kumimoji="0" lang="en-US" sz="3200" b="0" i="0" u="none" strike="noStrike" kern="1200" cap="none" spc="0" normalizeH="0" baseline="0" noProof="0">
              <a:ln>
                <a:noFill/>
              </a:ln>
              <a:solidFill>
                <a:srgbClr val="000000"/>
              </a:solidFill>
              <a:effectLst/>
              <a:uLnTx/>
              <a:uFillTx/>
              <a:latin typeface="Nunito Sans"/>
              <a:ea typeface="+mn-ea"/>
              <a:cs typeface="+mn-cs"/>
            </a:endParaRPr>
          </a:p>
        </p:txBody>
      </p:sp>
    </p:spTree>
    <p:extLst>
      <p:ext uri="{BB962C8B-B14F-4D97-AF65-F5344CB8AC3E}">
        <p14:creationId xmlns:p14="http://schemas.microsoft.com/office/powerpoint/2010/main" val="3177824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A17B8-7F18-AF0F-6723-05815984681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EBFEAD9-3153-5B06-6CFC-937AD3FCBDF7}"/>
              </a:ext>
            </a:extLst>
          </p:cNvPr>
          <p:cNvSpPr txBox="1"/>
          <p:nvPr/>
        </p:nvSpPr>
        <p:spPr>
          <a:xfrm>
            <a:off x="475482" y="2767069"/>
            <a:ext cx="5426766" cy="3916457"/>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District One Leadership Team choose to meet online</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District Lead Volunteer</a:t>
            </a:r>
          </a:p>
          <a:p>
            <a:pPr marL="352425" marR="0" lvl="0" indent="-342900" algn="l" defTabSz="685800" rtl="0" eaLnBrk="1" fontAlgn="auto" latinLnBrk="0" hangingPunct="1">
              <a:lnSpc>
                <a:spcPct val="100000"/>
              </a:lnSpc>
              <a:spcBef>
                <a:spcPts val="600"/>
              </a:spcBef>
              <a:spcAft>
                <a:spcPts val="600"/>
              </a:spcAft>
              <a:buClr>
                <a:schemeClr val="accent5"/>
              </a:buClr>
              <a:buSzPct val="125000"/>
              <a:buFont typeface="+mj-lt"/>
              <a:buAutoNum type="arabicPeriod"/>
              <a:tabLst/>
              <a:defRPr/>
            </a:pPr>
            <a:r>
              <a:rPr lang="en-GB" sz="1800">
                <a:solidFill>
                  <a:srgbClr val="000000"/>
                </a:solidFill>
                <a:latin typeface="Nunito Sans"/>
                <a:ea typeface="Calibri"/>
                <a:cs typeface="Calibri"/>
              </a:rPr>
              <a:t>Sign-in, Set up profile, Set up structure, Set up team, Invite them in</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Leadership Team Members</a:t>
            </a:r>
          </a:p>
          <a:p>
            <a:pPr marL="352425" marR="0" lvl="0" indent="-342900" algn="l" defTabSz="685800" rtl="0" eaLnBrk="1" fontAlgn="auto" latinLnBrk="0" hangingPunct="1">
              <a:lnSpc>
                <a:spcPct val="100000"/>
              </a:lnSpc>
              <a:spcBef>
                <a:spcPts val="600"/>
              </a:spcBef>
              <a:spcAft>
                <a:spcPts val="600"/>
              </a:spcAft>
              <a:buClr>
                <a:schemeClr val="accent5"/>
              </a:buClr>
              <a:buSzPct val="125000"/>
              <a:buFont typeface="+mj-lt"/>
              <a:buAutoNum type="arabicPeriod" startAt="2"/>
              <a:tabLst/>
              <a:defRPr/>
            </a:pPr>
            <a:r>
              <a:rPr lang="en-GB" sz="1800">
                <a:solidFill>
                  <a:srgbClr val="000000"/>
                </a:solidFill>
                <a:latin typeface="Nunito Sans"/>
                <a:ea typeface="Calibri"/>
                <a:cs typeface="Calibri"/>
              </a:rPr>
              <a:t>Sign-in, Set up profile</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District Team Leaders</a:t>
            </a:r>
          </a:p>
          <a:p>
            <a:pPr marL="352425" marR="0" lvl="0" indent="-342900" algn="l" defTabSz="685800" rtl="0" eaLnBrk="1" fontAlgn="auto" latinLnBrk="0" hangingPunct="1">
              <a:lnSpc>
                <a:spcPct val="100000"/>
              </a:lnSpc>
              <a:spcBef>
                <a:spcPts val="600"/>
              </a:spcBef>
              <a:spcAft>
                <a:spcPts val="600"/>
              </a:spcAft>
              <a:buClr>
                <a:schemeClr val="accent5"/>
              </a:buClr>
              <a:buSzPct val="125000"/>
              <a:buFont typeface="+mj-lt"/>
              <a:buAutoNum type="arabicPeriod" startAt="3"/>
              <a:tabLst/>
              <a:defRPr/>
            </a:pPr>
            <a:r>
              <a:rPr lang="en-GB" sz="1800">
                <a:solidFill>
                  <a:srgbClr val="000000"/>
                </a:solidFill>
                <a:latin typeface="Nunito Sans"/>
                <a:ea typeface="Calibri"/>
                <a:cs typeface="Calibri"/>
              </a:rPr>
              <a:t>Set up structure, Set up team</a:t>
            </a:r>
          </a:p>
          <a:p>
            <a:pPr marL="352425" indent="-342900">
              <a:spcBef>
                <a:spcPts val="600"/>
              </a:spcBef>
              <a:spcAft>
                <a:spcPts val="600"/>
              </a:spcAft>
              <a:buClr>
                <a:schemeClr val="accent5"/>
              </a:buClr>
              <a:buSzPct val="125000"/>
              <a:buFont typeface="+mj-lt"/>
              <a:buAutoNum type="arabicPeriod" startAt="3"/>
              <a:defRPr/>
            </a:pPr>
            <a:r>
              <a:rPr lang="en-GB" sz="1800">
                <a:solidFill>
                  <a:srgbClr val="000000"/>
                </a:solidFill>
                <a:latin typeface="Nunito Sans"/>
                <a:ea typeface="Calibri"/>
                <a:cs typeface="Calibri"/>
              </a:rPr>
              <a:t>14-24 Team - check Sections set up correctly</a:t>
            </a:r>
          </a:p>
        </p:txBody>
      </p:sp>
      <p:graphicFrame>
        <p:nvGraphicFramePr>
          <p:cNvPr id="2" name="Diagram 1">
            <a:extLst>
              <a:ext uri="{FF2B5EF4-FFF2-40B4-BE49-F238E27FC236}">
                <a16:creationId xmlns:a16="http://schemas.microsoft.com/office/drawing/2014/main" id="{CD684F6D-97DA-6DF7-349E-4E48B003210D}"/>
              </a:ext>
            </a:extLst>
          </p:cNvPr>
          <p:cNvGraphicFramePr/>
          <p:nvPr>
            <p:extLst>
              <p:ext uri="{D42A27DB-BD31-4B8C-83A1-F6EECF244321}">
                <p14:modId xmlns:p14="http://schemas.microsoft.com/office/powerpoint/2010/main" val="4169845318"/>
              </p:ext>
            </p:extLst>
          </p:nvPr>
        </p:nvGraphicFramePr>
        <p:xfrm>
          <a:off x="6380922" y="1400773"/>
          <a:ext cx="5242831" cy="405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499DBB9-2DC1-FF73-F11E-53C96C6E1DA5}"/>
              </a:ext>
            </a:extLst>
          </p:cNvPr>
          <p:cNvSpPr txBox="1"/>
          <p:nvPr/>
        </p:nvSpPr>
        <p:spPr>
          <a:xfrm>
            <a:off x="5902248" y="2028405"/>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What we’re building:</a:t>
            </a:r>
          </a:p>
        </p:txBody>
      </p:sp>
      <p:graphicFrame>
        <p:nvGraphicFramePr>
          <p:cNvPr id="3" name="Diagram 2">
            <a:extLst>
              <a:ext uri="{FF2B5EF4-FFF2-40B4-BE49-F238E27FC236}">
                <a16:creationId xmlns:a16="http://schemas.microsoft.com/office/drawing/2014/main" id="{64D207A7-0873-4633-FCCE-F86B8CC31AEA}"/>
              </a:ext>
            </a:extLst>
          </p:cNvPr>
          <p:cNvGraphicFramePr/>
          <p:nvPr>
            <p:extLst>
              <p:ext uri="{D42A27DB-BD31-4B8C-83A1-F6EECF244321}">
                <p14:modId xmlns:p14="http://schemas.microsoft.com/office/powerpoint/2010/main" val="171103978"/>
              </p:ext>
            </p:extLst>
          </p:nvPr>
        </p:nvGraphicFramePr>
        <p:xfrm>
          <a:off x="6380922" y="3673300"/>
          <a:ext cx="5242831" cy="40564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ECAB0E37-A42D-2856-EA72-9BC36E1F937D}"/>
              </a:ext>
            </a:extLst>
          </p:cNvPr>
          <p:cNvSpPr txBox="1"/>
          <p:nvPr/>
        </p:nvSpPr>
        <p:spPr>
          <a:xfrm>
            <a:off x="5925439" y="2397737"/>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chemeClr val="accent5"/>
                </a:solidFill>
                <a:effectLst/>
                <a:uLnTx/>
                <a:uFillTx/>
                <a:latin typeface="Nunito Sans"/>
                <a:ea typeface="Calibri"/>
                <a:cs typeface="Calibri"/>
              </a:rPr>
              <a:t>Step One</a:t>
            </a:r>
          </a:p>
        </p:txBody>
      </p:sp>
      <p:sp>
        <p:nvSpPr>
          <p:cNvPr id="5" name="TextBox 4">
            <a:extLst>
              <a:ext uri="{FF2B5EF4-FFF2-40B4-BE49-F238E27FC236}">
                <a16:creationId xmlns:a16="http://schemas.microsoft.com/office/drawing/2014/main" id="{BA0ED4DD-DAA9-82F2-36FE-6E6CFFE6F562}"/>
              </a:ext>
            </a:extLst>
          </p:cNvPr>
          <p:cNvSpPr txBox="1"/>
          <p:nvPr/>
        </p:nvSpPr>
        <p:spPr>
          <a:xfrm>
            <a:off x="5902248" y="4231142"/>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chemeClr val="accent5"/>
                </a:solidFill>
                <a:effectLst/>
                <a:uLnTx/>
                <a:uFillTx/>
                <a:latin typeface="Nunito Sans"/>
                <a:ea typeface="Calibri"/>
                <a:cs typeface="Calibri"/>
              </a:rPr>
              <a:t>Step Two &amp; Three</a:t>
            </a:r>
          </a:p>
        </p:txBody>
      </p:sp>
      <p:grpSp>
        <p:nvGrpSpPr>
          <p:cNvPr id="7" name="Group 6">
            <a:extLst>
              <a:ext uri="{FF2B5EF4-FFF2-40B4-BE49-F238E27FC236}">
                <a16:creationId xmlns:a16="http://schemas.microsoft.com/office/drawing/2014/main" id="{63E355AC-6D47-E88D-349B-2BE82BC215FC}"/>
              </a:ext>
            </a:extLst>
          </p:cNvPr>
          <p:cNvGrpSpPr/>
          <p:nvPr/>
        </p:nvGrpSpPr>
        <p:grpSpPr>
          <a:xfrm>
            <a:off x="0" y="159024"/>
            <a:ext cx="12192000" cy="900000"/>
            <a:chOff x="0" y="159024"/>
            <a:chExt cx="12192000" cy="900000"/>
          </a:xfrm>
          <a:solidFill>
            <a:schemeClr val="accent5"/>
          </a:solidFill>
        </p:grpSpPr>
        <p:sp>
          <p:nvSpPr>
            <p:cNvPr id="10" name="Rectangle 9">
              <a:extLst>
                <a:ext uri="{FF2B5EF4-FFF2-40B4-BE49-F238E27FC236}">
                  <a16:creationId xmlns:a16="http://schemas.microsoft.com/office/drawing/2014/main" id="{EC7A2D65-5CB3-0EDB-5453-FDB09E3043CF}"/>
                </a:ext>
              </a:extLst>
            </p:cNvPr>
            <p:cNvSpPr/>
            <p:nvPr/>
          </p:nvSpPr>
          <p:spPr>
            <a:xfrm>
              <a:off x="0" y="159024"/>
              <a:ext cx="12192000"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District One</a:t>
              </a:r>
            </a:p>
          </p:txBody>
        </p:sp>
        <p:pic>
          <p:nvPicPr>
            <p:cNvPr id="11" name="Picture 10">
              <a:extLst>
                <a:ext uri="{FF2B5EF4-FFF2-40B4-BE49-F238E27FC236}">
                  <a16:creationId xmlns:a16="http://schemas.microsoft.com/office/drawing/2014/main" id="{8A2CEBA8-96BB-17C7-A22F-8FD26DA7B09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a:grpFill/>
          </p:spPr>
        </p:pic>
      </p:grpSp>
      <p:sp>
        <p:nvSpPr>
          <p:cNvPr id="12" name="object 5">
            <a:extLst>
              <a:ext uri="{FF2B5EF4-FFF2-40B4-BE49-F238E27FC236}">
                <a16:creationId xmlns:a16="http://schemas.microsoft.com/office/drawing/2014/main" id="{0F9DCE5B-698D-6D11-3F6A-3A64AFE4EE5E}"/>
              </a:ext>
            </a:extLst>
          </p:cNvPr>
          <p:cNvSpPr txBox="1"/>
          <p:nvPr/>
        </p:nvSpPr>
        <p:spPr>
          <a:xfrm>
            <a:off x="475482" y="1427085"/>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chemeClr val="accent5"/>
                </a:solidFill>
                <a:effectLst/>
                <a:uLnTx/>
                <a:uFillTx/>
                <a:latin typeface="Nunito Sans Black"/>
                <a:ea typeface="+mn-ea"/>
                <a:cs typeface="Calibri"/>
              </a:rPr>
              <a:t>By end of Day Three (Saturday)</a:t>
            </a:r>
            <a:endParaRPr kumimoji="0" lang="en-US" sz="3200" b="0" i="0" u="none" strike="noStrike" kern="1200" cap="none" spc="0" normalizeH="0" baseline="0" noProof="0">
              <a:ln>
                <a:noFill/>
              </a:ln>
              <a:solidFill>
                <a:schemeClr val="accent5"/>
              </a:solidFill>
              <a:effectLst/>
              <a:uLnTx/>
              <a:uFillTx/>
              <a:latin typeface="Nunito Sans"/>
              <a:ea typeface="+mn-ea"/>
              <a:cs typeface="+mn-cs"/>
            </a:endParaRPr>
          </a:p>
        </p:txBody>
      </p:sp>
    </p:spTree>
    <p:extLst>
      <p:ext uri="{BB962C8B-B14F-4D97-AF65-F5344CB8AC3E}">
        <p14:creationId xmlns:p14="http://schemas.microsoft.com/office/powerpoint/2010/main" val="2092849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0FBFF-EE87-A33C-A084-3EF10B602BF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1D7A4B4-2F87-F961-8037-CD24D29C998F}"/>
              </a:ext>
            </a:extLst>
          </p:cNvPr>
          <p:cNvSpPr txBox="1"/>
          <p:nvPr/>
        </p:nvSpPr>
        <p:spPr>
          <a:xfrm>
            <a:off x="475482" y="2834234"/>
            <a:ext cx="5426766" cy="3331681"/>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Additional Actions:</a:t>
            </a:r>
          </a:p>
          <a:p>
            <a:pPr marL="295275" indent="-285750">
              <a:spcBef>
                <a:spcPts val="600"/>
              </a:spcBef>
              <a:spcAft>
                <a:spcPts val="600"/>
              </a:spcAft>
              <a:buClr>
                <a:schemeClr val="accent5"/>
              </a:buClr>
              <a:buSzPct val="125000"/>
              <a:buFont typeface="Arial" panose="020B0604020202020204" pitchFamily="34" charset="0"/>
              <a:buChar char="•"/>
              <a:defRPr/>
            </a:pPr>
            <a:r>
              <a:rPr lang="en-GB" sz="1800">
                <a:solidFill>
                  <a:srgbClr val="000000"/>
                </a:solidFill>
                <a:latin typeface="Nunito Sans"/>
                <a:ea typeface="Calibri"/>
                <a:cs typeface="Calibri"/>
              </a:rPr>
              <a:t>Check Trustee Board Team, invite them to sign-in if required</a:t>
            </a:r>
          </a:p>
          <a:p>
            <a:pPr marL="295275" indent="-285750">
              <a:spcBef>
                <a:spcPts val="600"/>
              </a:spcBef>
              <a:spcAft>
                <a:spcPts val="600"/>
              </a:spcAft>
              <a:buClr>
                <a:schemeClr val="accent5"/>
              </a:buClr>
              <a:buSzPct val="125000"/>
              <a:buFont typeface="Arial" panose="020B0604020202020204" pitchFamily="34" charset="0"/>
              <a:buChar char="•"/>
              <a:defRPr/>
            </a:pPr>
            <a:r>
              <a:rPr lang="en-GB" sz="1800">
                <a:solidFill>
                  <a:srgbClr val="000000"/>
                </a:solidFill>
                <a:latin typeface="Nunito Sans"/>
                <a:ea typeface="Calibri"/>
                <a:cs typeface="Calibri"/>
              </a:rPr>
              <a:t>Invite any District Team Members to sign-in as required</a:t>
            </a:r>
          </a:p>
          <a:p>
            <a:pPr marL="295275" indent="-285750">
              <a:spcBef>
                <a:spcPts val="600"/>
              </a:spcBef>
              <a:spcAft>
                <a:spcPts val="600"/>
              </a:spcAft>
              <a:buClr>
                <a:schemeClr val="accent5"/>
              </a:buClr>
              <a:buSzPct val="125000"/>
              <a:buFont typeface="Arial" panose="020B0604020202020204" pitchFamily="34" charset="0"/>
              <a:buChar char="•"/>
              <a:defRPr/>
            </a:pPr>
            <a:r>
              <a:rPr lang="en-GB" sz="1800">
                <a:solidFill>
                  <a:srgbClr val="000000"/>
                </a:solidFill>
                <a:latin typeface="Nunito Sans"/>
                <a:ea typeface="Calibri"/>
                <a:cs typeface="Calibri"/>
              </a:rPr>
              <a:t>Add any District Team Accreditations</a:t>
            </a:r>
          </a:p>
          <a:p>
            <a:pPr marL="295275" indent="-285750">
              <a:spcBef>
                <a:spcPts val="600"/>
              </a:spcBef>
              <a:spcAft>
                <a:spcPts val="600"/>
              </a:spcAft>
              <a:buClr>
                <a:srgbClr val="7414DC"/>
              </a:buClr>
              <a:buSzPct val="125000"/>
              <a:buFont typeface="Arial" panose="020B0604020202020204" pitchFamily="34" charset="0"/>
              <a:buChar char="•"/>
              <a:defRPr/>
            </a:pPr>
            <a:r>
              <a:rPr lang="en-GB" sz="1800">
                <a:solidFill>
                  <a:srgbClr val="000000"/>
                </a:solidFill>
                <a:latin typeface="Nunito Sans"/>
                <a:ea typeface="Calibri"/>
                <a:cs typeface="Calibri"/>
              </a:rPr>
              <a:t>Close Holding roles after roles are allocated</a:t>
            </a:r>
          </a:p>
          <a:p>
            <a:pPr marL="295275" indent="-285750">
              <a:spcBef>
                <a:spcPts val="600"/>
              </a:spcBef>
              <a:spcAft>
                <a:spcPts val="600"/>
              </a:spcAft>
              <a:buClr>
                <a:srgbClr val="7414DC"/>
              </a:buClr>
              <a:buSzPct val="125000"/>
              <a:buFont typeface="Arial" panose="020B0604020202020204" pitchFamily="34" charset="0"/>
              <a:buChar char="•"/>
              <a:defRPr/>
            </a:pPr>
            <a:r>
              <a:rPr lang="en-GB" sz="1800">
                <a:solidFill>
                  <a:srgbClr val="000000"/>
                </a:solidFill>
                <a:latin typeface="Nunito Sans"/>
                <a:ea typeface="Calibri"/>
                <a:cs typeface="Calibri"/>
              </a:rPr>
              <a:t>Record any actions carried out while Compass was offline, for example, Permit status changes</a:t>
            </a:r>
          </a:p>
        </p:txBody>
      </p:sp>
      <p:sp>
        <p:nvSpPr>
          <p:cNvPr id="4" name="TextBox 3">
            <a:extLst>
              <a:ext uri="{FF2B5EF4-FFF2-40B4-BE49-F238E27FC236}">
                <a16:creationId xmlns:a16="http://schemas.microsoft.com/office/drawing/2014/main" id="{C0FA972C-0523-56F7-0462-D7AD67EAE72F}"/>
              </a:ext>
            </a:extLst>
          </p:cNvPr>
          <p:cNvSpPr txBox="1"/>
          <p:nvPr/>
        </p:nvSpPr>
        <p:spPr>
          <a:xfrm>
            <a:off x="5902248" y="2028405"/>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What we’re building:</a:t>
            </a:r>
          </a:p>
        </p:txBody>
      </p:sp>
      <p:graphicFrame>
        <p:nvGraphicFramePr>
          <p:cNvPr id="2" name="Diagram 1">
            <a:extLst>
              <a:ext uri="{FF2B5EF4-FFF2-40B4-BE49-F238E27FC236}">
                <a16:creationId xmlns:a16="http://schemas.microsoft.com/office/drawing/2014/main" id="{F96105AC-36DE-1618-25D9-DCF13CCC77D6}"/>
              </a:ext>
            </a:extLst>
          </p:cNvPr>
          <p:cNvGraphicFramePr/>
          <p:nvPr>
            <p:extLst>
              <p:ext uri="{D42A27DB-BD31-4B8C-83A1-F6EECF244321}">
                <p14:modId xmlns:p14="http://schemas.microsoft.com/office/powerpoint/2010/main" val="2991737753"/>
              </p:ext>
            </p:extLst>
          </p:nvPr>
        </p:nvGraphicFramePr>
        <p:xfrm>
          <a:off x="6271713" y="1703659"/>
          <a:ext cx="5638800" cy="43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bject 5">
            <a:extLst>
              <a:ext uri="{FF2B5EF4-FFF2-40B4-BE49-F238E27FC236}">
                <a16:creationId xmlns:a16="http://schemas.microsoft.com/office/drawing/2014/main" id="{F0609BE7-A2E8-6261-D237-61A40824D33F}"/>
              </a:ext>
            </a:extLst>
          </p:cNvPr>
          <p:cNvSpPr txBox="1"/>
          <p:nvPr/>
        </p:nvSpPr>
        <p:spPr>
          <a:xfrm>
            <a:off x="475482" y="1427085"/>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chemeClr val="accent5"/>
                </a:solidFill>
                <a:effectLst/>
                <a:uLnTx/>
                <a:uFillTx/>
                <a:latin typeface="Nunito Sans Black"/>
                <a:ea typeface="+mn-ea"/>
                <a:cs typeface="Calibri"/>
              </a:rPr>
              <a:t>By end of Day Three (Saturday)</a:t>
            </a:r>
            <a:endParaRPr kumimoji="0" lang="en-US" sz="3200" b="0" i="0" u="none" strike="noStrike" kern="1200" cap="none" spc="0" normalizeH="0" baseline="0" noProof="0">
              <a:ln>
                <a:noFill/>
              </a:ln>
              <a:solidFill>
                <a:schemeClr val="accent5"/>
              </a:solidFill>
              <a:effectLst/>
              <a:uLnTx/>
              <a:uFillTx/>
              <a:latin typeface="Nunito Sans"/>
              <a:ea typeface="+mn-ea"/>
              <a:cs typeface="+mn-cs"/>
            </a:endParaRPr>
          </a:p>
        </p:txBody>
      </p:sp>
      <p:grpSp>
        <p:nvGrpSpPr>
          <p:cNvPr id="6" name="Group 5">
            <a:extLst>
              <a:ext uri="{FF2B5EF4-FFF2-40B4-BE49-F238E27FC236}">
                <a16:creationId xmlns:a16="http://schemas.microsoft.com/office/drawing/2014/main" id="{D9051168-FE57-AA19-241C-D80A55417A57}"/>
              </a:ext>
            </a:extLst>
          </p:cNvPr>
          <p:cNvGrpSpPr/>
          <p:nvPr/>
        </p:nvGrpSpPr>
        <p:grpSpPr>
          <a:xfrm>
            <a:off x="0" y="159024"/>
            <a:ext cx="12192000" cy="900000"/>
            <a:chOff x="0" y="159024"/>
            <a:chExt cx="12192000" cy="900000"/>
          </a:xfrm>
          <a:solidFill>
            <a:schemeClr val="accent5"/>
          </a:solidFill>
        </p:grpSpPr>
        <p:sp>
          <p:nvSpPr>
            <p:cNvPr id="7" name="Rectangle 6">
              <a:extLst>
                <a:ext uri="{FF2B5EF4-FFF2-40B4-BE49-F238E27FC236}">
                  <a16:creationId xmlns:a16="http://schemas.microsoft.com/office/drawing/2014/main" id="{54D39D89-5190-8180-5311-7C35FD938A5D}"/>
                </a:ext>
              </a:extLst>
            </p:cNvPr>
            <p:cNvSpPr/>
            <p:nvPr/>
          </p:nvSpPr>
          <p:spPr>
            <a:xfrm>
              <a:off x="0" y="159024"/>
              <a:ext cx="12192000"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District One</a:t>
              </a:r>
            </a:p>
          </p:txBody>
        </p:sp>
        <p:pic>
          <p:nvPicPr>
            <p:cNvPr id="10" name="Picture 9">
              <a:extLst>
                <a:ext uri="{FF2B5EF4-FFF2-40B4-BE49-F238E27FC236}">
                  <a16:creationId xmlns:a16="http://schemas.microsoft.com/office/drawing/2014/main" id="{DFC29B71-0C22-F849-751C-316DC995FF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a:grpFill/>
          </p:spPr>
        </p:pic>
      </p:grpSp>
    </p:spTree>
    <p:extLst>
      <p:ext uri="{BB962C8B-B14F-4D97-AF65-F5344CB8AC3E}">
        <p14:creationId xmlns:p14="http://schemas.microsoft.com/office/powerpoint/2010/main" val="1603877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743C0-4602-C107-3EBD-7EEF257C491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AA90E30-09EC-27E1-C9DA-5D950E6C61A9}"/>
              </a:ext>
            </a:extLst>
          </p:cNvPr>
          <p:cNvSpPr txBox="1"/>
          <p:nvPr/>
        </p:nvSpPr>
        <p:spPr>
          <a:xfrm>
            <a:off x="384313" y="2833968"/>
            <a:ext cx="5426766" cy="3362459"/>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County Lead Volunteer/Leadership Team Member</a:t>
            </a:r>
          </a:p>
          <a:p>
            <a:pPr marL="352425" marR="0" lvl="0" indent="-342900" algn="l" defTabSz="685800" rtl="0" eaLnBrk="1" fontAlgn="auto" latinLnBrk="0" hangingPunct="1">
              <a:lnSpc>
                <a:spcPct val="100000"/>
              </a:lnSpc>
              <a:spcBef>
                <a:spcPts val="600"/>
              </a:spcBef>
              <a:spcAft>
                <a:spcPts val="600"/>
              </a:spcAft>
              <a:buClr>
                <a:schemeClr val="accent2"/>
              </a:buClr>
              <a:buSzPct val="125000"/>
              <a:buFont typeface="+mj-lt"/>
              <a:buAutoNum type="arabicPeriod"/>
              <a:tabLst/>
              <a:defRPr/>
            </a:pPr>
            <a:r>
              <a:rPr lang="en-GB" sz="1800">
                <a:solidFill>
                  <a:srgbClr val="000000"/>
                </a:solidFill>
                <a:latin typeface="Nunito Sans"/>
                <a:ea typeface="Calibri"/>
                <a:cs typeface="Calibri"/>
              </a:rPr>
              <a:t>Set up structure, Set up team, Invite them in</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District Leadership Team Members</a:t>
            </a:r>
          </a:p>
          <a:p>
            <a:pPr marL="352425" marR="0" lvl="0" indent="-342900" algn="l" defTabSz="685800" rtl="0" eaLnBrk="1" fontAlgn="auto" latinLnBrk="0" hangingPunct="1">
              <a:lnSpc>
                <a:spcPct val="100000"/>
              </a:lnSpc>
              <a:spcBef>
                <a:spcPts val="600"/>
              </a:spcBef>
              <a:spcAft>
                <a:spcPts val="600"/>
              </a:spcAft>
              <a:buClr>
                <a:schemeClr val="accent2"/>
              </a:buClr>
              <a:buSzPct val="125000"/>
              <a:buFont typeface="+mj-lt"/>
              <a:buAutoNum type="arabicPeriod" startAt="2"/>
              <a:tabLst/>
              <a:defRPr/>
            </a:pPr>
            <a:r>
              <a:rPr lang="en-GB" sz="1800">
                <a:solidFill>
                  <a:srgbClr val="000000"/>
                </a:solidFill>
                <a:latin typeface="Nunito Sans"/>
                <a:ea typeface="Calibri"/>
                <a:cs typeface="Calibri"/>
              </a:rPr>
              <a:t>Sign-in, Set up profile</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District Team Leaders</a:t>
            </a:r>
          </a:p>
          <a:p>
            <a:pPr marL="352425" marR="0" lvl="0" indent="-342900" algn="l" defTabSz="685800" rtl="0" eaLnBrk="1" fontAlgn="auto" latinLnBrk="0" hangingPunct="1">
              <a:lnSpc>
                <a:spcPct val="100000"/>
              </a:lnSpc>
              <a:spcBef>
                <a:spcPts val="600"/>
              </a:spcBef>
              <a:spcAft>
                <a:spcPts val="600"/>
              </a:spcAft>
              <a:buClr>
                <a:schemeClr val="accent2"/>
              </a:buClr>
              <a:buSzPct val="125000"/>
              <a:buFont typeface="+mj-lt"/>
              <a:buAutoNum type="arabicPeriod" startAt="3"/>
              <a:tabLst/>
              <a:defRPr/>
            </a:pPr>
            <a:r>
              <a:rPr lang="en-GB" sz="1800">
                <a:solidFill>
                  <a:srgbClr val="000000"/>
                </a:solidFill>
                <a:latin typeface="Nunito Sans"/>
                <a:ea typeface="Calibri"/>
                <a:cs typeface="Calibri"/>
              </a:rPr>
              <a:t>Set up structure, Set up team</a:t>
            </a:r>
          </a:p>
          <a:p>
            <a:pPr marL="9525" marR="0" lvl="0" algn="l" defTabSz="685800" rtl="0" eaLnBrk="1" fontAlgn="auto" latinLnBrk="0" hangingPunct="1">
              <a:lnSpc>
                <a:spcPct val="100000"/>
              </a:lnSpc>
              <a:spcBef>
                <a:spcPts val="600"/>
              </a:spcBef>
              <a:spcAft>
                <a:spcPts val="600"/>
              </a:spcAft>
              <a:buClr>
                <a:schemeClr val="accent2"/>
              </a:buClr>
              <a:buSzPct val="125000"/>
              <a:tabLst/>
              <a:defRPr/>
            </a:pPr>
            <a:r>
              <a:rPr lang="en-GB" sz="1800" b="1">
                <a:solidFill>
                  <a:srgbClr val="000000"/>
                </a:solidFill>
                <a:latin typeface="Nunito Sans"/>
                <a:ea typeface="Calibri"/>
                <a:cs typeface="Calibri"/>
              </a:rPr>
              <a:t>All</a:t>
            </a:r>
          </a:p>
          <a:p>
            <a:pPr marL="352425" marR="0" lvl="0" indent="-342900" algn="l" defTabSz="685800" rtl="0" eaLnBrk="1" fontAlgn="auto" latinLnBrk="0" hangingPunct="1">
              <a:lnSpc>
                <a:spcPct val="100000"/>
              </a:lnSpc>
              <a:spcBef>
                <a:spcPts val="600"/>
              </a:spcBef>
              <a:spcAft>
                <a:spcPts val="600"/>
              </a:spcAft>
              <a:buClr>
                <a:schemeClr val="accent2"/>
              </a:buClr>
              <a:buSzPct val="125000"/>
              <a:buFont typeface="+mj-lt"/>
              <a:buAutoNum type="arabicPeriod" startAt="4"/>
              <a:tabLst/>
              <a:defRPr/>
            </a:pPr>
            <a:r>
              <a:rPr lang="en-GB" sz="1800">
                <a:solidFill>
                  <a:srgbClr val="000000"/>
                </a:solidFill>
                <a:latin typeface="Nunito Sans"/>
                <a:ea typeface="Calibri"/>
                <a:cs typeface="Calibri"/>
              </a:rPr>
              <a:t>Complete additional actions</a:t>
            </a:r>
          </a:p>
        </p:txBody>
      </p:sp>
      <p:graphicFrame>
        <p:nvGraphicFramePr>
          <p:cNvPr id="2" name="Diagram 1">
            <a:extLst>
              <a:ext uri="{FF2B5EF4-FFF2-40B4-BE49-F238E27FC236}">
                <a16:creationId xmlns:a16="http://schemas.microsoft.com/office/drawing/2014/main" id="{8F578F2D-C859-7C2D-AE5A-10BE78D6FFCA}"/>
              </a:ext>
            </a:extLst>
          </p:cNvPr>
          <p:cNvGraphicFramePr/>
          <p:nvPr>
            <p:extLst>
              <p:ext uri="{D42A27DB-BD31-4B8C-83A1-F6EECF244321}">
                <p14:modId xmlns:p14="http://schemas.microsoft.com/office/powerpoint/2010/main" val="4181307195"/>
              </p:ext>
            </p:extLst>
          </p:nvPr>
        </p:nvGraphicFramePr>
        <p:xfrm>
          <a:off x="6380922" y="1400773"/>
          <a:ext cx="5242831" cy="405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2B90B4C-5AB4-3B5D-409B-5D33E3F554EC}"/>
              </a:ext>
            </a:extLst>
          </p:cNvPr>
          <p:cNvSpPr txBox="1"/>
          <p:nvPr/>
        </p:nvSpPr>
        <p:spPr>
          <a:xfrm>
            <a:off x="5902248" y="2028405"/>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What we’re building:</a:t>
            </a:r>
          </a:p>
        </p:txBody>
      </p:sp>
      <p:graphicFrame>
        <p:nvGraphicFramePr>
          <p:cNvPr id="3" name="Diagram 2">
            <a:extLst>
              <a:ext uri="{FF2B5EF4-FFF2-40B4-BE49-F238E27FC236}">
                <a16:creationId xmlns:a16="http://schemas.microsoft.com/office/drawing/2014/main" id="{809244F7-97FB-9843-FA76-57C683307496}"/>
              </a:ext>
            </a:extLst>
          </p:cNvPr>
          <p:cNvGraphicFramePr/>
          <p:nvPr>
            <p:extLst>
              <p:ext uri="{D42A27DB-BD31-4B8C-83A1-F6EECF244321}">
                <p14:modId xmlns:p14="http://schemas.microsoft.com/office/powerpoint/2010/main" val="3929472416"/>
              </p:ext>
            </p:extLst>
          </p:nvPr>
        </p:nvGraphicFramePr>
        <p:xfrm>
          <a:off x="6380922" y="3613666"/>
          <a:ext cx="5242831" cy="40564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82C70A11-199F-9857-4565-333AD07B0082}"/>
              </a:ext>
            </a:extLst>
          </p:cNvPr>
          <p:cNvSpPr txBox="1"/>
          <p:nvPr/>
        </p:nvSpPr>
        <p:spPr>
          <a:xfrm>
            <a:off x="5925439" y="2397737"/>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chemeClr val="accent2"/>
                </a:solidFill>
                <a:effectLst/>
                <a:uLnTx/>
                <a:uFillTx/>
                <a:latin typeface="Nunito Sans"/>
                <a:ea typeface="Calibri"/>
                <a:cs typeface="Calibri"/>
              </a:rPr>
              <a:t>Step One</a:t>
            </a:r>
          </a:p>
        </p:txBody>
      </p:sp>
      <p:sp>
        <p:nvSpPr>
          <p:cNvPr id="5" name="TextBox 4">
            <a:extLst>
              <a:ext uri="{FF2B5EF4-FFF2-40B4-BE49-F238E27FC236}">
                <a16:creationId xmlns:a16="http://schemas.microsoft.com/office/drawing/2014/main" id="{579EF29C-D7CC-2809-0D2C-25077AAFC9CE}"/>
              </a:ext>
            </a:extLst>
          </p:cNvPr>
          <p:cNvSpPr txBox="1"/>
          <p:nvPr/>
        </p:nvSpPr>
        <p:spPr>
          <a:xfrm>
            <a:off x="5902248" y="4330532"/>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chemeClr val="accent2"/>
                </a:solidFill>
                <a:effectLst/>
                <a:uLnTx/>
                <a:uFillTx/>
                <a:latin typeface="Nunito Sans"/>
                <a:ea typeface="Calibri"/>
                <a:cs typeface="Calibri"/>
              </a:rPr>
              <a:t>Step Two to Four</a:t>
            </a:r>
          </a:p>
        </p:txBody>
      </p:sp>
      <p:sp>
        <p:nvSpPr>
          <p:cNvPr id="7" name="object 5">
            <a:extLst>
              <a:ext uri="{FF2B5EF4-FFF2-40B4-BE49-F238E27FC236}">
                <a16:creationId xmlns:a16="http://schemas.microsoft.com/office/drawing/2014/main" id="{43E7296A-A62F-FB4E-D507-5A5CAF68DB82}"/>
              </a:ext>
            </a:extLst>
          </p:cNvPr>
          <p:cNvSpPr txBox="1"/>
          <p:nvPr/>
        </p:nvSpPr>
        <p:spPr>
          <a:xfrm>
            <a:off x="475482" y="1427085"/>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chemeClr val="accent2"/>
                </a:solidFill>
                <a:effectLst/>
                <a:uLnTx/>
                <a:uFillTx/>
                <a:latin typeface="Nunito Sans Black"/>
                <a:ea typeface="+mn-ea"/>
                <a:cs typeface="Calibri"/>
              </a:rPr>
              <a:t>By end of Day Three (Saturday)</a:t>
            </a:r>
            <a:endParaRPr kumimoji="0" lang="en-US" sz="3200" b="0" i="0" u="none" strike="noStrike" kern="1200" cap="none" spc="0" normalizeH="0" baseline="0" noProof="0">
              <a:ln>
                <a:noFill/>
              </a:ln>
              <a:solidFill>
                <a:schemeClr val="accent2"/>
              </a:solidFill>
              <a:effectLst/>
              <a:uLnTx/>
              <a:uFillTx/>
              <a:latin typeface="Nunito Sans"/>
              <a:ea typeface="+mn-ea"/>
              <a:cs typeface="+mn-cs"/>
            </a:endParaRPr>
          </a:p>
        </p:txBody>
      </p:sp>
      <p:grpSp>
        <p:nvGrpSpPr>
          <p:cNvPr id="13" name="Group 12">
            <a:extLst>
              <a:ext uri="{FF2B5EF4-FFF2-40B4-BE49-F238E27FC236}">
                <a16:creationId xmlns:a16="http://schemas.microsoft.com/office/drawing/2014/main" id="{343F8BF9-C2B7-E638-A8D0-BA973FB1EFF5}"/>
              </a:ext>
            </a:extLst>
          </p:cNvPr>
          <p:cNvGrpSpPr/>
          <p:nvPr/>
        </p:nvGrpSpPr>
        <p:grpSpPr>
          <a:xfrm>
            <a:off x="0" y="159024"/>
            <a:ext cx="12192000" cy="900000"/>
            <a:chOff x="0" y="159024"/>
            <a:chExt cx="12192000" cy="900000"/>
          </a:xfrm>
        </p:grpSpPr>
        <p:sp>
          <p:nvSpPr>
            <p:cNvPr id="14" name="Rectangle 13">
              <a:extLst>
                <a:ext uri="{FF2B5EF4-FFF2-40B4-BE49-F238E27FC236}">
                  <a16:creationId xmlns:a16="http://schemas.microsoft.com/office/drawing/2014/main" id="{1B46820A-0CF9-8F1C-38B3-949838DAE1C7}"/>
                </a:ext>
              </a:extLst>
            </p:cNvPr>
            <p:cNvSpPr/>
            <p:nvPr/>
          </p:nvSpPr>
          <p:spPr>
            <a:xfrm>
              <a:off x="0" y="159024"/>
              <a:ext cx="12192000" cy="9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District Two </a:t>
              </a:r>
              <a:r>
                <a:rPr lang="en-GB" sz="1800">
                  <a:solidFill>
                    <a:schemeClr val="bg1"/>
                  </a:solidFill>
                  <a:latin typeface="Nunito Sans Black" panose="00000A00000000000000" pitchFamily="2" charset="0"/>
                </a:rPr>
                <a:t>(No District Lead Volunteer)</a:t>
              </a:r>
              <a:endParaRPr lang="en-GB" sz="3600">
                <a:solidFill>
                  <a:schemeClr val="bg1"/>
                </a:solidFill>
                <a:latin typeface="Nunito Sans Black" panose="00000A00000000000000" pitchFamily="2" charset="0"/>
              </a:endParaRPr>
            </a:p>
          </p:txBody>
        </p:sp>
        <p:pic>
          <p:nvPicPr>
            <p:cNvPr id="15" name="Picture 14">
              <a:extLst>
                <a:ext uri="{FF2B5EF4-FFF2-40B4-BE49-F238E27FC236}">
                  <a16:creationId xmlns:a16="http://schemas.microsoft.com/office/drawing/2014/main" id="{F45C27A5-207D-DB0C-C9B8-7C793E17145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grpSp>
    </p:spTree>
    <p:extLst>
      <p:ext uri="{BB962C8B-B14F-4D97-AF65-F5344CB8AC3E}">
        <p14:creationId xmlns:p14="http://schemas.microsoft.com/office/powerpoint/2010/main" val="55731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EDEDE6-62BF-59AC-D32D-EBA2CA68BE37}"/>
              </a:ext>
            </a:extLst>
          </p:cNvPr>
          <p:cNvSpPr/>
          <p:nvPr/>
        </p:nvSpPr>
        <p:spPr>
          <a:xfrm>
            <a:off x="0" y="0"/>
            <a:ext cx="6096000" cy="6858000"/>
          </a:xfrm>
          <a:prstGeom prst="rect">
            <a:avLst/>
          </a:prstGeom>
          <a:solidFill>
            <a:srgbClr val="088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ect 5">
            <a:extLst>
              <a:ext uri="{FF2B5EF4-FFF2-40B4-BE49-F238E27FC236}">
                <a16:creationId xmlns:a16="http://schemas.microsoft.com/office/drawing/2014/main" id="{4DA679D9-28C7-A1B3-F5D5-A9FD12A0CF16}"/>
              </a:ext>
            </a:extLst>
          </p:cNvPr>
          <p:cNvSpPr txBox="1"/>
          <p:nvPr/>
        </p:nvSpPr>
        <p:spPr>
          <a:xfrm>
            <a:off x="6498674" y="2613145"/>
            <a:ext cx="5348030" cy="2808461"/>
          </a:xfrm>
          <a:prstGeom prst="rect">
            <a:avLst/>
          </a:prstGeom>
        </p:spPr>
        <p:txBody>
          <a:bodyPr vert="horz" wrap="square" lIns="0" tIns="0" rIns="0" bIns="0" rtlCol="0" anchor="t">
            <a:spAutoFit/>
          </a:bodyPr>
          <a:lstStyle/>
          <a:p>
            <a:pPr marL="457200" lvl="1" indent="-457200">
              <a:spcBef>
                <a:spcPts val="1500"/>
              </a:spcBef>
              <a:buClr>
                <a:srgbClr val="7414DC"/>
              </a:buClr>
              <a:buSzPct val="100000"/>
              <a:buAutoNum type="arabicPeriod"/>
              <a:tabLst>
                <a:tab pos="523399" algn="l"/>
                <a:tab pos="523875" algn="l"/>
              </a:tabLst>
            </a:pPr>
            <a:r>
              <a:rPr lang="en-GB" sz="2000" b="1">
                <a:solidFill>
                  <a:srgbClr val="7414DC"/>
                </a:solidFill>
                <a:latin typeface="Nunito Sans"/>
                <a:cs typeface="Calibri"/>
              </a:rPr>
              <a:t>Actions before Compass goes offline</a:t>
            </a:r>
          </a:p>
          <a:p>
            <a:pPr marL="457200" lvl="1" indent="-457200">
              <a:spcBef>
                <a:spcPts val="1500"/>
              </a:spcBef>
              <a:buClr>
                <a:srgbClr val="7414DC"/>
              </a:buClr>
              <a:buSzPct val="100000"/>
              <a:buAutoNum type="arabicPeriod"/>
              <a:tabLst>
                <a:tab pos="523399" algn="l"/>
                <a:tab pos="523875" algn="l"/>
              </a:tabLst>
            </a:pPr>
            <a:r>
              <a:rPr lang="en-GB" sz="2000" b="1">
                <a:solidFill>
                  <a:srgbClr val="7414DC"/>
                </a:solidFill>
                <a:latin typeface="Nunito Sans"/>
                <a:cs typeface="Calibri"/>
              </a:rPr>
              <a:t>Feedback from testing and training</a:t>
            </a:r>
          </a:p>
          <a:p>
            <a:pPr marL="457200" lvl="1" indent="-457200">
              <a:spcBef>
                <a:spcPts val="1500"/>
              </a:spcBef>
              <a:buClr>
                <a:srgbClr val="7414DC"/>
              </a:buClr>
              <a:buSzPct val="100000"/>
              <a:buAutoNum type="arabicPeriod"/>
              <a:tabLst>
                <a:tab pos="523399" algn="l"/>
                <a:tab pos="523875" algn="l"/>
              </a:tabLst>
            </a:pPr>
            <a:r>
              <a:rPr lang="en-GB" sz="2000" b="1">
                <a:solidFill>
                  <a:srgbClr val="7414DC"/>
                </a:solidFill>
                <a:latin typeface="Nunito Sans"/>
                <a:cs typeface="Calibri"/>
              </a:rPr>
              <a:t>Local Go-Live Support Teams</a:t>
            </a:r>
          </a:p>
          <a:p>
            <a:pPr marL="457200" lvl="1" indent="-457200">
              <a:spcBef>
                <a:spcPts val="1500"/>
              </a:spcBef>
              <a:buClr>
                <a:srgbClr val="7414DC"/>
              </a:buClr>
              <a:buSzPct val="100000"/>
              <a:buAutoNum type="arabicPeriod"/>
              <a:tabLst>
                <a:tab pos="523399" algn="l"/>
                <a:tab pos="523875" algn="l"/>
              </a:tabLst>
            </a:pPr>
            <a:r>
              <a:rPr lang="en-GB" sz="2000" b="1">
                <a:solidFill>
                  <a:srgbClr val="7414DC"/>
                </a:solidFill>
                <a:latin typeface="Nunito Sans"/>
                <a:cs typeface="Calibri"/>
              </a:rPr>
              <a:t>Safety Training from PFD</a:t>
            </a:r>
          </a:p>
          <a:p>
            <a:pPr marL="457200" lvl="1" indent="-457200">
              <a:spcBef>
                <a:spcPts val="1500"/>
              </a:spcBef>
              <a:buClr>
                <a:srgbClr val="7414DC"/>
              </a:buClr>
              <a:buSzPct val="100000"/>
              <a:buAutoNum type="arabicPeriod"/>
              <a:tabLst>
                <a:tab pos="523399" algn="l"/>
                <a:tab pos="523875" algn="l"/>
              </a:tabLst>
            </a:pPr>
            <a:r>
              <a:rPr lang="en-GB" sz="2000" b="1">
                <a:solidFill>
                  <a:srgbClr val="7414DC"/>
                </a:solidFill>
                <a:latin typeface="Nunito Sans"/>
                <a:cs typeface="Calibri"/>
              </a:rPr>
              <a:t>Going Live!</a:t>
            </a:r>
          </a:p>
          <a:p>
            <a:pPr marL="457200" lvl="1" indent="-457200">
              <a:spcBef>
                <a:spcPts val="1500"/>
              </a:spcBef>
              <a:buClr>
                <a:srgbClr val="7414DC"/>
              </a:buClr>
              <a:buSzPct val="100000"/>
              <a:buAutoNum type="arabicPeriod"/>
              <a:tabLst>
                <a:tab pos="523399" algn="l"/>
                <a:tab pos="523875" algn="l"/>
              </a:tabLst>
            </a:pPr>
            <a:r>
              <a:rPr lang="en-GB" sz="2000" b="1">
                <a:solidFill>
                  <a:srgbClr val="7414DC"/>
                </a:solidFill>
                <a:latin typeface="Nunito Sans"/>
                <a:cs typeface="Calibri"/>
              </a:rPr>
              <a:t>Next Steps</a:t>
            </a:r>
          </a:p>
        </p:txBody>
      </p:sp>
      <p:sp>
        <p:nvSpPr>
          <p:cNvPr id="8" name="TextBox 7">
            <a:extLst>
              <a:ext uri="{FF2B5EF4-FFF2-40B4-BE49-F238E27FC236}">
                <a16:creationId xmlns:a16="http://schemas.microsoft.com/office/drawing/2014/main" id="{EB01AC4D-5059-D568-699E-D21D3E8BC53A}"/>
              </a:ext>
            </a:extLst>
          </p:cNvPr>
          <p:cNvSpPr txBox="1"/>
          <p:nvPr/>
        </p:nvSpPr>
        <p:spPr>
          <a:xfrm>
            <a:off x="6419900" y="1150589"/>
            <a:ext cx="4453509" cy="430887"/>
          </a:xfrm>
          <a:prstGeom prst="rect">
            <a:avLst/>
          </a:prstGeom>
          <a:noFill/>
        </p:spPr>
        <p:txBody>
          <a:bodyPr wrap="square" lIns="0" tIns="0" rIns="0" bIns="0" anchor="t">
            <a:spAutoFit/>
          </a:bodyPr>
          <a:lstStyle/>
          <a:p>
            <a:pPr marL="8890">
              <a:spcBef>
                <a:spcPts val="1500"/>
              </a:spcBef>
              <a:buClr>
                <a:srgbClr val="7030A0"/>
              </a:buClr>
              <a:buSzPct val="140625"/>
              <a:tabLst>
                <a:tab pos="523399" algn="l"/>
                <a:tab pos="523875" algn="l"/>
              </a:tabLst>
            </a:pPr>
            <a:r>
              <a:rPr lang="en-GB" sz="2800">
                <a:solidFill>
                  <a:srgbClr val="7413DC"/>
                </a:solidFill>
                <a:latin typeface="Nunito Sans Black"/>
              </a:rPr>
              <a:t>What we’ll cover</a:t>
            </a:r>
            <a:endParaRPr lang="en-US" sz="2800">
              <a:solidFill>
                <a:srgbClr val="7413DC"/>
              </a:solidFill>
              <a:latin typeface="Nunito Sans Black"/>
              <a:cs typeface="Calibri"/>
            </a:endParaRPr>
          </a:p>
        </p:txBody>
      </p:sp>
      <p:pic>
        <p:nvPicPr>
          <p:cNvPr id="9" name="Picture 8">
            <a:extLst>
              <a:ext uri="{FF2B5EF4-FFF2-40B4-BE49-F238E27FC236}">
                <a16:creationId xmlns:a16="http://schemas.microsoft.com/office/drawing/2014/main" id="{7CA8019B-74B8-65D5-5F51-8CC3EAF56F0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1337" y="892445"/>
            <a:ext cx="6498674" cy="5359268"/>
          </a:xfrm>
          <a:prstGeom prst="rect">
            <a:avLst/>
          </a:prstGeom>
        </p:spPr>
      </p:pic>
    </p:spTree>
    <p:extLst>
      <p:ext uri="{BB962C8B-B14F-4D97-AF65-F5344CB8AC3E}">
        <p14:creationId xmlns:p14="http://schemas.microsoft.com/office/powerpoint/2010/main" val="795480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0D35A-D441-A8C9-9995-71632711138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8903718-C636-8BCC-C360-27921C4E958B}"/>
              </a:ext>
            </a:extLst>
          </p:cNvPr>
          <p:cNvSpPr txBox="1"/>
          <p:nvPr/>
        </p:nvSpPr>
        <p:spPr>
          <a:xfrm>
            <a:off x="384313" y="2833968"/>
            <a:ext cx="5426766" cy="3362459"/>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District Lead Volunteer</a:t>
            </a:r>
          </a:p>
          <a:p>
            <a:pPr marL="352425" marR="0" lvl="0" indent="-342900" algn="l" defTabSz="685800" rtl="0" eaLnBrk="1" fontAlgn="auto" latinLnBrk="0" hangingPunct="1">
              <a:lnSpc>
                <a:spcPct val="100000"/>
              </a:lnSpc>
              <a:spcBef>
                <a:spcPts val="600"/>
              </a:spcBef>
              <a:spcAft>
                <a:spcPts val="600"/>
              </a:spcAft>
              <a:buClr>
                <a:schemeClr val="accent3"/>
              </a:buClr>
              <a:buSzPct val="125000"/>
              <a:buFont typeface="+mj-lt"/>
              <a:buAutoNum type="arabicPeriod"/>
              <a:tabLst/>
              <a:defRPr/>
            </a:pPr>
            <a:r>
              <a:rPr lang="en-GB" sz="1800">
                <a:solidFill>
                  <a:srgbClr val="000000"/>
                </a:solidFill>
                <a:latin typeface="Nunito Sans"/>
                <a:ea typeface="Calibri"/>
                <a:cs typeface="Calibri"/>
              </a:rPr>
              <a:t>Set up structure, Set up team, Invite them in</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District Leadership Team Members</a:t>
            </a:r>
          </a:p>
          <a:p>
            <a:pPr marL="352425" marR="0" lvl="0" indent="-342900" algn="l" defTabSz="685800" rtl="0" eaLnBrk="1" fontAlgn="auto" latinLnBrk="0" hangingPunct="1">
              <a:lnSpc>
                <a:spcPct val="100000"/>
              </a:lnSpc>
              <a:spcBef>
                <a:spcPts val="600"/>
              </a:spcBef>
              <a:spcAft>
                <a:spcPts val="600"/>
              </a:spcAft>
              <a:buClr>
                <a:schemeClr val="accent3"/>
              </a:buClr>
              <a:buSzPct val="125000"/>
              <a:buFont typeface="+mj-lt"/>
              <a:buAutoNum type="arabicPeriod" startAt="2"/>
              <a:tabLst/>
              <a:defRPr/>
            </a:pPr>
            <a:r>
              <a:rPr lang="en-GB" sz="1800">
                <a:solidFill>
                  <a:srgbClr val="000000"/>
                </a:solidFill>
                <a:latin typeface="Nunito Sans"/>
                <a:ea typeface="Calibri"/>
                <a:cs typeface="Calibri"/>
              </a:rPr>
              <a:t>Sign-in, Set up profile</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District Team Leaders</a:t>
            </a:r>
          </a:p>
          <a:p>
            <a:pPr marL="352425" marR="0" lvl="0" indent="-342900" algn="l" defTabSz="685800" rtl="0" eaLnBrk="1" fontAlgn="auto" latinLnBrk="0" hangingPunct="1">
              <a:lnSpc>
                <a:spcPct val="100000"/>
              </a:lnSpc>
              <a:spcBef>
                <a:spcPts val="600"/>
              </a:spcBef>
              <a:spcAft>
                <a:spcPts val="600"/>
              </a:spcAft>
              <a:buClr>
                <a:schemeClr val="accent3"/>
              </a:buClr>
              <a:buSzPct val="125000"/>
              <a:buFont typeface="+mj-lt"/>
              <a:buAutoNum type="arabicPeriod" startAt="3"/>
              <a:tabLst/>
              <a:defRPr/>
            </a:pPr>
            <a:r>
              <a:rPr lang="en-GB" sz="1800">
                <a:solidFill>
                  <a:srgbClr val="000000"/>
                </a:solidFill>
                <a:latin typeface="Nunito Sans"/>
                <a:ea typeface="Calibri"/>
                <a:cs typeface="Calibri"/>
              </a:rPr>
              <a:t>Set up structure, Set up team</a:t>
            </a:r>
          </a:p>
          <a:p>
            <a:pPr marL="9525" marR="0" lvl="0" algn="l" defTabSz="685800" rtl="0" eaLnBrk="1" fontAlgn="auto" latinLnBrk="0" hangingPunct="1">
              <a:lnSpc>
                <a:spcPct val="100000"/>
              </a:lnSpc>
              <a:spcBef>
                <a:spcPts val="600"/>
              </a:spcBef>
              <a:spcAft>
                <a:spcPts val="600"/>
              </a:spcAft>
              <a:buClr>
                <a:schemeClr val="accent2"/>
              </a:buClr>
              <a:buSzPct val="125000"/>
              <a:tabLst/>
              <a:defRPr/>
            </a:pPr>
            <a:r>
              <a:rPr lang="en-GB" sz="1800" b="1">
                <a:solidFill>
                  <a:srgbClr val="000000"/>
                </a:solidFill>
                <a:latin typeface="Nunito Sans"/>
                <a:ea typeface="Calibri"/>
                <a:cs typeface="Calibri"/>
              </a:rPr>
              <a:t>All</a:t>
            </a:r>
          </a:p>
          <a:p>
            <a:pPr marL="352425" marR="0" lvl="0" indent="-342900" algn="l" defTabSz="685800" rtl="0" eaLnBrk="1" fontAlgn="auto" latinLnBrk="0" hangingPunct="1">
              <a:lnSpc>
                <a:spcPct val="100000"/>
              </a:lnSpc>
              <a:spcBef>
                <a:spcPts val="600"/>
              </a:spcBef>
              <a:spcAft>
                <a:spcPts val="600"/>
              </a:spcAft>
              <a:buClr>
                <a:schemeClr val="accent3"/>
              </a:buClr>
              <a:buSzPct val="125000"/>
              <a:buFont typeface="+mj-lt"/>
              <a:buAutoNum type="arabicPeriod" startAt="4"/>
              <a:tabLst/>
              <a:defRPr/>
            </a:pPr>
            <a:r>
              <a:rPr lang="en-GB" sz="1800">
                <a:solidFill>
                  <a:srgbClr val="000000"/>
                </a:solidFill>
                <a:latin typeface="Nunito Sans"/>
                <a:ea typeface="Calibri"/>
                <a:cs typeface="Calibri"/>
              </a:rPr>
              <a:t>Complete additional actions</a:t>
            </a:r>
          </a:p>
        </p:txBody>
      </p:sp>
      <p:graphicFrame>
        <p:nvGraphicFramePr>
          <p:cNvPr id="2" name="Diagram 1">
            <a:extLst>
              <a:ext uri="{FF2B5EF4-FFF2-40B4-BE49-F238E27FC236}">
                <a16:creationId xmlns:a16="http://schemas.microsoft.com/office/drawing/2014/main" id="{8561601C-ED5D-7055-671F-DF6A8F73BD7C}"/>
              </a:ext>
            </a:extLst>
          </p:cNvPr>
          <p:cNvGraphicFramePr/>
          <p:nvPr>
            <p:extLst>
              <p:ext uri="{D42A27DB-BD31-4B8C-83A1-F6EECF244321}">
                <p14:modId xmlns:p14="http://schemas.microsoft.com/office/powerpoint/2010/main" val="1229262973"/>
              </p:ext>
            </p:extLst>
          </p:nvPr>
        </p:nvGraphicFramePr>
        <p:xfrm>
          <a:off x="6380922" y="1400773"/>
          <a:ext cx="5242831" cy="405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CEF316F-562F-044B-D495-516CF94BB3F2}"/>
              </a:ext>
            </a:extLst>
          </p:cNvPr>
          <p:cNvSpPr txBox="1"/>
          <p:nvPr/>
        </p:nvSpPr>
        <p:spPr>
          <a:xfrm>
            <a:off x="5902248" y="2028405"/>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What we’re building:</a:t>
            </a:r>
          </a:p>
        </p:txBody>
      </p:sp>
      <p:graphicFrame>
        <p:nvGraphicFramePr>
          <p:cNvPr id="3" name="Diagram 2">
            <a:extLst>
              <a:ext uri="{FF2B5EF4-FFF2-40B4-BE49-F238E27FC236}">
                <a16:creationId xmlns:a16="http://schemas.microsoft.com/office/drawing/2014/main" id="{0BB5ACE0-2EF9-3444-5B5A-E6B013922176}"/>
              </a:ext>
            </a:extLst>
          </p:cNvPr>
          <p:cNvGraphicFramePr/>
          <p:nvPr>
            <p:extLst>
              <p:ext uri="{D42A27DB-BD31-4B8C-83A1-F6EECF244321}">
                <p14:modId xmlns:p14="http://schemas.microsoft.com/office/powerpoint/2010/main" val="3303840365"/>
              </p:ext>
            </p:extLst>
          </p:nvPr>
        </p:nvGraphicFramePr>
        <p:xfrm>
          <a:off x="6380922" y="3613666"/>
          <a:ext cx="5242831" cy="40564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02992C0D-AFF9-502E-873F-536724667AFC}"/>
              </a:ext>
            </a:extLst>
          </p:cNvPr>
          <p:cNvSpPr txBox="1"/>
          <p:nvPr/>
        </p:nvSpPr>
        <p:spPr>
          <a:xfrm>
            <a:off x="5925439" y="2397737"/>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chemeClr val="accent3"/>
                </a:solidFill>
                <a:effectLst/>
                <a:uLnTx/>
                <a:uFillTx/>
                <a:latin typeface="Nunito Sans"/>
                <a:ea typeface="Calibri"/>
                <a:cs typeface="Calibri"/>
              </a:rPr>
              <a:t>Step One</a:t>
            </a:r>
          </a:p>
        </p:txBody>
      </p:sp>
      <p:sp>
        <p:nvSpPr>
          <p:cNvPr id="5" name="TextBox 4">
            <a:extLst>
              <a:ext uri="{FF2B5EF4-FFF2-40B4-BE49-F238E27FC236}">
                <a16:creationId xmlns:a16="http://schemas.microsoft.com/office/drawing/2014/main" id="{C267FC17-AB65-A33A-F5A6-280AA920EE88}"/>
              </a:ext>
            </a:extLst>
          </p:cNvPr>
          <p:cNvSpPr txBox="1"/>
          <p:nvPr/>
        </p:nvSpPr>
        <p:spPr>
          <a:xfrm>
            <a:off x="5902248" y="4330532"/>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chemeClr val="accent3"/>
                </a:solidFill>
                <a:effectLst/>
                <a:uLnTx/>
                <a:uFillTx/>
                <a:latin typeface="Nunito Sans"/>
                <a:ea typeface="Calibri"/>
                <a:cs typeface="Calibri"/>
              </a:rPr>
              <a:t>Step Two to Four</a:t>
            </a:r>
          </a:p>
        </p:txBody>
      </p:sp>
      <p:sp>
        <p:nvSpPr>
          <p:cNvPr id="7" name="object 5">
            <a:extLst>
              <a:ext uri="{FF2B5EF4-FFF2-40B4-BE49-F238E27FC236}">
                <a16:creationId xmlns:a16="http://schemas.microsoft.com/office/drawing/2014/main" id="{C923E54F-FA04-1FC4-2C88-995A3248BCE2}"/>
              </a:ext>
            </a:extLst>
          </p:cNvPr>
          <p:cNvSpPr txBox="1"/>
          <p:nvPr/>
        </p:nvSpPr>
        <p:spPr>
          <a:xfrm>
            <a:off x="475482" y="1427085"/>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chemeClr val="accent3"/>
                </a:solidFill>
                <a:effectLst/>
                <a:uLnTx/>
                <a:uFillTx/>
                <a:latin typeface="Nunito Sans Black"/>
                <a:ea typeface="+mn-ea"/>
                <a:cs typeface="Calibri"/>
              </a:rPr>
              <a:t>By end of Day Three (Saturday)</a:t>
            </a:r>
            <a:endParaRPr kumimoji="0" lang="en-US" sz="3200" b="0" i="0" u="none" strike="noStrike" kern="1200" cap="none" spc="0" normalizeH="0" baseline="0" noProof="0">
              <a:ln>
                <a:noFill/>
              </a:ln>
              <a:solidFill>
                <a:schemeClr val="accent3"/>
              </a:solidFill>
              <a:effectLst/>
              <a:uLnTx/>
              <a:uFillTx/>
              <a:latin typeface="Nunito Sans"/>
              <a:ea typeface="+mn-ea"/>
              <a:cs typeface="+mn-cs"/>
            </a:endParaRPr>
          </a:p>
        </p:txBody>
      </p:sp>
      <p:grpSp>
        <p:nvGrpSpPr>
          <p:cNvPr id="13" name="Group 12">
            <a:extLst>
              <a:ext uri="{FF2B5EF4-FFF2-40B4-BE49-F238E27FC236}">
                <a16:creationId xmlns:a16="http://schemas.microsoft.com/office/drawing/2014/main" id="{867EA9F7-1DA5-06C3-2271-F2AE15E6637E}"/>
              </a:ext>
            </a:extLst>
          </p:cNvPr>
          <p:cNvGrpSpPr/>
          <p:nvPr/>
        </p:nvGrpSpPr>
        <p:grpSpPr>
          <a:xfrm>
            <a:off x="0" y="159024"/>
            <a:ext cx="12192000" cy="900000"/>
            <a:chOff x="0" y="159024"/>
            <a:chExt cx="12192000" cy="900000"/>
          </a:xfrm>
          <a:solidFill>
            <a:schemeClr val="accent3"/>
          </a:solidFill>
        </p:grpSpPr>
        <p:sp>
          <p:nvSpPr>
            <p:cNvPr id="14" name="Rectangle 13">
              <a:extLst>
                <a:ext uri="{FF2B5EF4-FFF2-40B4-BE49-F238E27FC236}">
                  <a16:creationId xmlns:a16="http://schemas.microsoft.com/office/drawing/2014/main" id="{C63A8F49-06F7-1E2C-6647-A5E93D664565}"/>
                </a:ext>
              </a:extLst>
            </p:cNvPr>
            <p:cNvSpPr/>
            <p:nvPr/>
          </p:nvSpPr>
          <p:spPr>
            <a:xfrm>
              <a:off x="0" y="159024"/>
              <a:ext cx="12192000"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District Three</a:t>
              </a:r>
            </a:p>
          </p:txBody>
        </p:sp>
        <p:pic>
          <p:nvPicPr>
            <p:cNvPr id="15" name="Picture 14">
              <a:extLst>
                <a:ext uri="{FF2B5EF4-FFF2-40B4-BE49-F238E27FC236}">
                  <a16:creationId xmlns:a16="http://schemas.microsoft.com/office/drawing/2014/main" id="{421CFE04-3B0D-8B4C-866A-509F7DBB053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a:grpFill/>
          </p:spPr>
        </p:pic>
      </p:grpSp>
    </p:spTree>
    <p:extLst>
      <p:ext uri="{BB962C8B-B14F-4D97-AF65-F5344CB8AC3E}">
        <p14:creationId xmlns:p14="http://schemas.microsoft.com/office/powerpoint/2010/main" val="1222284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FCC8E-2893-474E-8C5D-376F1CB54BC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F2F7689-B6F3-EFD6-5858-7946145D10F5}"/>
              </a:ext>
            </a:extLst>
          </p:cNvPr>
          <p:cNvSpPr txBox="1"/>
          <p:nvPr/>
        </p:nvSpPr>
        <p:spPr>
          <a:xfrm>
            <a:off x="475482" y="2780031"/>
            <a:ext cx="4772379" cy="1608133"/>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600" b="1">
                <a:solidFill>
                  <a:srgbClr val="000000"/>
                </a:solidFill>
                <a:latin typeface="Nunito Sans"/>
                <a:ea typeface="Calibri"/>
                <a:cs typeface="Calibri"/>
              </a:rPr>
              <a:t>Additional Actions:</a:t>
            </a:r>
          </a:p>
          <a:p>
            <a:pPr marL="352425" marR="0" lvl="0" indent="-34290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1600">
                <a:solidFill>
                  <a:srgbClr val="000000"/>
                </a:solidFill>
                <a:latin typeface="Nunito Sans"/>
                <a:ea typeface="Calibri"/>
                <a:cs typeface="Calibri"/>
              </a:rPr>
              <a:t>Set up a check in with all Districts on day three to confirm all actions completed</a:t>
            </a:r>
          </a:p>
          <a:p>
            <a:pPr marL="352425" marR="0" lvl="0" indent="-342900" algn="l" defTabSz="685800" rtl="0" eaLnBrk="1" fontAlgn="auto" latinLnBrk="0" hangingPunct="1">
              <a:lnSpc>
                <a:spcPct val="100000"/>
              </a:lnSpc>
              <a:spcBef>
                <a:spcPts val="600"/>
              </a:spcBef>
              <a:spcAft>
                <a:spcPts val="600"/>
              </a:spcAft>
              <a:buClr>
                <a:srgbClr val="7414DC"/>
              </a:buClr>
              <a:buSzPct val="125000"/>
              <a:buFont typeface="Arial" panose="020B0604020202020204" pitchFamily="34" charset="0"/>
              <a:buChar char="•"/>
              <a:tabLst/>
              <a:defRPr/>
            </a:pPr>
            <a:r>
              <a:rPr lang="en-GB" sz="1600">
                <a:solidFill>
                  <a:srgbClr val="000000"/>
                </a:solidFill>
                <a:latin typeface="Nunito Sans"/>
                <a:ea typeface="Calibri"/>
                <a:cs typeface="Calibri"/>
              </a:rPr>
              <a:t>Meet with Go-Live Support Team to be prepared for Go-Live</a:t>
            </a:r>
          </a:p>
        </p:txBody>
      </p:sp>
      <p:grpSp>
        <p:nvGrpSpPr>
          <p:cNvPr id="2" name="Group 1">
            <a:extLst>
              <a:ext uri="{FF2B5EF4-FFF2-40B4-BE49-F238E27FC236}">
                <a16:creationId xmlns:a16="http://schemas.microsoft.com/office/drawing/2014/main" id="{5F8EDBDE-9580-192F-2E1D-460163ED3225}"/>
              </a:ext>
            </a:extLst>
          </p:cNvPr>
          <p:cNvGrpSpPr/>
          <p:nvPr/>
        </p:nvGrpSpPr>
        <p:grpSpPr>
          <a:xfrm>
            <a:off x="0" y="159024"/>
            <a:ext cx="12192000" cy="900000"/>
            <a:chOff x="0" y="159024"/>
            <a:chExt cx="12192000" cy="900000"/>
          </a:xfrm>
        </p:grpSpPr>
        <p:sp>
          <p:nvSpPr>
            <p:cNvPr id="5" name="Rectangle 4">
              <a:extLst>
                <a:ext uri="{FF2B5EF4-FFF2-40B4-BE49-F238E27FC236}">
                  <a16:creationId xmlns:a16="http://schemas.microsoft.com/office/drawing/2014/main" id="{7295BC65-6BDA-3054-21D9-A1BC3235A149}"/>
                </a:ext>
              </a:extLst>
            </p:cNvPr>
            <p:cNvSpPr/>
            <p:nvPr/>
          </p:nvSpPr>
          <p:spPr>
            <a:xfrm>
              <a:off x="0" y="159024"/>
              <a:ext cx="12192000" cy="9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Anywhere County</a:t>
              </a:r>
            </a:p>
          </p:txBody>
        </p:sp>
        <p:pic>
          <p:nvPicPr>
            <p:cNvPr id="6" name="Picture 5">
              <a:extLst>
                <a:ext uri="{FF2B5EF4-FFF2-40B4-BE49-F238E27FC236}">
                  <a16:creationId xmlns:a16="http://schemas.microsoft.com/office/drawing/2014/main" id="{C4B1CECA-8F42-0F0E-D56E-8DC7622120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grpSp>
      <p:sp>
        <p:nvSpPr>
          <p:cNvPr id="7" name="object 5">
            <a:extLst>
              <a:ext uri="{FF2B5EF4-FFF2-40B4-BE49-F238E27FC236}">
                <a16:creationId xmlns:a16="http://schemas.microsoft.com/office/drawing/2014/main" id="{A65FDE9A-5BF5-F6A2-3E55-DF9882085065}"/>
              </a:ext>
            </a:extLst>
          </p:cNvPr>
          <p:cNvSpPr txBox="1"/>
          <p:nvPr/>
        </p:nvSpPr>
        <p:spPr>
          <a:xfrm>
            <a:off x="475482" y="1427085"/>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rgbClr val="7413DC"/>
                </a:solidFill>
                <a:effectLst/>
                <a:uLnTx/>
                <a:uFillTx/>
                <a:latin typeface="Nunito Sans Black"/>
                <a:ea typeface="+mn-ea"/>
                <a:cs typeface="Calibri"/>
              </a:rPr>
              <a:t>By end of Day Three (Saturday)</a:t>
            </a:r>
            <a:endParaRPr kumimoji="0" lang="en-US" sz="3200" b="0" i="0" u="none" strike="noStrike" kern="1200" cap="none" spc="0" normalizeH="0" baseline="0" noProof="0">
              <a:ln>
                <a:noFill/>
              </a:ln>
              <a:solidFill>
                <a:srgbClr val="000000"/>
              </a:solidFill>
              <a:effectLst/>
              <a:uLnTx/>
              <a:uFillTx/>
              <a:latin typeface="Nunito Sans"/>
              <a:ea typeface="+mn-ea"/>
              <a:cs typeface="+mn-cs"/>
            </a:endParaRPr>
          </a:p>
        </p:txBody>
      </p:sp>
      <p:pic>
        <p:nvPicPr>
          <p:cNvPr id="10" name="Picture 11">
            <a:extLst>
              <a:ext uri="{FF2B5EF4-FFF2-40B4-BE49-F238E27FC236}">
                <a16:creationId xmlns:a16="http://schemas.microsoft.com/office/drawing/2014/main" id="{BEFA6669-F738-2FFB-5310-0A8AB60DD435}"/>
              </a:ext>
            </a:extLst>
          </p:cNvPr>
          <p:cNvPicPr>
            <a:picLocks noChangeAspect="1"/>
          </p:cNvPicPr>
          <p:nvPr/>
        </p:nvPicPr>
        <p:blipFill rotWithShape="1">
          <a:blip r:embed="rId4"/>
          <a:srcRect r="8863" b="220"/>
          <a:stretch/>
        </p:blipFill>
        <p:spPr>
          <a:xfrm>
            <a:off x="7030278" y="1051062"/>
            <a:ext cx="5161721" cy="5806937"/>
          </a:xfrm>
          <a:prstGeom prst="rect">
            <a:avLst/>
          </a:prstGeom>
        </p:spPr>
      </p:pic>
    </p:spTree>
    <p:extLst>
      <p:ext uri="{BB962C8B-B14F-4D97-AF65-F5344CB8AC3E}">
        <p14:creationId xmlns:p14="http://schemas.microsoft.com/office/powerpoint/2010/main" val="3883799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16F0F-7908-FD5F-15F8-7755FB15D886}"/>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09967B19-939E-02DE-311E-AEA237B804D7}"/>
              </a:ext>
            </a:extLst>
          </p:cNvPr>
          <p:cNvSpPr txBox="1"/>
          <p:nvPr/>
        </p:nvSpPr>
        <p:spPr>
          <a:xfrm>
            <a:off x="475482" y="1421202"/>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chemeClr val="accent5"/>
                </a:solidFill>
                <a:effectLst/>
                <a:uLnTx/>
                <a:uFillTx/>
                <a:latin typeface="Nunito Sans Black"/>
                <a:ea typeface="+mn-ea"/>
                <a:cs typeface="Calibri"/>
              </a:rPr>
              <a:t>By end of Day Four</a:t>
            </a:r>
          </a:p>
          <a:p>
            <a:pPr marL="0" marR="0" lvl="1" indent="0" algn="l" defTabSz="685784" rtl="0" eaLnBrk="1" fontAlgn="auto" latinLnBrk="0" hangingPunct="1">
              <a:lnSpc>
                <a:spcPct val="100000"/>
              </a:lnSpc>
              <a:spcBef>
                <a:spcPts val="0"/>
              </a:spcBef>
              <a:spcAft>
                <a:spcPts val="0"/>
              </a:spcAft>
              <a:buClrTx/>
              <a:buSzTx/>
              <a:buFontTx/>
              <a:buNone/>
              <a:tabLst/>
              <a:defRPr/>
            </a:pPr>
            <a:r>
              <a:rPr lang="en-GB" sz="3200" kern="0">
                <a:solidFill>
                  <a:schemeClr val="accent5"/>
                </a:solidFill>
                <a:latin typeface="Nunito Sans Black"/>
                <a:cs typeface="Calibri"/>
              </a:rPr>
              <a:t>(Sunday)</a:t>
            </a:r>
            <a:endParaRPr kumimoji="0" lang="en-US" sz="3200" b="0" i="0" u="none" strike="noStrike" kern="1200" cap="none" spc="0" normalizeH="0" baseline="0" noProof="0">
              <a:ln>
                <a:noFill/>
              </a:ln>
              <a:solidFill>
                <a:schemeClr val="accent5"/>
              </a:solidFill>
              <a:effectLst/>
              <a:uLnTx/>
              <a:uFillTx/>
              <a:latin typeface="Nunito Sans"/>
              <a:ea typeface="+mn-ea"/>
              <a:cs typeface="+mn-cs"/>
            </a:endParaRPr>
          </a:p>
        </p:txBody>
      </p:sp>
      <p:sp>
        <p:nvSpPr>
          <p:cNvPr id="9" name="TextBox 8">
            <a:extLst>
              <a:ext uri="{FF2B5EF4-FFF2-40B4-BE49-F238E27FC236}">
                <a16:creationId xmlns:a16="http://schemas.microsoft.com/office/drawing/2014/main" id="{99B6DDF7-85CB-B443-38DC-73936E3B4948}"/>
              </a:ext>
            </a:extLst>
          </p:cNvPr>
          <p:cNvSpPr txBox="1"/>
          <p:nvPr/>
        </p:nvSpPr>
        <p:spPr>
          <a:xfrm>
            <a:off x="475482" y="2680024"/>
            <a:ext cx="5426766" cy="3054682"/>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Group Lead Volunteer</a:t>
            </a:r>
          </a:p>
          <a:p>
            <a:pPr marL="352425" marR="0" lvl="0" indent="-342900" algn="l" defTabSz="685800" rtl="0" eaLnBrk="1" fontAlgn="auto" latinLnBrk="0" hangingPunct="1">
              <a:lnSpc>
                <a:spcPct val="100000"/>
              </a:lnSpc>
              <a:spcBef>
                <a:spcPts val="600"/>
              </a:spcBef>
              <a:spcAft>
                <a:spcPts val="600"/>
              </a:spcAft>
              <a:buClr>
                <a:schemeClr val="accent5"/>
              </a:buClr>
              <a:buSzPct val="125000"/>
              <a:buFont typeface="+mj-lt"/>
              <a:buAutoNum type="arabicPeriod"/>
              <a:tabLst/>
              <a:defRPr/>
            </a:pPr>
            <a:r>
              <a:rPr lang="en-GB" sz="1800">
                <a:solidFill>
                  <a:srgbClr val="000000"/>
                </a:solidFill>
                <a:latin typeface="Nunito Sans"/>
                <a:ea typeface="Calibri"/>
                <a:cs typeface="Calibri"/>
              </a:rPr>
              <a:t>Sign-in, Set up profile</a:t>
            </a:r>
          </a:p>
          <a:p>
            <a:pPr marL="352425" marR="0" lvl="0" indent="-342900" algn="l" defTabSz="685800" rtl="0" eaLnBrk="1" fontAlgn="auto" latinLnBrk="0" hangingPunct="1">
              <a:lnSpc>
                <a:spcPct val="100000"/>
              </a:lnSpc>
              <a:spcBef>
                <a:spcPts val="600"/>
              </a:spcBef>
              <a:spcAft>
                <a:spcPts val="600"/>
              </a:spcAft>
              <a:buClr>
                <a:schemeClr val="accent5"/>
              </a:buClr>
              <a:buSzPct val="125000"/>
              <a:buFont typeface="+mj-lt"/>
              <a:buAutoNum type="arabicPeriod"/>
              <a:tabLst/>
              <a:defRPr/>
            </a:pPr>
            <a:r>
              <a:rPr lang="en-GB" sz="1800">
                <a:solidFill>
                  <a:srgbClr val="000000"/>
                </a:solidFill>
                <a:latin typeface="Nunito Sans"/>
                <a:ea typeface="Calibri"/>
                <a:cs typeface="Calibri"/>
              </a:rPr>
              <a:t>Set up Leadership Team and Trustee structure, add additional Leadership Team Members</a:t>
            </a:r>
          </a:p>
          <a:p>
            <a:pPr marL="352425" marR="0" lvl="0" indent="-342900" algn="l" defTabSz="685800" rtl="0" eaLnBrk="1" fontAlgn="auto" latinLnBrk="0" hangingPunct="1">
              <a:lnSpc>
                <a:spcPct val="100000"/>
              </a:lnSpc>
              <a:spcBef>
                <a:spcPts val="600"/>
              </a:spcBef>
              <a:spcAft>
                <a:spcPts val="600"/>
              </a:spcAft>
              <a:buClr>
                <a:schemeClr val="accent5"/>
              </a:buClr>
              <a:buSzPct val="125000"/>
              <a:buFont typeface="+mj-lt"/>
              <a:buAutoNum type="arabicPeriod"/>
              <a:tabLst/>
              <a:defRPr/>
            </a:pPr>
            <a:r>
              <a:rPr lang="en-GB" sz="1800">
                <a:solidFill>
                  <a:srgbClr val="000000"/>
                </a:solidFill>
                <a:latin typeface="Nunito Sans"/>
                <a:ea typeface="Calibri"/>
                <a:cs typeface="Calibri"/>
              </a:rPr>
              <a:t>Check Section teams and Trustee Board</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Notes:</a:t>
            </a:r>
          </a:p>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a:solidFill>
                  <a:srgbClr val="000000"/>
                </a:solidFill>
                <a:latin typeface="Nunito Sans"/>
                <a:ea typeface="Calibri"/>
                <a:cs typeface="Calibri"/>
              </a:rPr>
              <a:t>Most, if not all, Section Teams will already be set up via migration</a:t>
            </a:r>
          </a:p>
        </p:txBody>
      </p:sp>
      <p:graphicFrame>
        <p:nvGraphicFramePr>
          <p:cNvPr id="2" name="Diagram 1">
            <a:extLst>
              <a:ext uri="{FF2B5EF4-FFF2-40B4-BE49-F238E27FC236}">
                <a16:creationId xmlns:a16="http://schemas.microsoft.com/office/drawing/2014/main" id="{E5967F20-4B54-E972-EEF6-0DA47A4F047D}"/>
              </a:ext>
            </a:extLst>
          </p:cNvPr>
          <p:cNvGraphicFramePr/>
          <p:nvPr>
            <p:extLst>
              <p:ext uri="{D42A27DB-BD31-4B8C-83A1-F6EECF244321}">
                <p14:modId xmlns:p14="http://schemas.microsoft.com/office/powerpoint/2010/main" val="1275889990"/>
              </p:ext>
            </p:extLst>
          </p:nvPr>
        </p:nvGraphicFramePr>
        <p:xfrm>
          <a:off x="6289754" y="1586304"/>
          <a:ext cx="5242831" cy="405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662AEE5-BC10-8E91-5492-3C23B4107AAC}"/>
              </a:ext>
            </a:extLst>
          </p:cNvPr>
          <p:cNvSpPr txBox="1"/>
          <p:nvPr/>
        </p:nvSpPr>
        <p:spPr>
          <a:xfrm>
            <a:off x="5902248" y="2028405"/>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What we’re building:</a:t>
            </a:r>
          </a:p>
        </p:txBody>
      </p:sp>
      <p:grpSp>
        <p:nvGrpSpPr>
          <p:cNvPr id="7" name="Group 6">
            <a:extLst>
              <a:ext uri="{FF2B5EF4-FFF2-40B4-BE49-F238E27FC236}">
                <a16:creationId xmlns:a16="http://schemas.microsoft.com/office/drawing/2014/main" id="{1BC6C09E-854B-6AE6-F762-4C53740F7D5E}"/>
              </a:ext>
            </a:extLst>
          </p:cNvPr>
          <p:cNvGrpSpPr/>
          <p:nvPr/>
        </p:nvGrpSpPr>
        <p:grpSpPr>
          <a:xfrm>
            <a:off x="0" y="159024"/>
            <a:ext cx="12192000" cy="900000"/>
            <a:chOff x="0" y="159024"/>
            <a:chExt cx="12192000" cy="900000"/>
          </a:xfrm>
          <a:solidFill>
            <a:schemeClr val="accent5"/>
          </a:solidFill>
        </p:grpSpPr>
        <p:sp>
          <p:nvSpPr>
            <p:cNvPr id="10" name="Rectangle 9">
              <a:extLst>
                <a:ext uri="{FF2B5EF4-FFF2-40B4-BE49-F238E27FC236}">
                  <a16:creationId xmlns:a16="http://schemas.microsoft.com/office/drawing/2014/main" id="{0FAFAB72-8912-7C6D-5176-72C96BD8EC47}"/>
                </a:ext>
              </a:extLst>
            </p:cNvPr>
            <p:cNvSpPr/>
            <p:nvPr/>
          </p:nvSpPr>
          <p:spPr>
            <a:xfrm>
              <a:off x="0" y="159024"/>
              <a:ext cx="12192000"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Group One</a:t>
              </a:r>
            </a:p>
          </p:txBody>
        </p:sp>
        <p:pic>
          <p:nvPicPr>
            <p:cNvPr id="11" name="Picture 10">
              <a:extLst>
                <a:ext uri="{FF2B5EF4-FFF2-40B4-BE49-F238E27FC236}">
                  <a16:creationId xmlns:a16="http://schemas.microsoft.com/office/drawing/2014/main" id="{69E7E3D1-348D-4EA2-8A7E-F23EF689C8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a:grpFill/>
          </p:spPr>
        </p:pic>
      </p:grpSp>
    </p:spTree>
    <p:extLst>
      <p:ext uri="{BB962C8B-B14F-4D97-AF65-F5344CB8AC3E}">
        <p14:creationId xmlns:p14="http://schemas.microsoft.com/office/powerpoint/2010/main" val="4099751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0D59A-A2A8-BED0-D4CD-F1F43F9524E2}"/>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B88D3AD0-E66B-5D4C-7819-B7A0F81879E9}"/>
              </a:ext>
            </a:extLst>
          </p:cNvPr>
          <p:cNvSpPr txBox="1"/>
          <p:nvPr/>
        </p:nvSpPr>
        <p:spPr>
          <a:xfrm>
            <a:off x="475482" y="1421202"/>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chemeClr val="accent2"/>
                </a:solidFill>
                <a:effectLst/>
                <a:uLnTx/>
                <a:uFillTx/>
                <a:latin typeface="Nunito Sans Black"/>
                <a:ea typeface="+mn-ea"/>
                <a:cs typeface="Calibri"/>
              </a:rPr>
              <a:t>By end of Day Four</a:t>
            </a:r>
          </a:p>
          <a:p>
            <a:pPr marL="0" marR="0" lvl="1" indent="0" algn="l" defTabSz="685784" rtl="0" eaLnBrk="1" fontAlgn="auto" latinLnBrk="0" hangingPunct="1">
              <a:lnSpc>
                <a:spcPct val="100000"/>
              </a:lnSpc>
              <a:spcBef>
                <a:spcPts val="0"/>
              </a:spcBef>
              <a:spcAft>
                <a:spcPts val="0"/>
              </a:spcAft>
              <a:buClrTx/>
              <a:buSzTx/>
              <a:buFontTx/>
              <a:buNone/>
              <a:tabLst/>
              <a:defRPr/>
            </a:pPr>
            <a:r>
              <a:rPr lang="en-GB" sz="3200" kern="0">
                <a:solidFill>
                  <a:schemeClr val="accent2"/>
                </a:solidFill>
                <a:latin typeface="Nunito Sans Black"/>
                <a:cs typeface="Calibri"/>
              </a:rPr>
              <a:t>(Sunday)</a:t>
            </a:r>
            <a:endParaRPr kumimoji="0" lang="en-US" sz="3200" b="0" i="0" u="none" strike="noStrike" kern="1200" cap="none" spc="0" normalizeH="0" baseline="0" noProof="0">
              <a:ln>
                <a:noFill/>
              </a:ln>
              <a:solidFill>
                <a:schemeClr val="accent2"/>
              </a:solidFill>
              <a:effectLst/>
              <a:uLnTx/>
              <a:uFillTx/>
              <a:latin typeface="Nunito Sans"/>
              <a:ea typeface="+mn-ea"/>
              <a:cs typeface="+mn-cs"/>
            </a:endParaRPr>
          </a:p>
        </p:txBody>
      </p:sp>
      <p:sp>
        <p:nvSpPr>
          <p:cNvPr id="9" name="TextBox 8">
            <a:extLst>
              <a:ext uri="{FF2B5EF4-FFF2-40B4-BE49-F238E27FC236}">
                <a16:creationId xmlns:a16="http://schemas.microsoft.com/office/drawing/2014/main" id="{A6B12BE2-2E5B-7DB0-6648-5D29ACB80402}"/>
              </a:ext>
            </a:extLst>
          </p:cNvPr>
          <p:cNvSpPr txBox="1"/>
          <p:nvPr/>
        </p:nvSpPr>
        <p:spPr>
          <a:xfrm>
            <a:off x="475481" y="2709129"/>
            <a:ext cx="5426766" cy="3485570"/>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800" b="1">
                <a:solidFill>
                  <a:srgbClr val="000000"/>
                </a:solidFill>
                <a:latin typeface="Nunito Sans"/>
                <a:ea typeface="Calibri"/>
                <a:cs typeface="Calibri"/>
              </a:rPr>
              <a:t>Group Lead Volunteer</a:t>
            </a:r>
          </a:p>
          <a:p>
            <a:pPr marL="352425" marR="0" lvl="0" indent="-342900" algn="l" defTabSz="685800" rtl="0" eaLnBrk="1" fontAlgn="auto" latinLnBrk="0" hangingPunct="1">
              <a:lnSpc>
                <a:spcPct val="100000"/>
              </a:lnSpc>
              <a:spcBef>
                <a:spcPts val="600"/>
              </a:spcBef>
              <a:spcAft>
                <a:spcPts val="600"/>
              </a:spcAft>
              <a:buClr>
                <a:schemeClr val="accent2"/>
              </a:buClr>
              <a:buSzPct val="125000"/>
              <a:buFont typeface="+mj-lt"/>
              <a:buAutoNum type="arabicPeriod"/>
              <a:tabLst/>
              <a:defRPr/>
            </a:pPr>
            <a:r>
              <a:rPr lang="en-GB" sz="1800">
                <a:solidFill>
                  <a:srgbClr val="000000"/>
                </a:solidFill>
                <a:latin typeface="Nunito Sans"/>
                <a:ea typeface="Calibri"/>
                <a:cs typeface="Calibri"/>
              </a:rPr>
              <a:t>Sign-in, Set up profile</a:t>
            </a:r>
          </a:p>
          <a:p>
            <a:pPr marL="352425" marR="0" lvl="0" indent="-342900" algn="l" defTabSz="685800" rtl="0" eaLnBrk="1" fontAlgn="auto" latinLnBrk="0" hangingPunct="1">
              <a:lnSpc>
                <a:spcPct val="100000"/>
              </a:lnSpc>
              <a:spcBef>
                <a:spcPts val="600"/>
              </a:spcBef>
              <a:spcAft>
                <a:spcPts val="600"/>
              </a:spcAft>
              <a:buClr>
                <a:schemeClr val="accent2"/>
              </a:buClr>
              <a:buSzPct val="125000"/>
              <a:buFont typeface="+mj-lt"/>
              <a:buAutoNum type="arabicPeriod"/>
              <a:tabLst/>
              <a:defRPr/>
            </a:pPr>
            <a:r>
              <a:rPr lang="en-GB" sz="1800">
                <a:solidFill>
                  <a:srgbClr val="000000"/>
                </a:solidFill>
                <a:latin typeface="Nunito Sans"/>
                <a:ea typeface="Calibri"/>
                <a:cs typeface="Calibri"/>
              </a:rPr>
              <a:t>Add Leadership Team Member</a:t>
            </a:r>
          </a:p>
          <a:p>
            <a:pPr marL="352425" marR="0" lvl="0" indent="-342900" algn="l" defTabSz="685800" rtl="0" eaLnBrk="1" fontAlgn="auto" latinLnBrk="0" hangingPunct="1">
              <a:lnSpc>
                <a:spcPct val="100000"/>
              </a:lnSpc>
              <a:spcBef>
                <a:spcPts val="600"/>
              </a:spcBef>
              <a:spcAft>
                <a:spcPts val="600"/>
              </a:spcAft>
              <a:buClr>
                <a:schemeClr val="accent2"/>
              </a:buClr>
              <a:buSzPct val="125000"/>
              <a:buFont typeface="+mj-lt"/>
              <a:buAutoNum type="arabicPeriod"/>
              <a:tabLst/>
              <a:defRPr/>
            </a:pPr>
            <a:r>
              <a:rPr lang="en-GB" sz="1800">
                <a:solidFill>
                  <a:srgbClr val="000000"/>
                </a:solidFill>
                <a:latin typeface="Nunito Sans"/>
                <a:ea typeface="Calibri"/>
                <a:cs typeface="Calibri"/>
              </a:rPr>
              <a:t>Invite Leadership Team Member and Chair to system</a:t>
            </a:r>
          </a:p>
          <a:p>
            <a:pPr marL="9525" marR="0" lvl="0" algn="l" defTabSz="685800" rtl="0" eaLnBrk="1" fontAlgn="auto" latinLnBrk="0" hangingPunct="1">
              <a:lnSpc>
                <a:spcPct val="100000"/>
              </a:lnSpc>
              <a:spcBef>
                <a:spcPts val="600"/>
              </a:spcBef>
              <a:spcAft>
                <a:spcPts val="600"/>
              </a:spcAft>
              <a:buClr>
                <a:schemeClr val="accent2"/>
              </a:buClr>
              <a:buSzPct val="125000"/>
              <a:tabLst/>
              <a:defRPr/>
            </a:pPr>
            <a:r>
              <a:rPr lang="en-GB" sz="1800" b="1">
                <a:solidFill>
                  <a:srgbClr val="000000"/>
                </a:solidFill>
                <a:latin typeface="Nunito Sans"/>
                <a:ea typeface="Calibri"/>
                <a:cs typeface="Calibri"/>
              </a:rPr>
              <a:t>Group Leadership Team Member/Chair</a:t>
            </a:r>
            <a:endParaRPr lang="en-GB" sz="1800">
              <a:solidFill>
                <a:srgbClr val="000000"/>
              </a:solidFill>
              <a:latin typeface="Nunito Sans"/>
              <a:ea typeface="Calibri"/>
              <a:cs typeface="Calibri"/>
            </a:endParaRPr>
          </a:p>
          <a:p>
            <a:pPr marL="352425" marR="0" lvl="0" indent="-342900" algn="l" defTabSz="685800" rtl="0" eaLnBrk="1" fontAlgn="auto" latinLnBrk="0" hangingPunct="1">
              <a:lnSpc>
                <a:spcPct val="100000"/>
              </a:lnSpc>
              <a:spcBef>
                <a:spcPts val="600"/>
              </a:spcBef>
              <a:spcAft>
                <a:spcPts val="600"/>
              </a:spcAft>
              <a:buClr>
                <a:schemeClr val="accent2"/>
              </a:buClr>
              <a:buSzPct val="125000"/>
              <a:buFont typeface="+mj-lt"/>
              <a:buAutoNum type="arabicPeriod" startAt="3"/>
              <a:tabLst/>
              <a:defRPr/>
            </a:pPr>
            <a:r>
              <a:rPr lang="en-GB" sz="1800">
                <a:solidFill>
                  <a:srgbClr val="000000"/>
                </a:solidFill>
                <a:latin typeface="Nunito Sans"/>
                <a:ea typeface="Calibri"/>
                <a:cs typeface="Calibri"/>
              </a:rPr>
              <a:t>Set up Leadership Team and Trustee Structure, add additional Leadership Team Members</a:t>
            </a:r>
          </a:p>
          <a:p>
            <a:pPr marL="352425" marR="0" lvl="0" indent="-342900" algn="l" defTabSz="685800" rtl="0" eaLnBrk="1" fontAlgn="auto" latinLnBrk="0" hangingPunct="1">
              <a:lnSpc>
                <a:spcPct val="100000"/>
              </a:lnSpc>
              <a:spcBef>
                <a:spcPts val="600"/>
              </a:spcBef>
              <a:spcAft>
                <a:spcPts val="600"/>
              </a:spcAft>
              <a:buClr>
                <a:schemeClr val="accent2"/>
              </a:buClr>
              <a:buSzPct val="125000"/>
              <a:buFont typeface="+mj-lt"/>
              <a:buAutoNum type="arabicPeriod" startAt="3"/>
              <a:tabLst/>
              <a:defRPr/>
            </a:pPr>
            <a:r>
              <a:rPr lang="en-GB" sz="1800">
                <a:solidFill>
                  <a:srgbClr val="000000"/>
                </a:solidFill>
                <a:latin typeface="Nunito Sans"/>
                <a:ea typeface="Calibri"/>
                <a:cs typeface="Calibri"/>
              </a:rPr>
              <a:t>Check Section teams and Trustee Board</a:t>
            </a:r>
          </a:p>
        </p:txBody>
      </p:sp>
      <p:graphicFrame>
        <p:nvGraphicFramePr>
          <p:cNvPr id="2" name="Diagram 1">
            <a:extLst>
              <a:ext uri="{FF2B5EF4-FFF2-40B4-BE49-F238E27FC236}">
                <a16:creationId xmlns:a16="http://schemas.microsoft.com/office/drawing/2014/main" id="{6E6FC49C-D874-4401-895D-AB87B465C1D2}"/>
              </a:ext>
            </a:extLst>
          </p:cNvPr>
          <p:cNvGraphicFramePr/>
          <p:nvPr>
            <p:extLst>
              <p:ext uri="{D42A27DB-BD31-4B8C-83A1-F6EECF244321}">
                <p14:modId xmlns:p14="http://schemas.microsoft.com/office/powerpoint/2010/main" val="2103244381"/>
              </p:ext>
            </p:extLst>
          </p:nvPr>
        </p:nvGraphicFramePr>
        <p:xfrm>
          <a:off x="6289754" y="1586304"/>
          <a:ext cx="5242831" cy="405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AA174AA-DAF5-663C-A244-8A20AF05815B}"/>
              </a:ext>
            </a:extLst>
          </p:cNvPr>
          <p:cNvSpPr txBox="1"/>
          <p:nvPr/>
        </p:nvSpPr>
        <p:spPr>
          <a:xfrm>
            <a:off x="5902248" y="2028405"/>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What we’re building:</a:t>
            </a:r>
          </a:p>
        </p:txBody>
      </p:sp>
      <p:grpSp>
        <p:nvGrpSpPr>
          <p:cNvPr id="7" name="Group 6">
            <a:extLst>
              <a:ext uri="{FF2B5EF4-FFF2-40B4-BE49-F238E27FC236}">
                <a16:creationId xmlns:a16="http://schemas.microsoft.com/office/drawing/2014/main" id="{3EB9A48E-27AA-11B0-BF81-6E0629B45831}"/>
              </a:ext>
            </a:extLst>
          </p:cNvPr>
          <p:cNvGrpSpPr/>
          <p:nvPr/>
        </p:nvGrpSpPr>
        <p:grpSpPr>
          <a:xfrm>
            <a:off x="0" y="159024"/>
            <a:ext cx="12192000" cy="900000"/>
            <a:chOff x="0" y="159024"/>
            <a:chExt cx="12192000" cy="900000"/>
          </a:xfrm>
          <a:solidFill>
            <a:schemeClr val="accent2"/>
          </a:solidFill>
        </p:grpSpPr>
        <p:sp>
          <p:nvSpPr>
            <p:cNvPr id="10" name="Rectangle 9">
              <a:extLst>
                <a:ext uri="{FF2B5EF4-FFF2-40B4-BE49-F238E27FC236}">
                  <a16:creationId xmlns:a16="http://schemas.microsoft.com/office/drawing/2014/main" id="{98F819B4-ADBD-5A6D-43CC-8280CBF8DAEC}"/>
                </a:ext>
              </a:extLst>
            </p:cNvPr>
            <p:cNvSpPr/>
            <p:nvPr/>
          </p:nvSpPr>
          <p:spPr>
            <a:xfrm>
              <a:off x="0" y="159024"/>
              <a:ext cx="12192000"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Group Two</a:t>
              </a:r>
            </a:p>
          </p:txBody>
        </p:sp>
        <p:pic>
          <p:nvPicPr>
            <p:cNvPr id="11" name="Picture 10">
              <a:extLst>
                <a:ext uri="{FF2B5EF4-FFF2-40B4-BE49-F238E27FC236}">
                  <a16:creationId xmlns:a16="http://schemas.microsoft.com/office/drawing/2014/main" id="{B750E2B7-F32C-2633-3BC0-B1C4EE4351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a:grpFill/>
          </p:spPr>
        </p:pic>
      </p:grpSp>
    </p:spTree>
    <p:extLst>
      <p:ext uri="{BB962C8B-B14F-4D97-AF65-F5344CB8AC3E}">
        <p14:creationId xmlns:p14="http://schemas.microsoft.com/office/powerpoint/2010/main" val="3434662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42529-9F85-DD5A-6079-70553ED43F5B}"/>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7FEBA78D-38F5-342C-6BF9-FEE8F58F01EA}"/>
              </a:ext>
            </a:extLst>
          </p:cNvPr>
          <p:cNvSpPr txBox="1"/>
          <p:nvPr/>
        </p:nvSpPr>
        <p:spPr>
          <a:xfrm>
            <a:off x="475482" y="1421202"/>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chemeClr val="accent3"/>
                </a:solidFill>
                <a:effectLst/>
                <a:uLnTx/>
                <a:uFillTx/>
                <a:latin typeface="Nunito Sans Black"/>
                <a:ea typeface="+mn-ea"/>
                <a:cs typeface="Calibri"/>
              </a:rPr>
              <a:t>By end of Day Four</a:t>
            </a:r>
          </a:p>
          <a:p>
            <a:pPr marL="0" marR="0" lvl="1" indent="0" algn="l" defTabSz="685784" rtl="0" eaLnBrk="1" fontAlgn="auto" latinLnBrk="0" hangingPunct="1">
              <a:lnSpc>
                <a:spcPct val="100000"/>
              </a:lnSpc>
              <a:spcBef>
                <a:spcPts val="0"/>
              </a:spcBef>
              <a:spcAft>
                <a:spcPts val="0"/>
              </a:spcAft>
              <a:buClrTx/>
              <a:buSzTx/>
              <a:buFontTx/>
              <a:buNone/>
              <a:tabLst/>
              <a:defRPr/>
            </a:pPr>
            <a:r>
              <a:rPr lang="en-GB" sz="3200" kern="0">
                <a:solidFill>
                  <a:schemeClr val="accent3"/>
                </a:solidFill>
                <a:latin typeface="Nunito Sans Black"/>
                <a:cs typeface="Calibri"/>
              </a:rPr>
              <a:t>(Sunday)</a:t>
            </a:r>
            <a:endParaRPr kumimoji="0" lang="en-US" sz="3200" b="0" i="0" u="none" strike="noStrike" kern="1200" cap="none" spc="0" normalizeH="0" baseline="0" noProof="0">
              <a:ln>
                <a:noFill/>
              </a:ln>
              <a:solidFill>
                <a:schemeClr val="accent3"/>
              </a:solidFill>
              <a:effectLst/>
              <a:uLnTx/>
              <a:uFillTx/>
              <a:latin typeface="Nunito Sans"/>
              <a:ea typeface="+mn-ea"/>
              <a:cs typeface="+mn-cs"/>
            </a:endParaRPr>
          </a:p>
        </p:txBody>
      </p:sp>
      <p:sp>
        <p:nvSpPr>
          <p:cNvPr id="9" name="TextBox 8">
            <a:extLst>
              <a:ext uri="{FF2B5EF4-FFF2-40B4-BE49-F238E27FC236}">
                <a16:creationId xmlns:a16="http://schemas.microsoft.com/office/drawing/2014/main" id="{F75CDF2A-3153-9B78-826A-E183E26515D8}"/>
              </a:ext>
            </a:extLst>
          </p:cNvPr>
          <p:cNvSpPr txBox="1"/>
          <p:nvPr/>
        </p:nvSpPr>
        <p:spPr>
          <a:xfrm>
            <a:off x="475481" y="2449101"/>
            <a:ext cx="5426766" cy="4408899"/>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600" b="1">
                <a:solidFill>
                  <a:srgbClr val="000000"/>
                </a:solidFill>
                <a:latin typeface="Nunito Sans"/>
                <a:ea typeface="Calibri"/>
                <a:cs typeface="Calibri"/>
              </a:rPr>
              <a:t>District Lead Volunteer/Leadership Team Member</a:t>
            </a:r>
          </a:p>
          <a:p>
            <a:pPr marL="352425" marR="0" lvl="0" indent="-342900" algn="l" defTabSz="685800" rtl="0" eaLnBrk="1" fontAlgn="auto" latinLnBrk="0" hangingPunct="1">
              <a:lnSpc>
                <a:spcPct val="100000"/>
              </a:lnSpc>
              <a:spcBef>
                <a:spcPts val="600"/>
              </a:spcBef>
              <a:spcAft>
                <a:spcPts val="600"/>
              </a:spcAft>
              <a:buClr>
                <a:schemeClr val="accent5"/>
              </a:buClr>
              <a:buSzPct val="125000"/>
              <a:buFont typeface="+mj-lt"/>
              <a:buAutoNum type="arabicPeriod"/>
              <a:tabLst/>
              <a:defRPr/>
            </a:pPr>
            <a:r>
              <a:rPr lang="en-GB" sz="1600">
                <a:solidFill>
                  <a:srgbClr val="000000"/>
                </a:solidFill>
                <a:latin typeface="Nunito Sans"/>
                <a:ea typeface="Calibri"/>
                <a:cs typeface="Calibri"/>
              </a:rPr>
              <a:t>Set up Leadership Team Structure, add additional Leadership Team Members</a:t>
            </a:r>
          </a:p>
          <a:p>
            <a:pPr marL="352425" marR="0" lvl="0" indent="-342900" algn="l" defTabSz="685800" rtl="0" eaLnBrk="1" fontAlgn="auto" latinLnBrk="0" hangingPunct="1">
              <a:lnSpc>
                <a:spcPct val="100000"/>
              </a:lnSpc>
              <a:spcBef>
                <a:spcPts val="600"/>
              </a:spcBef>
              <a:spcAft>
                <a:spcPts val="600"/>
              </a:spcAft>
              <a:buClr>
                <a:schemeClr val="accent5"/>
              </a:buClr>
              <a:buSzPct val="125000"/>
              <a:buFont typeface="+mj-lt"/>
              <a:buAutoNum type="arabicPeriod"/>
              <a:tabLst/>
              <a:defRPr/>
            </a:pPr>
            <a:r>
              <a:rPr lang="en-GB" sz="1600">
                <a:solidFill>
                  <a:srgbClr val="000000"/>
                </a:solidFill>
                <a:latin typeface="Nunito Sans"/>
                <a:ea typeface="Calibri"/>
                <a:cs typeface="Calibri"/>
              </a:rPr>
              <a:t>Check Section teams and Trustee Board</a:t>
            </a:r>
          </a:p>
          <a:p>
            <a:pPr marL="9525" marR="0" lvl="0" algn="ctr" defTabSz="685800" rtl="0" eaLnBrk="1" fontAlgn="auto" latinLnBrk="0" hangingPunct="1">
              <a:lnSpc>
                <a:spcPct val="100000"/>
              </a:lnSpc>
              <a:spcBef>
                <a:spcPts val="600"/>
              </a:spcBef>
              <a:spcAft>
                <a:spcPts val="600"/>
              </a:spcAft>
              <a:buClr>
                <a:schemeClr val="accent5"/>
              </a:buClr>
              <a:buSzPct val="125000"/>
              <a:tabLst/>
              <a:defRPr/>
            </a:pPr>
            <a:r>
              <a:rPr lang="en-GB" sz="1600">
                <a:solidFill>
                  <a:srgbClr val="000000"/>
                </a:solidFill>
                <a:latin typeface="Nunito Sans"/>
                <a:ea typeface="Calibri"/>
                <a:cs typeface="Calibri"/>
              </a:rPr>
              <a:t>OR</a:t>
            </a:r>
          </a:p>
          <a:p>
            <a:pPr marL="9525">
              <a:spcBef>
                <a:spcPts val="600"/>
              </a:spcBef>
              <a:spcAft>
                <a:spcPts val="600"/>
              </a:spcAft>
              <a:buClr>
                <a:schemeClr val="accent5"/>
              </a:buClr>
              <a:buSzPct val="125000"/>
              <a:defRPr/>
            </a:pPr>
            <a:r>
              <a:rPr lang="en-GB" sz="1600" b="1">
                <a:solidFill>
                  <a:srgbClr val="000000"/>
                </a:solidFill>
                <a:latin typeface="Nunito Sans"/>
                <a:ea typeface="Calibri"/>
                <a:cs typeface="Calibri"/>
              </a:rPr>
              <a:t>District Lead Volunteer/Leadership Team Member</a:t>
            </a:r>
            <a:endParaRPr lang="en-GB" sz="1600">
              <a:solidFill>
                <a:srgbClr val="000000"/>
              </a:solidFill>
              <a:latin typeface="Nunito Sans"/>
              <a:ea typeface="Calibri"/>
              <a:cs typeface="Calibri"/>
            </a:endParaRPr>
          </a:p>
          <a:p>
            <a:pPr marL="352425" marR="0" lvl="0" indent="-342900" algn="l" defTabSz="685800" rtl="0" eaLnBrk="1" fontAlgn="auto" latinLnBrk="0" hangingPunct="1">
              <a:lnSpc>
                <a:spcPct val="100000"/>
              </a:lnSpc>
              <a:spcBef>
                <a:spcPts val="600"/>
              </a:spcBef>
              <a:spcAft>
                <a:spcPts val="600"/>
              </a:spcAft>
              <a:buClr>
                <a:schemeClr val="accent5"/>
              </a:buClr>
              <a:buSzPct val="125000"/>
              <a:buFont typeface="+mj-lt"/>
              <a:buAutoNum type="arabicPeriod"/>
              <a:tabLst/>
              <a:defRPr/>
            </a:pPr>
            <a:r>
              <a:rPr lang="en-GB" sz="1600">
                <a:solidFill>
                  <a:srgbClr val="000000"/>
                </a:solidFill>
                <a:latin typeface="Nunito Sans"/>
                <a:ea typeface="Calibri"/>
                <a:cs typeface="Calibri"/>
              </a:rPr>
              <a:t>Set up Leadership Team member</a:t>
            </a:r>
          </a:p>
          <a:p>
            <a:pPr marL="352425" marR="0" lvl="0" indent="-342900" algn="l" defTabSz="685800" rtl="0" eaLnBrk="1" fontAlgn="auto" latinLnBrk="0" hangingPunct="1">
              <a:lnSpc>
                <a:spcPct val="100000"/>
              </a:lnSpc>
              <a:spcBef>
                <a:spcPts val="600"/>
              </a:spcBef>
              <a:spcAft>
                <a:spcPts val="600"/>
              </a:spcAft>
              <a:buClr>
                <a:schemeClr val="accent5"/>
              </a:buClr>
              <a:buSzPct val="125000"/>
              <a:buFont typeface="+mj-lt"/>
              <a:buAutoNum type="arabicPeriod"/>
              <a:tabLst/>
              <a:defRPr/>
            </a:pPr>
            <a:r>
              <a:rPr lang="en-GB" sz="1600">
                <a:solidFill>
                  <a:srgbClr val="000000"/>
                </a:solidFill>
                <a:latin typeface="Nunito Sans"/>
                <a:ea typeface="Calibri"/>
                <a:cs typeface="Calibri"/>
              </a:rPr>
              <a:t>Invite Leadership Team Member and Chair to system</a:t>
            </a:r>
          </a:p>
          <a:p>
            <a:pPr marL="9525" marR="0" lvl="0" algn="l" defTabSz="685800" rtl="0" eaLnBrk="1" fontAlgn="auto" latinLnBrk="0" hangingPunct="1">
              <a:lnSpc>
                <a:spcPct val="100000"/>
              </a:lnSpc>
              <a:spcBef>
                <a:spcPts val="600"/>
              </a:spcBef>
              <a:spcAft>
                <a:spcPts val="600"/>
              </a:spcAft>
              <a:buClr>
                <a:schemeClr val="accent5"/>
              </a:buClr>
              <a:buSzPct val="125000"/>
              <a:tabLst/>
              <a:defRPr/>
            </a:pPr>
            <a:r>
              <a:rPr lang="en-GB" sz="1600" b="1">
                <a:solidFill>
                  <a:srgbClr val="000000"/>
                </a:solidFill>
                <a:latin typeface="Nunito Sans"/>
                <a:ea typeface="Calibri"/>
                <a:cs typeface="Calibri"/>
              </a:rPr>
              <a:t>Group Leadership Team Member</a:t>
            </a:r>
          </a:p>
          <a:p>
            <a:pPr marL="352425" marR="0" lvl="0" indent="-342900" algn="l" defTabSz="685800" rtl="0" eaLnBrk="1" fontAlgn="auto" latinLnBrk="0" hangingPunct="1">
              <a:lnSpc>
                <a:spcPct val="100000"/>
              </a:lnSpc>
              <a:spcBef>
                <a:spcPts val="600"/>
              </a:spcBef>
              <a:spcAft>
                <a:spcPts val="600"/>
              </a:spcAft>
              <a:buClr>
                <a:schemeClr val="accent5"/>
              </a:buClr>
              <a:buSzPct val="125000"/>
              <a:buFont typeface="+mj-lt"/>
              <a:buAutoNum type="arabicPeriod" startAt="2"/>
              <a:tabLst/>
              <a:defRPr/>
            </a:pPr>
            <a:r>
              <a:rPr lang="en-GB" sz="1600">
                <a:solidFill>
                  <a:srgbClr val="000000"/>
                </a:solidFill>
                <a:latin typeface="Nunito Sans"/>
                <a:ea typeface="Calibri"/>
                <a:cs typeface="Calibri"/>
              </a:rPr>
              <a:t>Set up Leadership Team and Trustee Structure, add additional Leadership Team Members</a:t>
            </a:r>
          </a:p>
          <a:p>
            <a:pPr marL="352425" marR="0" lvl="0" indent="-342900" algn="l" defTabSz="685800" rtl="0" eaLnBrk="1" fontAlgn="auto" latinLnBrk="0" hangingPunct="1">
              <a:lnSpc>
                <a:spcPct val="100000"/>
              </a:lnSpc>
              <a:spcBef>
                <a:spcPts val="600"/>
              </a:spcBef>
              <a:spcAft>
                <a:spcPts val="600"/>
              </a:spcAft>
              <a:buClr>
                <a:schemeClr val="accent5"/>
              </a:buClr>
              <a:buSzPct val="125000"/>
              <a:buFont typeface="+mj-lt"/>
              <a:buAutoNum type="arabicPeriod" startAt="2"/>
              <a:tabLst/>
              <a:defRPr/>
            </a:pPr>
            <a:r>
              <a:rPr lang="en-GB" sz="1600">
                <a:solidFill>
                  <a:srgbClr val="000000"/>
                </a:solidFill>
                <a:latin typeface="Nunito Sans"/>
                <a:ea typeface="Calibri"/>
                <a:cs typeface="Calibri"/>
              </a:rPr>
              <a:t>Check Section Teams and Trustee Board</a:t>
            </a:r>
          </a:p>
        </p:txBody>
      </p:sp>
      <p:graphicFrame>
        <p:nvGraphicFramePr>
          <p:cNvPr id="2" name="Diagram 1">
            <a:extLst>
              <a:ext uri="{FF2B5EF4-FFF2-40B4-BE49-F238E27FC236}">
                <a16:creationId xmlns:a16="http://schemas.microsoft.com/office/drawing/2014/main" id="{29F09322-9A1E-2AEC-7A9C-829874B3DE6D}"/>
              </a:ext>
            </a:extLst>
          </p:cNvPr>
          <p:cNvGraphicFramePr/>
          <p:nvPr>
            <p:extLst>
              <p:ext uri="{D42A27DB-BD31-4B8C-83A1-F6EECF244321}">
                <p14:modId xmlns:p14="http://schemas.microsoft.com/office/powerpoint/2010/main" val="2619389927"/>
              </p:ext>
            </p:extLst>
          </p:nvPr>
        </p:nvGraphicFramePr>
        <p:xfrm>
          <a:off x="6289754" y="1586304"/>
          <a:ext cx="5242831" cy="405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10EA6E6-D59A-8BBC-26BE-C2DAD5214EC7}"/>
              </a:ext>
            </a:extLst>
          </p:cNvPr>
          <p:cNvSpPr txBox="1"/>
          <p:nvPr/>
        </p:nvSpPr>
        <p:spPr>
          <a:xfrm>
            <a:off x="5902248" y="2028405"/>
            <a:ext cx="2837561" cy="369332"/>
          </a:xfrm>
          <a:prstGeom prst="rect">
            <a:avLst/>
          </a:prstGeom>
          <a:noFill/>
        </p:spPr>
        <p:txBody>
          <a:bodyPr wrap="square">
            <a:spAutoFit/>
          </a:bodyPr>
          <a:lstStyle/>
          <a:p>
            <a:pPr marL="9525" marR="0" lvl="0" indent="0" algn="l"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What we’re building:</a:t>
            </a:r>
          </a:p>
        </p:txBody>
      </p:sp>
      <p:grpSp>
        <p:nvGrpSpPr>
          <p:cNvPr id="7" name="Group 6">
            <a:extLst>
              <a:ext uri="{FF2B5EF4-FFF2-40B4-BE49-F238E27FC236}">
                <a16:creationId xmlns:a16="http://schemas.microsoft.com/office/drawing/2014/main" id="{15D1C2B8-1309-E943-890E-224C4C6C8FB1}"/>
              </a:ext>
            </a:extLst>
          </p:cNvPr>
          <p:cNvGrpSpPr/>
          <p:nvPr/>
        </p:nvGrpSpPr>
        <p:grpSpPr>
          <a:xfrm>
            <a:off x="0" y="159024"/>
            <a:ext cx="12192000" cy="900000"/>
            <a:chOff x="0" y="159024"/>
            <a:chExt cx="12192000" cy="900000"/>
          </a:xfrm>
          <a:solidFill>
            <a:schemeClr val="accent3"/>
          </a:solidFill>
        </p:grpSpPr>
        <p:sp>
          <p:nvSpPr>
            <p:cNvPr id="10" name="Rectangle 9">
              <a:extLst>
                <a:ext uri="{FF2B5EF4-FFF2-40B4-BE49-F238E27FC236}">
                  <a16:creationId xmlns:a16="http://schemas.microsoft.com/office/drawing/2014/main" id="{CC19E6EE-DC1F-8A91-BABC-3F137B266574}"/>
                </a:ext>
              </a:extLst>
            </p:cNvPr>
            <p:cNvSpPr/>
            <p:nvPr/>
          </p:nvSpPr>
          <p:spPr>
            <a:xfrm>
              <a:off x="0" y="159024"/>
              <a:ext cx="12192000"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Group Three </a:t>
              </a:r>
              <a:r>
                <a:rPr lang="en-GB" sz="1800">
                  <a:solidFill>
                    <a:schemeClr val="bg1"/>
                  </a:solidFill>
                  <a:latin typeface="Nunito Sans Black" panose="00000A00000000000000" pitchFamily="2" charset="0"/>
                </a:rPr>
                <a:t>(No Group Lead Volunteer)</a:t>
              </a:r>
              <a:endParaRPr lang="en-GB" sz="3600">
                <a:solidFill>
                  <a:schemeClr val="bg1"/>
                </a:solidFill>
                <a:latin typeface="Nunito Sans Black" panose="00000A00000000000000" pitchFamily="2" charset="0"/>
              </a:endParaRPr>
            </a:p>
          </p:txBody>
        </p:sp>
        <p:pic>
          <p:nvPicPr>
            <p:cNvPr id="11" name="Picture 10">
              <a:extLst>
                <a:ext uri="{FF2B5EF4-FFF2-40B4-BE49-F238E27FC236}">
                  <a16:creationId xmlns:a16="http://schemas.microsoft.com/office/drawing/2014/main" id="{5CE9E765-3944-9D1A-ED25-D20F3C950C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a:grpFill/>
          </p:spPr>
        </p:pic>
      </p:grpSp>
    </p:spTree>
    <p:extLst>
      <p:ext uri="{BB962C8B-B14F-4D97-AF65-F5344CB8AC3E}">
        <p14:creationId xmlns:p14="http://schemas.microsoft.com/office/powerpoint/2010/main" val="412135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0E5FD-2B0E-1E98-D650-8BD3B2733602}"/>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78D7E54E-24BE-BA16-10A1-8368E962128E}"/>
              </a:ext>
            </a:extLst>
          </p:cNvPr>
          <p:cNvSpPr txBox="1"/>
          <p:nvPr/>
        </p:nvSpPr>
        <p:spPr>
          <a:xfrm>
            <a:off x="475482" y="1421202"/>
            <a:ext cx="5426766" cy="984885"/>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chemeClr val="bg2"/>
                </a:solidFill>
                <a:effectLst/>
                <a:uLnTx/>
                <a:uFillTx/>
                <a:latin typeface="Nunito Sans Black"/>
                <a:ea typeface="+mn-ea"/>
                <a:cs typeface="Calibri"/>
              </a:rPr>
              <a:t>From Day Five </a:t>
            </a:r>
            <a:br>
              <a:rPr kumimoji="0" lang="en-GB" sz="3200" b="0" i="0" u="none" strike="noStrike" kern="0" cap="none" spc="0" normalizeH="0" baseline="0" noProof="0">
                <a:ln>
                  <a:noFill/>
                </a:ln>
                <a:solidFill>
                  <a:schemeClr val="bg2"/>
                </a:solidFill>
                <a:effectLst/>
                <a:uLnTx/>
                <a:uFillTx/>
                <a:latin typeface="Nunito Sans Black"/>
                <a:ea typeface="+mn-ea"/>
                <a:cs typeface="Calibri"/>
              </a:rPr>
            </a:br>
            <a:r>
              <a:rPr kumimoji="0" lang="en-GB" sz="3200" b="0" i="0" u="none" strike="noStrike" kern="0" cap="none" spc="0" normalizeH="0" baseline="0" noProof="0">
                <a:ln>
                  <a:noFill/>
                </a:ln>
                <a:solidFill>
                  <a:schemeClr val="bg2"/>
                </a:solidFill>
                <a:effectLst/>
                <a:uLnTx/>
                <a:uFillTx/>
                <a:latin typeface="Nunito Sans Black"/>
                <a:ea typeface="+mn-ea"/>
                <a:cs typeface="Calibri"/>
              </a:rPr>
              <a:t>(Monday)</a:t>
            </a:r>
            <a:endParaRPr kumimoji="0" lang="en-US" sz="3200" b="0" i="0" u="none" strike="noStrike" kern="1200" cap="none" spc="0" normalizeH="0" baseline="0" noProof="0">
              <a:ln>
                <a:noFill/>
              </a:ln>
              <a:solidFill>
                <a:schemeClr val="bg2"/>
              </a:solidFill>
              <a:effectLst/>
              <a:uLnTx/>
              <a:uFillTx/>
              <a:latin typeface="Nunito Sans"/>
              <a:ea typeface="+mn-ea"/>
              <a:cs typeface="+mn-cs"/>
            </a:endParaRPr>
          </a:p>
        </p:txBody>
      </p:sp>
      <p:sp>
        <p:nvSpPr>
          <p:cNvPr id="9" name="TextBox 8">
            <a:extLst>
              <a:ext uri="{FF2B5EF4-FFF2-40B4-BE49-F238E27FC236}">
                <a16:creationId xmlns:a16="http://schemas.microsoft.com/office/drawing/2014/main" id="{7CDEFA22-A99B-C236-A1EA-37489F9C5CD3}"/>
              </a:ext>
            </a:extLst>
          </p:cNvPr>
          <p:cNvSpPr txBox="1"/>
          <p:nvPr/>
        </p:nvSpPr>
        <p:spPr>
          <a:xfrm>
            <a:off x="475482" y="2998076"/>
            <a:ext cx="5426766" cy="3054682"/>
          </a:xfrm>
          <a:prstGeom prst="rect">
            <a:avLst/>
          </a:prstGeom>
          <a:noFill/>
        </p:spPr>
        <p:txBody>
          <a:bodyPr wrap="square" lIns="68580" tIns="34290" rIns="68580" bIns="34290" rtlCol="0" anchor="t">
            <a:spAutoFit/>
          </a:bodyPr>
          <a:lstStyle/>
          <a:p>
            <a:pPr marL="9525" marR="0" lvl="0" algn="l" defTabSz="685800" rtl="0" eaLnBrk="1" fontAlgn="auto" latinLnBrk="0" hangingPunct="1">
              <a:lnSpc>
                <a:spcPct val="100000"/>
              </a:lnSpc>
              <a:spcBef>
                <a:spcPts val="600"/>
              </a:spcBef>
              <a:spcAft>
                <a:spcPts val="600"/>
              </a:spcAft>
              <a:buClr>
                <a:srgbClr val="7414DC"/>
              </a:buClr>
              <a:buSzPct val="125000"/>
              <a:tabLst/>
              <a:defRPr/>
            </a:pPr>
            <a:r>
              <a:rPr lang="en-GB" sz="1600" b="1">
                <a:solidFill>
                  <a:srgbClr val="000000"/>
                </a:solidFill>
                <a:latin typeface="Nunito Sans"/>
                <a:ea typeface="Calibri"/>
                <a:cs typeface="Calibri"/>
              </a:rPr>
              <a:t>All Volunteers</a:t>
            </a:r>
          </a:p>
          <a:p>
            <a:pPr marL="352425" marR="0" lvl="0" indent="-342900" algn="l" defTabSz="685800" rtl="0" eaLnBrk="1" fontAlgn="auto" latinLnBrk="0" hangingPunct="1">
              <a:lnSpc>
                <a:spcPct val="100000"/>
              </a:lnSpc>
              <a:spcBef>
                <a:spcPts val="600"/>
              </a:spcBef>
              <a:spcAft>
                <a:spcPts val="600"/>
              </a:spcAft>
              <a:buClr>
                <a:schemeClr val="bg2"/>
              </a:buClr>
              <a:buSzPct val="125000"/>
              <a:buFont typeface="+mj-lt"/>
              <a:buAutoNum type="arabicPeriod"/>
              <a:tabLst/>
              <a:defRPr/>
            </a:pPr>
            <a:r>
              <a:rPr lang="en-GB" sz="1600">
                <a:solidFill>
                  <a:srgbClr val="000000"/>
                </a:solidFill>
                <a:latin typeface="Nunito Sans"/>
                <a:ea typeface="Calibri"/>
                <a:cs typeface="Calibri"/>
              </a:rPr>
              <a:t>Sign-in: Receive email and set password</a:t>
            </a:r>
          </a:p>
          <a:p>
            <a:pPr marL="352425" marR="0" lvl="0" indent="-342900" algn="l" defTabSz="685800" rtl="0" eaLnBrk="1" fontAlgn="auto" latinLnBrk="0" hangingPunct="1">
              <a:lnSpc>
                <a:spcPct val="100000"/>
              </a:lnSpc>
              <a:spcBef>
                <a:spcPts val="600"/>
              </a:spcBef>
              <a:spcAft>
                <a:spcPts val="600"/>
              </a:spcAft>
              <a:buClr>
                <a:schemeClr val="bg2"/>
              </a:buClr>
              <a:buSzPct val="125000"/>
              <a:buFont typeface="+mj-lt"/>
              <a:buAutoNum type="arabicPeriod"/>
              <a:tabLst/>
              <a:defRPr/>
            </a:pPr>
            <a:r>
              <a:rPr lang="en-GB" sz="1600">
                <a:solidFill>
                  <a:srgbClr val="000000"/>
                </a:solidFill>
                <a:latin typeface="Nunito Sans"/>
                <a:ea typeface="Calibri"/>
                <a:cs typeface="Calibri"/>
              </a:rPr>
              <a:t>Set up profile: Declaration, personal details, check teams and roles</a:t>
            </a:r>
          </a:p>
          <a:p>
            <a:pPr marL="352425" indent="-342900">
              <a:spcBef>
                <a:spcPts val="600"/>
              </a:spcBef>
              <a:spcAft>
                <a:spcPts val="600"/>
              </a:spcAft>
              <a:buClr>
                <a:schemeClr val="bg2"/>
              </a:buClr>
              <a:buSzPct val="125000"/>
              <a:buFont typeface="+mj-lt"/>
              <a:buAutoNum type="arabicPeriod"/>
              <a:defRPr/>
            </a:pPr>
            <a:r>
              <a:rPr lang="en-GB" sz="1600">
                <a:solidFill>
                  <a:srgbClr val="000000"/>
                </a:solidFill>
                <a:latin typeface="Nunito Sans"/>
                <a:ea typeface="Calibri"/>
                <a:cs typeface="Calibri"/>
              </a:rPr>
              <a:t>If applicable - apply for any Permits issued while Compass was offline </a:t>
            </a:r>
          </a:p>
          <a:p>
            <a:pPr marL="352425" indent="-342900">
              <a:spcBef>
                <a:spcPts val="600"/>
              </a:spcBef>
              <a:spcAft>
                <a:spcPts val="600"/>
              </a:spcAft>
              <a:buClr>
                <a:schemeClr val="bg2"/>
              </a:buClr>
              <a:buSzPct val="125000"/>
              <a:buFont typeface="+mj-lt"/>
              <a:buAutoNum type="arabicPeriod"/>
              <a:defRPr/>
            </a:pPr>
            <a:r>
              <a:rPr lang="en-GB" sz="1600">
                <a:solidFill>
                  <a:srgbClr val="000000"/>
                </a:solidFill>
                <a:latin typeface="Nunito Sans"/>
                <a:ea typeface="Calibri"/>
                <a:cs typeface="Calibri"/>
              </a:rPr>
              <a:t>Complete any outstanding learning, including Safety learning</a:t>
            </a:r>
          </a:p>
          <a:p>
            <a:pPr marL="352425" indent="-342900">
              <a:spcBef>
                <a:spcPts val="600"/>
              </a:spcBef>
              <a:spcAft>
                <a:spcPts val="600"/>
              </a:spcAft>
              <a:buClr>
                <a:schemeClr val="bg2"/>
              </a:buClr>
              <a:buSzPct val="125000"/>
              <a:buFont typeface="+mj-lt"/>
              <a:buAutoNum type="arabicPeriod"/>
              <a:defRPr/>
            </a:pPr>
            <a:r>
              <a:rPr lang="en-GB" sz="1600">
                <a:solidFill>
                  <a:srgbClr val="000000"/>
                </a:solidFill>
                <a:latin typeface="Nunito Sans"/>
                <a:ea typeface="Calibri"/>
                <a:cs typeface="Calibri"/>
              </a:rPr>
              <a:t>Get familiar with the new system</a:t>
            </a:r>
          </a:p>
        </p:txBody>
      </p:sp>
      <p:grpSp>
        <p:nvGrpSpPr>
          <p:cNvPr id="7" name="Group 6">
            <a:extLst>
              <a:ext uri="{FF2B5EF4-FFF2-40B4-BE49-F238E27FC236}">
                <a16:creationId xmlns:a16="http://schemas.microsoft.com/office/drawing/2014/main" id="{770CCB2D-51AD-CD7A-9AEC-1E4235AEB825}"/>
              </a:ext>
            </a:extLst>
          </p:cNvPr>
          <p:cNvGrpSpPr/>
          <p:nvPr/>
        </p:nvGrpSpPr>
        <p:grpSpPr>
          <a:xfrm>
            <a:off x="0" y="159024"/>
            <a:ext cx="12192000" cy="900000"/>
            <a:chOff x="0" y="159024"/>
            <a:chExt cx="12192000" cy="900000"/>
          </a:xfrm>
          <a:solidFill>
            <a:schemeClr val="bg2"/>
          </a:solidFill>
        </p:grpSpPr>
        <p:sp>
          <p:nvSpPr>
            <p:cNvPr id="10" name="Rectangle 9">
              <a:extLst>
                <a:ext uri="{FF2B5EF4-FFF2-40B4-BE49-F238E27FC236}">
                  <a16:creationId xmlns:a16="http://schemas.microsoft.com/office/drawing/2014/main" id="{81400B90-5528-4287-AEB2-0FDAAF8466B7}"/>
                </a:ext>
              </a:extLst>
            </p:cNvPr>
            <p:cNvSpPr/>
            <p:nvPr/>
          </p:nvSpPr>
          <p:spPr>
            <a:xfrm>
              <a:off x="0" y="159024"/>
              <a:ext cx="12192000"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a:solidFill>
                    <a:schemeClr val="bg1"/>
                  </a:solidFill>
                  <a:latin typeface="Nunito Sans Black" panose="00000A00000000000000" pitchFamily="2" charset="0"/>
                </a:rPr>
                <a:t>All Volunteers</a:t>
              </a:r>
            </a:p>
          </p:txBody>
        </p:sp>
        <p:pic>
          <p:nvPicPr>
            <p:cNvPr id="11" name="Picture 10">
              <a:extLst>
                <a:ext uri="{FF2B5EF4-FFF2-40B4-BE49-F238E27FC236}">
                  <a16:creationId xmlns:a16="http://schemas.microsoft.com/office/drawing/2014/main" id="{AD00AA9A-1EF3-7359-3159-6EC0873E6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a:grpFill/>
          </p:spPr>
        </p:pic>
      </p:grpSp>
      <p:pic>
        <p:nvPicPr>
          <p:cNvPr id="4" name="Picture 3" descr="A group of kids sitting on the floor&#10;&#10;Description automatically generated with medium confidence">
            <a:extLst>
              <a:ext uri="{FF2B5EF4-FFF2-40B4-BE49-F238E27FC236}">
                <a16:creationId xmlns:a16="http://schemas.microsoft.com/office/drawing/2014/main" id="{AABE1DEC-DB09-2AFE-3AC0-653B475363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32908" y="1054022"/>
            <a:ext cx="5159091" cy="5803977"/>
          </a:xfrm>
          <a:prstGeom prst="rect">
            <a:avLst/>
          </a:prstGeom>
        </p:spPr>
      </p:pic>
    </p:spTree>
    <p:extLst>
      <p:ext uri="{BB962C8B-B14F-4D97-AF65-F5344CB8AC3E}">
        <p14:creationId xmlns:p14="http://schemas.microsoft.com/office/powerpoint/2010/main" val="1239063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83A89-2C55-9239-5E15-80078845B370}"/>
            </a:ext>
          </a:extLst>
        </p:cNvPr>
        <p:cNvGrpSpPr/>
        <p:nvPr/>
      </p:nvGrpSpPr>
      <p:grpSpPr>
        <a:xfrm>
          <a:off x="0" y="0"/>
          <a:ext cx="0" cy="0"/>
          <a:chOff x="0" y="0"/>
          <a:chExt cx="0" cy="0"/>
        </a:xfrm>
      </p:grpSpPr>
      <p:sp>
        <p:nvSpPr>
          <p:cNvPr id="8" name="object 5">
            <a:extLst>
              <a:ext uri="{FF2B5EF4-FFF2-40B4-BE49-F238E27FC236}">
                <a16:creationId xmlns:a16="http://schemas.microsoft.com/office/drawing/2014/main" id="{CB138AF0-6C29-6F70-4D92-45F93910FD23}"/>
              </a:ext>
            </a:extLst>
          </p:cNvPr>
          <p:cNvSpPr txBox="1"/>
          <p:nvPr/>
        </p:nvSpPr>
        <p:spPr>
          <a:xfrm>
            <a:off x="602973" y="1089453"/>
            <a:ext cx="5426766" cy="492443"/>
          </a:xfrm>
          <a:prstGeom prst="rect">
            <a:avLst/>
          </a:prstGeom>
        </p:spPr>
        <p:txBody>
          <a:bodyPr vert="horz" wrap="square" lIns="0" tIns="0" rIns="0" bIns="0" rtlCol="0" anchor="t">
            <a:spAutoFit/>
          </a:bodyPr>
          <a:lstStyle/>
          <a:p>
            <a:pPr marL="0" marR="0" lvl="1" indent="0" algn="l" defTabSz="685784"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a:ln>
                  <a:noFill/>
                </a:ln>
                <a:solidFill>
                  <a:srgbClr val="7413DC"/>
                </a:solidFill>
                <a:effectLst/>
                <a:uLnTx/>
                <a:uFillTx/>
                <a:latin typeface="Nunito Sans Black"/>
                <a:ea typeface="+mn-ea"/>
                <a:cs typeface="Calibri"/>
              </a:rPr>
              <a:t>Timeline</a:t>
            </a:r>
            <a:endParaRPr kumimoji="0" lang="en-US" sz="3200" b="0" i="0" u="none" strike="noStrike" kern="1200" cap="none" spc="0" normalizeH="0" baseline="0" noProof="0">
              <a:ln>
                <a:noFill/>
              </a:ln>
              <a:solidFill>
                <a:srgbClr val="000000"/>
              </a:solidFill>
              <a:effectLst/>
              <a:uLnTx/>
              <a:uFillTx/>
              <a:latin typeface="Nunito Sans"/>
              <a:ea typeface="+mn-ea"/>
              <a:cs typeface="+mn-cs"/>
            </a:endParaRPr>
          </a:p>
        </p:txBody>
      </p:sp>
      <p:sp>
        <p:nvSpPr>
          <p:cNvPr id="2" name="Rectangle: Rounded Corners 1">
            <a:extLst>
              <a:ext uri="{FF2B5EF4-FFF2-40B4-BE49-F238E27FC236}">
                <a16:creationId xmlns:a16="http://schemas.microsoft.com/office/drawing/2014/main" id="{5A736BC8-E034-7A41-A4CE-0A23364DA423}"/>
              </a:ext>
            </a:extLst>
          </p:cNvPr>
          <p:cNvSpPr/>
          <p:nvPr/>
        </p:nvSpPr>
        <p:spPr>
          <a:xfrm>
            <a:off x="815009" y="2796210"/>
            <a:ext cx="10774018" cy="1027044"/>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166FD902-36B1-4A4E-D11E-C70E0CF73C5C}"/>
              </a:ext>
            </a:extLst>
          </p:cNvPr>
          <p:cNvCxnSpPr/>
          <p:nvPr/>
        </p:nvCxnSpPr>
        <p:spPr>
          <a:xfrm>
            <a:off x="2299252" y="2806150"/>
            <a:ext cx="0" cy="10171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BF19BFC-251E-4688-0875-4CAFB176C299}"/>
              </a:ext>
            </a:extLst>
          </p:cNvPr>
          <p:cNvCxnSpPr/>
          <p:nvPr/>
        </p:nvCxnSpPr>
        <p:spPr>
          <a:xfrm>
            <a:off x="4214191" y="2796210"/>
            <a:ext cx="0" cy="10171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1C5A08D-307A-7D0E-B961-C0DD7609D93D}"/>
              </a:ext>
            </a:extLst>
          </p:cNvPr>
          <p:cNvCxnSpPr/>
          <p:nvPr/>
        </p:nvCxnSpPr>
        <p:spPr>
          <a:xfrm>
            <a:off x="6129130" y="2796210"/>
            <a:ext cx="0" cy="10171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6C1D007-ADBE-A188-51B4-BABD7DD85D36}"/>
              </a:ext>
            </a:extLst>
          </p:cNvPr>
          <p:cNvCxnSpPr/>
          <p:nvPr/>
        </p:nvCxnSpPr>
        <p:spPr>
          <a:xfrm>
            <a:off x="8044069" y="2806150"/>
            <a:ext cx="0" cy="10171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C1CC79B-3E6D-1263-D9E8-07CE9FB5CDED}"/>
              </a:ext>
            </a:extLst>
          </p:cNvPr>
          <p:cNvCxnSpPr/>
          <p:nvPr/>
        </p:nvCxnSpPr>
        <p:spPr>
          <a:xfrm>
            <a:off x="9959008" y="2796210"/>
            <a:ext cx="0" cy="10171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846D4C7-73D0-677D-3C46-3A0F7CCAC539}"/>
              </a:ext>
            </a:extLst>
          </p:cNvPr>
          <p:cNvSpPr txBox="1"/>
          <p:nvPr/>
        </p:nvSpPr>
        <p:spPr>
          <a:xfrm>
            <a:off x="940148" y="2361804"/>
            <a:ext cx="1296000" cy="369332"/>
          </a:xfrm>
          <a:prstGeom prst="rect">
            <a:avLst/>
          </a:prstGeom>
          <a:noFill/>
        </p:spPr>
        <p:txBody>
          <a:bodyPr wrap="square">
            <a:spAutoFit/>
          </a:bodyPr>
          <a:lstStyle/>
          <a:p>
            <a:pPr marL="9525" marR="0" lvl="0" indent="0" algn="ctr"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Day One</a:t>
            </a:r>
          </a:p>
        </p:txBody>
      </p:sp>
      <p:sp>
        <p:nvSpPr>
          <p:cNvPr id="16" name="TextBox 15">
            <a:extLst>
              <a:ext uri="{FF2B5EF4-FFF2-40B4-BE49-F238E27FC236}">
                <a16:creationId xmlns:a16="http://schemas.microsoft.com/office/drawing/2014/main" id="{DF85D06F-C01F-F5BB-0533-0389AB41D79C}"/>
              </a:ext>
            </a:extLst>
          </p:cNvPr>
          <p:cNvSpPr txBox="1"/>
          <p:nvPr/>
        </p:nvSpPr>
        <p:spPr>
          <a:xfrm>
            <a:off x="2572994" y="2359365"/>
            <a:ext cx="1296000" cy="360000"/>
          </a:xfrm>
          <a:prstGeom prst="rect">
            <a:avLst/>
          </a:prstGeom>
          <a:noFill/>
        </p:spPr>
        <p:txBody>
          <a:bodyPr wrap="square">
            <a:spAutoFit/>
          </a:bodyPr>
          <a:lstStyle/>
          <a:p>
            <a:pPr marL="9525" marR="0" lvl="0" indent="0" algn="ctr"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Day Two</a:t>
            </a:r>
          </a:p>
        </p:txBody>
      </p:sp>
      <p:sp>
        <p:nvSpPr>
          <p:cNvPr id="17" name="TextBox 16">
            <a:extLst>
              <a:ext uri="{FF2B5EF4-FFF2-40B4-BE49-F238E27FC236}">
                <a16:creationId xmlns:a16="http://schemas.microsoft.com/office/drawing/2014/main" id="{E359DF59-A7A2-CFBD-3E7D-5AE5F276E051}"/>
              </a:ext>
            </a:extLst>
          </p:cNvPr>
          <p:cNvSpPr txBox="1"/>
          <p:nvPr/>
        </p:nvSpPr>
        <p:spPr>
          <a:xfrm>
            <a:off x="4467223" y="2366470"/>
            <a:ext cx="1296000" cy="360000"/>
          </a:xfrm>
          <a:prstGeom prst="rect">
            <a:avLst/>
          </a:prstGeom>
          <a:noFill/>
        </p:spPr>
        <p:txBody>
          <a:bodyPr wrap="square">
            <a:spAutoFit/>
          </a:bodyPr>
          <a:lstStyle/>
          <a:p>
            <a:pPr marL="9525" marR="0" lvl="0" indent="0" algn="ctr"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Day Three</a:t>
            </a:r>
          </a:p>
        </p:txBody>
      </p:sp>
      <p:sp>
        <p:nvSpPr>
          <p:cNvPr id="18" name="TextBox 17">
            <a:extLst>
              <a:ext uri="{FF2B5EF4-FFF2-40B4-BE49-F238E27FC236}">
                <a16:creationId xmlns:a16="http://schemas.microsoft.com/office/drawing/2014/main" id="{AA3E173D-6F30-AA85-2F4D-CA69F28DAD7D}"/>
              </a:ext>
            </a:extLst>
          </p:cNvPr>
          <p:cNvSpPr txBox="1"/>
          <p:nvPr/>
        </p:nvSpPr>
        <p:spPr>
          <a:xfrm>
            <a:off x="6347542" y="2355614"/>
            <a:ext cx="1296000" cy="360000"/>
          </a:xfrm>
          <a:prstGeom prst="rect">
            <a:avLst/>
          </a:prstGeom>
          <a:noFill/>
        </p:spPr>
        <p:txBody>
          <a:bodyPr wrap="square">
            <a:spAutoFit/>
          </a:bodyPr>
          <a:lstStyle/>
          <a:p>
            <a:pPr marL="9525" marR="0" lvl="0" indent="0" algn="ctr"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Day Four</a:t>
            </a:r>
          </a:p>
        </p:txBody>
      </p:sp>
      <p:sp>
        <p:nvSpPr>
          <p:cNvPr id="19" name="TextBox 18">
            <a:extLst>
              <a:ext uri="{FF2B5EF4-FFF2-40B4-BE49-F238E27FC236}">
                <a16:creationId xmlns:a16="http://schemas.microsoft.com/office/drawing/2014/main" id="{02E23C4D-8BBA-5740-1100-492B7CE03131}"/>
              </a:ext>
            </a:extLst>
          </p:cNvPr>
          <p:cNvSpPr txBox="1"/>
          <p:nvPr/>
        </p:nvSpPr>
        <p:spPr>
          <a:xfrm>
            <a:off x="8241771" y="2371136"/>
            <a:ext cx="1296000" cy="360000"/>
          </a:xfrm>
          <a:prstGeom prst="rect">
            <a:avLst/>
          </a:prstGeom>
          <a:noFill/>
        </p:spPr>
        <p:txBody>
          <a:bodyPr wrap="square">
            <a:spAutoFit/>
          </a:bodyPr>
          <a:lstStyle/>
          <a:p>
            <a:pPr marL="9525" marR="0" lvl="0" indent="0" algn="ctr"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Day Five</a:t>
            </a:r>
          </a:p>
        </p:txBody>
      </p:sp>
      <p:sp>
        <p:nvSpPr>
          <p:cNvPr id="20" name="TextBox 19">
            <a:extLst>
              <a:ext uri="{FF2B5EF4-FFF2-40B4-BE49-F238E27FC236}">
                <a16:creationId xmlns:a16="http://schemas.microsoft.com/office/drawing/2014/main" id="{7DB4EA4F-3B7D-6C42-C5FB-A2FFBCFB19A5}"/>
              </a:ext>
            </a:extLst>
          </p:cNvPr>
          <p:cNvSpPr txBox="1"/>
          <p:nvPr/>
        </p:nvSpPr>
        <p:spPr>
          <a:xfrm>
            <a:off x="9705976" y="2363066"/>
            <a:ext cx="2083073" cy="360000"/>
          </a:xfrm>
          <a:prstGeom prst="rect">
            <a:avLst/>
          </a:prstGeom>
          <a:noFill/>
        </p:spPr>
        <p:txBody>
          <a:bodyPr wrap="square">
            <a:spAutoFit/>
          </a:bodyPr>
          <a:lstStyle/>
          <a:p>
            <a:pPr marL="9525" marR="0" lvl="0" indent="0" algn="ctr"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800" b="1" i="0" u="none" strike="noStrike" kern="1200" cap="none" spc="0" normalizeH="0" baseline="0" noProof="0">
                <a:ln>
                  <a:noFill/>
                </a:ln>
                <a:solidFill>
                  <a:srgbClr val="000000"/>
                </a:solidFill>
                <a:effectLst/>
                <a:uLnTx/>
                <a:uFillTx/>
                <a:latin typeface="Nunito Sans"/>
                <a:ea typeface="Calibri"/>
                <a:cs typeface="Calibri"/>
              </a:rPr>
              <a:t>Day Six Onwards</a:t>
            </a:r>
          </a:p>
        </p:txBody>
      </p:sp>
      <p:grpSp>
        <p:nvGrpSpPr>
          <p:cNvPr id="30" name="Group 29">
            <a:extLst>
              <a:ext uri="{FF2B5EF4-FFF2-40B4-BE49-F238E27FC236}">
                <a16:creationId xmlns:a16="http://schemas.microsoft.com/office/drawing/2014/main" id="{D3832DA3-F68F-F1F2-B167-384FF5887355}"/>
              </a:ext>
            </a:extLst>
          </p:cNvPr>
          <p:cNvGrpSpPr/>
          <p:nvPr/>
        </p:nvGrpSpPr>
        <p:grpSpPr>
          <a:xfrm>
            <a:off x="815010" y="2796210"/>
            <a:ext cx="5314120" cy="1017104"/>
            <a:chOff x="815010" y="2796210"/>
            <a:chExt cx="3399177" cy="1017104"/>
          </a:xfrm>
        </p:grpSpPr>
        <p:sp>
          <p:nvSpPr>
            <p:cNvPr id="22" name="Rectangle 21">
              <a:extLst>
                <a:ext uri="{FF2B5EF4-FFF2-40B4-BE49-F238E27FC236}">
                  <a16:creationId xmlns:a16="http://schemas.microsoft.com/office/drawing/2014/main" id="{A9442BB1-2C69-8320-9BA5-D88766573D60}"/>
                </a:ext>
              </a:extLst>
            </p:cNvPr>
            <p:cNvSpPr/>
            <p:nvPr/>
          </p:nvSpPr>
          <p:spPr>
            <a:xfrm>
              <a:off x="1453594" y="2806150"/>
              <a:ext cx="2760593" cy="10071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F1C7D108-2231-A343-FB33-B2ABFBBF8581}"/>
                </a:ext>
              </a:extLst>
            </p:cNvPr>
            <p:cNvSpPr/>
            <p:nvPr/>
          </p:nvSpPr>
          <p:spPr>
            <a:xfrm>
              <a:off x="815010" y="2796210"/>
              <a:ext cx="1186068" cy="1017104"/>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03BDB5A2-1C43-260F-220E-AA2D64BC6DD2}"/>
              </a:ext>
            </a:extLst>
          </p:cNvPr>
          <p:cNvSpPr txBox="1"/>
          <p:nvPr/>
        </p:nvSpPr>
        <p:spPr>
          <a:xfrm>
            <a:off x="437318" y="4012902"/>
            <a:ext cx="3723862" cy="2431435"/>
          </a:xfrm>
          <a:prstGeom prst="rect">
            <a:avLst/>
          </a:prstGeom>
          <a:noFill/>
        </p:spPr>
        <p:txBody>
          <a:bodyPr wrap="square">
            <a:spAutoFit/>
          </a:bodyPr>
          <a:lstStyle/>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1600">
                <a:solidFill>
                  <a:srgbClr val="000000"/>
                </a:solidFill>
                <a:latin typeface="Nunito Sans"/>
                <a:ea typeface="Calibri"/>
                <a:cs typeface="Calibri"/>
              </a:rPr>
              <a:t>Set up Team structures</a:t>
            </a:r>
          </a:p>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1600">
                <a:solidFill>
                  <a:srgbClr val="000000"/>
                </a:solidFill>
                <a:latin typeface="Nunito Sans"/>
                <a:ea typeface="Calibri"/>
                <a:cs typeface="Calibri"/>
              </a:rPr>
              <a:t>Add roles and accreditations for County/District Teams</a:t>
            </a:r>
          </a:p>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1600">
                <a:solidFill>
                  <a:srgbClr val="000000"/>
                </a:solidFill>
                <a:latin typeface="Nunito Sans"/>
                <a:ea typeface="Calibri"/>
                <a:cs typeface="Calibri"/>
              </a:rPr>
              <a:t>Invite County/District Team to system</a:t>
            </a:r>
          </a:p>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1600">
                <a:solidFill>
                  <a:srgbClr val="000000"/>
                </a:solidFill>
                <a:latin typeface="Nunito Sans"/>
                <a:ea typeface="Calibri"/>
                <a:cs typeface="Calibri"/>
              </a:rPr>
              <a:t>Set up Go-Live Support Team</a:t>
            </a:r>
          </a:p>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1600">
                <a:solidFill>
                  <a:srgbClr val="000000"/>
                </a:solidFill>
                <a:latin typeface="Nunito Sans"/>
                <a:ea typeface="Calibri"/>
                <a:cs typeface="Calibri"/>
              </a:rPr>
              <a:t>Start recording any actions taken whilst Compass was offline</a:t>
            </a:r>
          </a:p>
        </p:txBody>
      </p:sp>
      <p:sp>
        <p:nvSpPr>
          <p:cNvPr id="29" name="TextBox 28">
            <a:extLst>
              <a:ext uri="{FF2B5EF4-FFF2-40B4-BE49-F238E27FC236}">
                <a16:creationId xmlns:a16="http://schemas.microsoft.com/office/drawing/2014/main" id="{DD7B2897-91EF-0935-A4FE-4110867110D8}"/>
              </a:ext>
            </a:extLst>
          </p:cNvPr>
          <p:cNvSpPr txBox="1"/>
          <p:nvPr/>
        </p:nvSpPr>
        <p:spPr>
          <a:xfrm>
            <a:off x="677060" y="1879123"/>
            <a:ext cx="1822175" cy="338554"/>
          </a:xfrm>
          <a:prstGeom prst="rect">
            <a:avLst/>
          </a:prstGeom>
          <a:noFill/>
        </p:spPr>
        <p:txBody>
          <a:bodyPr wrap="square">
            <a:spAutoFit/>
          </a:bodyPr>
          <a:lstStyle/>
          <a:p>
            <a:pPr marL="9525" marR="0" lvl="0" indent="0" algn="ctr"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600" b="1" i="0" u="none" strike="noStrike" kern="1200" cap="none" spc="0" normalizeH="0" baseline="0" noProof="0">
                <a:ln>
                  <a:noFill/>
                </a:ln>
                <a:solidFill>
                  <a:srgbClr val="000000"/>
                </a:solidFill>
                <a:effectLst/>
                <a:uLnTx/>
                <a:uFillTx/>
                <a:latin typeface="Nunito Sans"/>
                <a:ea typeface="Calibri"/>
                <a:cs typeface="Calibri"/>
              </a:rPr>
              <a:t>CLV/DLV Access</a:t>
            </a:r>
          </a:p>
        </p:txBody>
      </p:sp>
      <p:sp>
        <p:nvSpPr>
          <p:cNvPr id="31" name="TextBox 30">
            <a:extLst>
              <a:ext uri="{FF2B5EF4-FFF2-40B4-BE49-F238E27FC236}">
                <a16:creationId xmlns:a16="http://schemas.microsoft.com/office/drawing/2014/main" id="{5A622E3C-A159-8BC3-44FC-E5AE735C66BB}"/>
              </a:ext>
            </a:extLst>
          </p:cNvPr>
          <p:cNvSpPr txBox="1"/>
          <p:nvPr/>
        </p:nvSpPr>
        <p:spPr>
          <a:xfrm>
            <a:off x="6029739" y="1879123"/>
            <a:ext cx="1822175" cy="338554"/>
          </a:xfrm>
          <a:prstGeom prst="rect">
            <a:avLst/>
          </a:prstGeom>
          <a:noFill/>
        </p:spPr>
        <p:txBody>
          <a:bodyPr wrap="square">
            <a:spAutoFit/>
          </a:bodyPr>
          <a:lstStyle/>
          <a:p>
            <a:pPr marL="9525" marR="0" lvl="0" indent="0" algn="ctr"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600" b="1" i="0" u="none" strike="noStrike" kern="1200" cap="none" spc="0" normalizeH="0" baseline="0" noProof="0">
                <a:ln>
                  <a:noFill/>
                </a:ln>
                <a:solidFill>
                  <a:srgbClr val="000000"/>
                </a:solidFill>
                <a:effectLst/>
                <a:uLnTx/>
                <a:uFillTx/>
                <a:latin typeface="Nunito Sans"/>
                <a:ea typeface="Calibri"/>
                <a:cs typeface="Calibri"/>
              </a:rPr>
              <a:t>GLV Access</a:t>
            </a:r>
          </a:p>
        </p:txBody>
      </p:sp>
      <p:sp>
        <p:nvSpPr>
          <p:cNvPr id="32" name="TextBox 31">
            <a:extLst>
              <a:ext uri="{FF2B5EF4-FFF2-40B4-BE49-F238E27FC236}">
                <a16:creationId xmlns:a16="http://schemas.microsoft.com/office/drawing/2014/main" id="{C06BCC66-3C05-3DA5-DF93-772BDFAA53D0}"/>
              </a:ext>
            </a:extLst>
          </p:cNvPr>
          <p:cNvSpPr txBox="1"/>
          <p:nvPr/>
        </p:nvSpPr>
        <p:spPr>
          <a:xfrm>
            <a:off x="7883801" y="1879123"/>
            <a:ext cx="1822175" cy="338554"/>
          </a:xfrm>
          <a:prstGeom prst="rect">
            <a:avLst/>
          </a:prstGeom>
          <a:noFill/>
        </p:spPr>
        <p:txBody>
          <a:bodyPr wrap="square">
            <a:spAutoFit/>
          </a:bodyPr>
          <a:lstStyle/>
          <a:p>
            <a:pPr marL="9525" marR="0" lvl="0" indent="0" algn="ctr" defTabSz="685800" rtl="0" eaLnBrk="1" fontAlgn="auto" latinLnBrk="0" hangingPunct="1">
              <a:lnSpc>
                <a:spcPct val="100000"/>
              </a:lnSpc>
              <a:spcBef>
                <a:spcPts val="600"/>
              </a:spcBef>
              <a:spcAft>
                <a:spcPts val="600"/>
              </a:spcAft>
              <a:buClr>
                <a:srgbClr val="7414DC"/>
              </a:buClr>
              <a:buSzPct val="125000"/>
              <a:buFontTx/>
              <a:buNone/>
              <a:tabLst/>
              <a:defRPr/>
            </a:pPr>
            <a:r>
              <a:rPr kumimoji="0" lang="en-GB" sz="1600" b="1" i="0" u="none" strike="noStrike" kern="1200" cap="none" spc="0" normalizeH="0" baseline="0" noProof="0">
                <a:ln>
                  <a:noFill/>
                </a:ln>
                <a:solidFill>
                  <a:srgbClr val="000000"/>
                </a:solidFill>
                <a:effectLst/>
                <a:uLnTx/>
                <a:uFillTx/>
                <a:latin typeface="Nunito Sans"/>
                <a:ea typeface="Calibri"/>
                <a:cs typeface="Calibri"/>
              </a:rPr>
              <a:t>All Access</a:t>
            </a:r>
          </a:p>
        </p:txBody>
      </p:sp>
      <p:sp>
        <p:nvSpPr>
          <p:cNvPr id="34" name="Rectangle 33">
            <a:extLst>
              <a:ext uri="{FF2B5EF4-FFF2-40B4-BE49-F238E27FC236}">
                <a16:creationId xmlns:a16="http://schemas.microsoft.com/office/drawing/2014/main" id="{A858EBB5-5CCB-5407-8972-6870864B069E}"/>
              </a:ext>
            </a:extLst>
          </p:cNvPr>
          <p:cNvSpPr/>
          <p:nvPr/>
        </p:nvSpPr>
        <p:spPr>
          <a:xfrm>
            <a:off x="3728281" y="2808590"/>
            <a:ext cx="4315788" cy="10071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85AC094B-AF85-DFEB-2828-76CFA49CE45C}"/>
              </a:ext>
            </a:extLst>
          </p:cNvPr>
          <p:cNvSpPr txBox="1"/>
          <p:nvPr/>
        </p:nvSpPr>
        <p:spPr>
          <a:xfrm>
            <a:off x="4326156" y="4010536"/>
            <a:ext cx="3539687" cy="1384995"/>
          </a:xfrm>
          <a:prstGeom prst="rect">
            <a:avLst/>
          </a:prstGeom>
          <a:noFill/>
        </p:spPr>
        <p:txBody>
          <a:bodyPr wrap="square">
            <a:spAutoFit/>
          </a:bodyPr>
          <a:lstStyle/>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1600">
                <a:solidFill>
                  <a:srgbClr val="000000"/>
                </a:solidFill>
                <a:latin typeface="Nunito Sans"/>
                <a:ea typeface="Calibri"/>
                <a:cs typeface="Calibri"/>
              </a:rPr>
              <a:t>Set up Group Leadership Team</a:t>
            </a:r>
          </a:p>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1600">
                <a:solidFill>
                  <a:srgbClr val="000000"/>
                </a:solidFill>
                <a:latin typeface="Nunito Sans"/>
                <a:ea typeface="Calibri"/>
                <a:cs typeface="Calibri"/>
              </a:rPr>
              <a:t>Add roles and accreditations for Group Leadership Team</a:t>
            </a:r>
          </a:p>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1600">
                <a:solidFill>
                  <a:srgbClr val="000000"/>
                </a:solidFill>
                <a:latin typeface="Nunito Sans"/>
                <a:ea typeface="Calibri"/>
                <a:cs typeface="Calibri"/>
              </a:rPr>
              <a:t>Check Sections and Trustee Board</a:t>
            </a:r>
          </a:p>
        </p:txBody>
      </p:sp>
      <p:sp>
        <p:nvSpPr>
          <p:cNvPr id="38" name="TextBox 37">
            <a:extLst>
              <a:ext uri="{FF2B5EF4-FFF2-40B4-BE49-F238E27FC236}">
                <a16:creationId xmlns:a16="http://schemas.microsoft.com/office/drawing/2014/main" id="{7AD40CED-1E7F-F604-18F0-CB9D02F766BE}"/>
              </a:ext>
            </a:extLst>
          </p:cNvPr>
          <p:cNvSpPr txBox="1"/>
          <p:nvPr/>
        </p:nvSpPr>
        <p:spPr>
          <a:xfrm>
            <a:off x="8030819" y="4010536"/>
            <a:ext cx="3539687" cy="1138773"/>
          </a:xfrm>
          <a:prstGeom prst="rect">
            <a:avLst/>
          </a:prstGeom>
          <a:noFill/>
        </p:spPr>
        <p:txBody>
          <a:bodyPr wrap="square">
            <a:spAutoFit/>
          </a:bodyPr>
          <a:lstStyle/>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1600">
                <a:solidFill>
                  <a:srgbClr val="000000"/>
                </a:solidFill>
                <a:latin typeface="Nunito Sans"/>
                <a:ea typeface="Calibri"/>
                <a:cs typeface="Calibri"/>
              </a:rPr>
              <a:t>Login and setup profile</a:t>
            </a:r>
          </a:p>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1600">
                <a:solidFill>
                  <a:srgbClr val="000000"/>
                </a:solidFill>
                <a:latin typeface="Nunito Sans"/>
                <a:ea typeface="Calibri"/>
                <a:cs typeface="Calibri"/>
              </a:rPr>
              <a:t>Start using the system</a:t>
            </a:r>
          </a:p>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1600">
                <a:solidFill>
                  <a:srgbClr val="000000"/>
                </a:solidFill>
                <a:latin typeface="Nunito Sans"/>
                <a:ea typeface="Calibri"/>
                <a:cs typeface="Calibri"/>
              </a:rPr>
              <a:t>Complete outstanding learning</a:t>
            </a:r>
          </a:p>
        </p:txBody>
      </p:sp>
      <p:sp>
        <p:nvSpPr>
          <p:cNvPr id="39" name="Rectangle 38">
            <a:extLst>
              <a:ext uri="{FF2B5EF4-FFF2-40B4-BE49-F238E27FC236}">
                <a16:creationId xmlns:a16="http://schemas.microsoft.com/office/drawing/2014/main" id="{FCC8232D-89A7-CFD9-2465-58636F9E5464}"/>
              </a:ext>
            </a:extLst>
          </p:cNvPr>
          <p:cNvSpPr/>
          <p:nvPr/>
        </p:nvSpPr>
        <p:spPr>
          <a:xfrm>
            <a:off x="5643219" y="2807804"/>
            <a:ext cx="4315788" cy="10071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B6DDCDF9-5B97-1FCA-D33B-ECE40940460A}"/>
              </a:ext>
            </a:extLst>
          </p:cNvPr>
          <p:cNvGrpSpPr/>
          <p:nvPr/>
        </p:nvGrpSpPr>
        <p:grpSpPr>
          <a:xfrm>
            <a:off x="6755879" y="2801090"/>
            <a:ext cx="4833148" cy="1018764"/>
            <a:chOff x="6755879" y="2801090"/>
            <a:chExt cx="4833148" cy="1018764"/>
          </a:xfrm>
        </p:grpSpPr>
        <p:sp>
          <p:nvSpPr>
            <p:cNvPr id="40" name="Rectangle 39">
              <a:extLst>
                <a:ext uri="{FF2B5EF4-FFF2-40B4-BE49-F238E27FC236}">
                  <a16:creationId xmlns:a16="http://schemas.microsoft.com/office/drawing/2014/main" id="{63263C7B-A932-BD85-8EEA-0E9C71ECEDD2}"/>
                </a:ext>
              </a:extLst>
            </p:cNvPr>
            <p:cNvSpPr/>
            <p:nvPr/>
          </p:nvSpPr>
          <p:spPr>
            <a:xfrm>
              <a:off x="6755879" y="2801090"/>
              <a:ext cx="4315788" cy="10071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8F102E5C-D9B3-D272-9929-68CDA1C18816}"/>
                </a:ext>
              </a:extLst>
            </p:cNvPr>
            <p:cNvSpPr/>
            <p:nvPr/>
          </p:nvSpPr>
          <p:spPr>
            <a:xfrm>
              <a:off x="9734782" y="2802750"/>
              <a:ext cx="1854245" cy="1017104"/>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extBox 42">
            <a:extLst>
              <a:ext uri="{FF2B5EF4-FFF2-40B4-BE49-F238E27FC236}">
                <a16:creationId xmlns:a16="http://schemas.microsoft.com/office/drawing/2014/main" id="{44F42191-46DE-CE5B-47EC-38FE3E451758}"/>
              </a:ext>
            </a:extLst>
          </p:cNvPr>
          <p:cNvSpPr txBox="1"/>
          <p:nvPr/>
        </p:nvSpPr>
        <p:spPr>
          <a:xfrm>
            <a:off x="3560741" y="4341868"/>
            <a:ext cx="5573602" cy="1631216"/>
          </a:xfrm>
          <a:prstGeom prst="rect">
            <a:avLst/>
          </a:prstGeom>
          <a:noFill/>
        </p:spPr>
        <p:txBody>
          <a:bodyPr wrap="square">
            <a:spAutoFit/>
          </a:bodyPr>
          <a:lstStyle/>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2000">
                <a:solidFill>
                  <a:srgbClr val="000000"/>
                </a:solidFill>
                <a:latin typeface="Nunito Sans"/>
                <a:ea typeface="Calibri"/>
                <a:cs typeface="Calibri"/>
              </a:rPr>
              <a:t>Formally operate in new teams </a:t>
            </a:r>
          </a:p>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2000">
                <a:solidFill>
                  <a:srgbClr val="000000"/>
                </a:solidFill>
                <a:latin typeface="Nunito Sans"/>
                <a:ea typeface="Calibri"/>
                <a:cs typeface="Calibri"/>
              </a:rPr>
              <a:t>Support Volunteers to use new systems via Go-Live Support Team</a:t>
            </a:r>
          </a:p>
          <a:p>
            <a:pPr marL="9525" marR="0" lvl="0" algn="ctr" defTabSz="685800" rtl="0" eaLnBrk="1" fontAlgn="auto" latinLnBrk="0" hangingPunct="1">
              <a:lnSpc>
                <a:spcPct val="100000"/>
              </a:lnSpc>
              <a:spcBef>
                <a:spcPts val="600"/>
              </a:spcBef>
              <a:spcAft>
                <a:spcPts val="600"/>
              </a:spcAft>
              <a:buClr>
                <a:srgbClr val="7414DC"/>
              </a:buClr>
              <a:buSzPct val="125000"/>
              <a:tabLst/>
              <a:defRPr/>
            </a:pPr>
            <a:r>
              <a:rPr lang="en-GB" sz="2000">
                <a:solidFill>
                  <a:srgbClr val="000000"/>
                </a:solidFill>
                <a:latin typeface="Nunito Sans"/>
                <a:ea typeface="Calibri"/>
                <a:cs typeface="Calibri"/>
              </a:rPr>
              <a:t>Continue to embed new ways of volunteering</a:t>
            </a:r>
          </a:p>
        </p:txBody>
      </p:sp>
    </p:spTree>
    <p:extLst>
      <p:ext uri="{BB962C8B-B14F-4D97-AF65-F5344CB8AC3E}">
        <p14:creationId xmlns:p14="http://schemas.microsoft.com/office/powerpoint/2010/main" val="54338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9" presetClass="emph" presetSubtype="0" grpId="1" nodeType="withEffect">
                                  <p:stCondLst>
                                    <p:cond delay="0"/>
                                  </p:stCondLst>
                                  <p:childTnLst>
                                    <p:set>
                                      <p:cBhvr>
                                        <p:cTn id="14" dur="indefinite"/>
                                        <p:tgtEl>
                                          <p:spTgt spid="25"/>
                                        </p:tgtEl>
                                        <p:attrNameLst>
                                          <p:attrName>style.opacity</p:attrName>
                                        </p:attrNameLst>
                                      </p:cBhvr>
                                      <p:to>
                                        <p:strVal val="0.5"/>
                                      </p:to>
                                    </p:set>
                                    <p:animEffect filter="image" prLst="opacity: 0.5">
                                      <p:cBhvr rctx="IE">
                                        <p:cTn id="15" dur="indefinite"/>
                                        <p:tgtEl>
                                          <p:spTgt spid="2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par>
                                <p:cTn id="24" presetID="9" presetClass="emph" presetSubtype="0" grpId="1" nodeType="withEffect">
                                  <p:stCondLst>
                                    <p:cond delay="0"/>
                                  </p:stCondLst>
                                  <p:childTnLst>
                                    <p:set>
                                      <p:cBhvr>
                                        <p:cTn id="25" dur="indefinite"/>
                                        <p:tgtEl>
                                          <p:spTgt spid="37"/>
                                        </p:tgtEl>
                                        <p:attrNameLst>
                                          <p:attrName>style.opacity</p:attrName>
                                        </p:attrNameLst>
                                      </p:cBhvr>
                                      <p:to>
                                        <p:strVal val="0.5"/>
                                      </p:to>
                                    </p:set>
                                    <p:animEffect filter="image" prLst="opacity: 0.5">
                                      <p:cBhvr rctx="IE">
                                        <p:cTn id="26" dur="indefinite"/>
                                        <p:tgtEl>
                                          <p:spTgt spid="37"/>
                                        </p:tgtEl>
                                      </p:cBhvr>
                                    </p:animEffec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3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5" grpId="2"/>
      <p:bldP spid="34" grpId="0" animBg="1"/>
      <p:bldP spid="37" grpId="0"/>
      <p:bldP spid="37" grpId="1"/>
      <p:bldP spid="37" grpId="2"/>
      <p:bldP spid="38" grpId="0"/>
      <p:bldP spid="38" grpId="1"/>
      <p:bldP spid="39" grpId="0" animBg="1"/>
      <p:bldP spid="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AC9B3-F368-84D3-6A9C-DEA72C596D6D}"/>
            </a:ext>
          </a:extLst>
        </p:cNvPr>
        <p:cNvGrpSpPr/>
        <p:nvPr/>
      </p:nvGrpSpPr>
      <p:grpSpPr>
        <a:xfrm>
          <a:off x="0" y="0"/>
          <a:ext cx="0" cy="0"/>
          <a:chOff x="0" y="0"/>
          <a:chExt cx="0" cy="0"/>
        </a:xfrm>
      </p:grpSpPr>
      <p:sp>
        <p:nvSpPr>
          <p:cNvPr id="7" name="Text Placeholder 3">
            <a:extLst>
              <a:ext uri="{FF2B5EF4-FFF2-40B4-BE49-F238E27FC236}">
                <a16:creationId xmlns:a16="http://schemas.microsoft.com/office/drawing/2014/main" id="{B33F9E40-16A3-9F7B-3107-ACD5C7C84685}"/>
              </a:ext>
            </a:extLst>
          </p:cNvPr>
          <p:cNvSpPr txBox="1">
            <a:spLocks/>
          </p:cNvSpPr>
          <p:nvPr/>
        </p:nvSpPr>
        <p:spPr>
          <a:xfrm>
            <a:off x="591269" y="5143475"/>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solidFill>
                  <a:schemeClr val="tx2"/>
                </a:solidFill>
              </a:rPr>
              <a:t>Any Questions?</a:t>
            </a:r>
          </a:p>
        </p:txBody>
      </p:sp>
      <p:pic>
        <p:nvPicPr>
          <p:cNvPr id="3" name="Graphic 2" descr="Thought bubble outline">
            <a:extLst>
              <a:ext uri="{FF2B5EF4-FFF2-40B4-BE49-F238E27FC236}">
                <a16:creationId xmlns:a16="http://schemas.microsoft.com/office/drawing/2014/main" id="{E8981719-754E-AF87-1189-191926938B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9372" y="2619692"/>
            <a:ext cx="2700000" cy="2700000"/>
          </a:xfrm>
          <a:prstGeom prst="rect">
            <a:avLst/>
          </a:prstGeom>
        </p:spPr>
      </p:pic>
      <p:pic>
        <p:nvPicPr>
          <p:cNvPr id="8" name="Graphic 7" descr="Lightbulb and gear outline">
            <a:extLst>
              <a:ext uri="{FF2B5EF4-FFF2-40B4-BE49-F238E27FC236}">
                <a16:creationId xmlns:a16="http://schemas.microsoft.com/office/drawing/2014/main" id="{CC040A63-459D-7779-67CF-3CE095DB6B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5190" y="1079802"/>
            <a:ext cx="2700000" cy="2700000"/>
          </a:xfrm>
          <a:prstGeom prst="rect">
            <a:avLst/>
          </a:prstGeom>
        </p:spPr>
      </p:pic>
      <p:pic>
        <p:nvPicPr>
          <p:cNvPr id="10" name="Graphic 9" descr="Chat bubble outline">
            <a:extLst>
              <a:ext uri="{FF2B5EF4-FFF2-40B4-BE49-F238E27FC236}">
                <a16:creationId xmlns:a16="http://schemas.microsoft.com/office/drawing/2014/main" id="{F876E5FF-1AF4-9D86-C792-620942B931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3011" y="1138510"/>
            <a:ext cx="2700000" cy="2700000"/>
          </a:xfrm>
          <a:prstGeom prst="rect">
            <a:avLst/>
          </a:prstGeom>
        </p:spPr>
      </p:pic>
    </p:spTree>
    <p:extLst>
      <p:ext uri="{BB962C8B-B14F-4D97-AF65-F5344CB8AC3E}">
        <p14:creationId xmlns:p14="http://schemas.microsoft.com/office/powerpoint/2010/main" val="3130908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Next Steps</a:t>
            </a:r>
            <a:endParaRPr lang="en-US"/>
          </a:p>
        </p:txBody>
      </p:sp>
      <p:pic>
        <p:nvPicPr>
          <p:cNvPr id="3" name="Graphic 2" descr="Business Growth outline">
            <a:extLst>
              <a:ext uri="{FF2B5EF4-FFF2-40B4-BE49-F238E27FC236}">
                <a16:creationId xmlns:a16="http://schemas.microsoft.com/office/drawing/2014/main" id="{98C9BE0E-C6B0-4532-6FF0-4B3ACFE566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7684" y="1411051"/>
            <a:ext cx="2700000" cy="2700000"/>
          </a:xfrm>
          <a:prstGeom prst="rect">
            <a:avLst/>
          </a:prstGeom>
        </p:spPr>
      </p:pic>
      <p:pic>
        <p:nvPicPr>
          <p:cNvPr id="12" name="Graphic 11" descr="Aspiration outline">
            <a:extLst>
              <a:ext uri="{FF2B5EF4-FFF2-40B4-BE49-F238E27FC236}">
                <a16:creationId xmlns:a16="http://schemas.microsoft.com/office/drawing/2014/main" id="{B4D33C0C-DA3C-2397-9760-6CE3E0E7CD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4590" y="3263226"/>
            <a:ext cx="2700000" cy="2700000"/>
          </a:xfrm>
          <a:prstGeom prst="rect">
            <a:avLst/>
          </a:prstGeom>
        </p:spPr>
      </p:pic>
    </p:spTree>
    <p:extLst>
      <p:ext uri="{BB962C8B-B14F-4D97-AF65-F5344CB8AC3E}">
        <p14:creationId xmlns:p14="http://schemas.microsoft.com/office/powerpoint/2010/main" val="3666527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70DC908-3191-58D8-6655-620E2932D20E}"/>
              </a:ext>
            </a:extLst>
          </p:cNvPr>
          <p:cNvSpPr txBox="1"/>
          <p:nvPr/>
        </p:nvSpPr>
        <p:spPr>
          <a:xfrm>
            <a:off x="471070" y="936709"/>
            <a:ext cx="5432917"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What we’re doing:</a:t>
            </a:r>
            <a:endParaRPr lang="en-US"/>
          </a:p>
        </p:txBody>
      </p:sp>
      <p:sp>
        <p:nvSpPr>
          <p:cNvPr id="2" name="TextBox 1">
            <a:extLst>
              <a:ext uri="{FF2B5EF4-FFF2-40B4-BE49-F238E27FC236}">
                <a16:creationId xmlns:a16="http://schemas.microsoft.com/office/drawing/2014/main" id="{CA3FB270-3770-4FAD-EEB0-18799BC09A20}"/>
              </a:ext>
            </a:extLst>
          </p:cNvPr>
          <p:cNvSpPr txBox="1"/>
          <p:nvPr/>
        </p:nvSpPr>
        <p:spPr>
          <a:xfrm>
            <a:off x="471070" y="2013318"/>
            <a:ext cx="5432917" cy="4101123"/>
          </a:xfrm>
          <a:prstGeom prst="rect">
            <a:avLst/>
          </a:prstGeom>
          <a:noFill/>
        </p:spPr>
        <p:txBody>
          <a:bodyPr wrap="square" lIns="68580" tIns="34290" rIns="68580" bIns="34290" rtlCol="0" anchor="ctr">
            <a:spAutoFit/>
          </a:bodyPr>
          <a:lstStyle/>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Providing all member training</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POR for go-live </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Building Go-Live Checklist webpages</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Final preparations to update website content when Compass goes offline and at Go-Live</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Setting up our Ops Room from Compass going offline</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Preparing significant updates to Knowledge Base</a:t>
            </a:r>
          </a:p>
        </p:txBody>
      </p:sp>
      <p:cxnSp>
        <p:nvCxnSpPr>
          <p:cNvPr id="3" name="Straight Connector 2">
            <a:extLst>
              <a:ext uri="{FF2B5EF4-FFF2-40B4-BE49-F238E27FC236}">
                <a16:creationId xmlns:a16="http://schemas.microsoft.com/office/drawing/2014/main" id="{0FACBB8F-093A-1F87-1FC5-018802DA1E22}"/>
              </a:ext>
            </a:extLst>
          </p:cNvPr>
          <p:cNvCxnSpPr>
            <a:cxnSpLocks/>
          </p:cNvCxnSpPr>
          <p:nvPr/>
        </p:nvCxnSpPr>
        <p:spPr>
          <a:xfrm>
            <a:off x="6096000" y="0"/>
            <a:ext cx="0" cy="6858000"/>
          </a:xfrm>
          <a:prstGeom prst="line">
            <a:avLst/>
          </a:prstGeom>
          <a:ln w="12700">
            <a:solidFill>
              <a:srgbClr val="7414DC"/>
            </a:solidFill>
            <a:prstDash val="solid"/>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9D8C4253-E771-0A72-D5C0-B100F08C2171}"/>
              </a:ext>
            </a:extLst>
          </p:cNvPr>
          <p:cNvSpPr txBox="1"/>
          <p:nvPr/>
        </p:nvSpPr>
        <p:spPr>
          <a:xfrm>
            <a:off x="6480212" y="2152467"/>
            <a:ext cx="5320332" cy="3516347"/>
          </a:xfrm>
          <a:prstGeom prst="rect">
            <a:avLst/>
          </a:prstGeom>
          <a:noFill/>
        </p:spPr>
        <p:txBody>
          <a:bodyPr wrap="square" lIns="68580" tIns="34290" rIns="68580" bIns="34290" rtlCol="0" anchor="ctr">
            <a:spAutoFit/>
          </a:bodyPr>
          <a:lstStyle/>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Focus on all areas having completed essential actions and encouraged actions where possible</a:t>
            </a:r>
          </a:p>
          <a:p>
            <a:pPr marL="356870" indent="-347345">
              <a:spcBef>
                <a:spcPts val="1200"/>
              </a:spcBef>
              <a:spcAft>
                <a:spcPts val="1200"/>
              </a:spcAft>
              <a:buClr>
                <a:srgbClr val="7414DC"/>
              </a:buClr>
              <a:buSzPct val="125000"/>
              <a:buFont typeface="Arial" panose="020B0604020202020204" pitchFamily="34" charset="0"/>
              <a:buChar char="•"/>
            </a:pPr>
            <a:r>
              <a:rPr lang="en-GB" sz="1800">
                <a:solidFill>
                  <a:srgbClr val="000000"/>
                </a:solidFill>
              </a:rPr>
              <a:t>Share with us your primary contact email for your Go-Live Support Team</a:t>
            </a:r>
          </a:p>
          <a:p>
            <a:pPr marL="356870" indent="-347345">
              <a:spcBef>
                <a:spcPts val="1200"/>
              </a:spcBef>
              <a:spcAft>
                <a:spcPts val="1200"/>
              </a:spcAft>
              <a:buClr>
                <a:srgbClr val="7414DC"/>
              </a:buClr>
              <a:buSzPct val="125000"/>
              <a:buFont typeface="Arial" panose="020B0604020202020204" pitchFamily="34" charset="0"/>
              <a:buChar char="•"/>
            </a:pPr>
            <a:r>
              <a:rPr lang="en-GB" sz="1800">
                <a:solidFill>
                  <a:srgbClr val="000000"/>
                </a:solidFill>
              </a:rPr>
              <a:t>Prepare for Compass going offline</a:t>
            </a:r>
          </a:p>
          <a:p>
            <a:pPr marL="356870" indent="-347345">
              <a:spcBef>
                <a:spcPts val="1200"/>
              </a:spcBef>
              <a:spcAft>
                <a:spcPts val="1200"/>
              </a:spcAft>
              <a:buClr>
                <a:srgbClr val="7414DC"/>
              </a:buClr>
              <a:buSzPct val="125000"/>
              <a:buFont typeface="Arial" panose="020B0604020202020204" pitchFamily="34" charset="0"/>
              <a:buChar char="•"/>
            </a:pPr>
            <a:r>
              <a:rPr lang="en-GB" sz="1800">
                <a:solidFill>
                  <a:srgbClr val="000000"/>
                </a:solidFill>
              </a:rPr>
              <a:t>Start working with the County and Districts to create their Go-Live Plans</a:t>
            </a:r>
          </a:p>
          <a:p>
            <a:pPr marL="356870" indent="-347345">
              <a:spcBef>
                <a:spcPts val="1200"/>
              </a:spcBef>
              <a:spcAft>
                <a:spcPts val="1200"/>
              </a:spcAft>
              <a:buClr>
                <a:srgbClr val="7414DC"/>
              </a:buClr>
              <a:buSzPct val="125000"/>
              <a:buFont typeface="Arial" panose="020B0604020202020204" pitchFamily="34" charset="0"/>
              <a:buChar char="•"/>
            </a:pPr>
            <a:r>
              <a:rPr lang="en-GB" sz="1800">
                <a:solidFill>
                  <a:srgbClr val="000000"/>
                </a:solidFill>
              </a:rPr>
              <a:t>Promote your Go-Live Support Team</a:t>
            </a:r>
          </a:p>
        </p:txBody>
      </p:sp>
      <p:sp>
        <p:nvSpPr>
          <p:cNvPr id="7" name="object 5">
            <a:extLst>
              <a:ext uri="{FF2B5EF4-FFF2-40B4-BE49-F238E27FC236}">
                <a16:creationId xmlns:a16="http://schemas.microsoft.com/office/drawing/2014/main" id="{E4D0B2EB-3EE9-7AD1-C9AC-DB948EFE7F6D}"/>
              </a:ext>
            </a:extLst>
          </p:cNvPr>
          <p:cNvSpPr txBox="1"/>
          <p:nvPr/>
        </p:nvSpPr>
        <p:spPr>
          <a:xfrm>
            <a:off x="6559826" y="936709"/>
            <a:ext cx="5161104"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What you can do:</a:t>
            </a:r>
            <a:endParaRPr lang="en-US"/>
          </a:p>
        </p:txBody>
      </p:sp>
    </p:spTree>
    <p:extLst>
      <p:ext uri="{BB962C8B-B14F-4D97-AF65-F5344CB8AC3E}">
        <p14:creationId xmlns:p14="http://schemas.microsoft.com/office/powerpoint/2010/main" val="143053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fontScale="92500" lnSpcReduction="20000"/>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Actions before Compass goes offline</a:t>
            </a:r>
            <a:endParaRPr lang="en-US"/>
          </a:p>
        </p:txBody>
      </p:sp>
    </p:spTree>
    <p:extLst>
      <p:ext uri="{BB962C8B-B14F-4D97-AF65-F5344CB8AC3E}">
        <p14:creationId xmlns:p14="http://schemas.microsoft.com/office/powerpoint/2010/main" val="3344274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51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C24B-37AD-B550-9DE9-1799174F7964}"/>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89B2A66B-8CD2-D58B-EE33-2C92B529A06B}"/>
              </a:ext>
            </a:extLst>
          </p:cNvPr>
          <p:cNvSpPr txBox="1"/>
          <p:nvPr/>
        </p:nvSpPr>
        <p:spPr>
          <a:xfrm>
            <a:off x="358714" y="1639325"/>
            <a:ext cx="4754884" cy="369332"/>
          </a:xfrm>
          <a:prstGeom prst="rect">
            <a:avLst/>
          </a:prstGeom>
        </p:spPr>
        <p:txBody>
          <a:bodyPr vert="horz" wrap="square" lIns="0" tIns="0" rIns="0" bIns="0" rtlCol="0" anchor="t">
            <a:spAutoFit/>
          </a:bodyPr>
          <a:lstStyle/>
          <a:p>
            <a:pPr marL="0" lvl="1" defTabSz="685784"/>
            <a:r>
              <a:rPr lang="en-GB" sz="2400" kern="0">
                <a:solidFill>
                  <a:srgbClr val="7413DC"/>
                </a:solidFill>
                <a:latin typeface="Nunito Sans Black"/>
                <a:cs typeface="Calibri"/>
              </a:rPr>
              <a:t>Essential</a:t>
            </a:r>
          </a:p>
        </p:txBody>
      </p:sp>
      <p:sp>
        <p:nvSpPr>
          <p:cNvPr id="2" name="TextBox 1">
            <a:extLst>
              <a:ext uri="{FF2B5EF4-FFF2-40B4-BE49-F238E27FC236}">
                <a16:creationId xmlns:a16="http://schemas.microsoft.com/office/drawing/2014/main" id="{8E7DEC57-53A5-E82A-62CC-F67FF2FD925C}"/>
              </a:ext>
            </a:extLst>
          </p:cNvPr>
          <p:cNvSpPr txBox="1"/>
          <p:nvPr/>
        </p:nvSpPr>
        <p:spPr>
          <a:xfrm>
            <a:off x="372674" y="2778779"/>
            <a:ext cx="5112856"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96545" marR="3810" indent="-285750">
              <a:spcBef>
                <a:spcPts val="600"/>
              </a:spcBef>
              <a:spcAft>
                <a:spcPts val="600"/>
              </a:spcAft>
              <a:buClr>
                <a:schemeClr val="tx2"/>
              </a:buClr>
              <a:buSzPct val="125000"/>
              <a:buFont typeface="Arial" panose="020B0604020202020204" pitchFamily="34" charset="0"/>
              <a:buChar char="•"/>
            </a:pPr>
            <a:r>
              <a:rPr lang="en-GB" sz="1800">
                <a:ea typeface="+mn-lt"/>
                <a:cs typeface="+mn-lt"/>
              </a:rPr>
              <a:t>Make sure all your volunteers have personal, unique and functioning email addresses</a:t>
            </a:r>
          </a:p>
          <a:p>
            <a:pPr marL="296545" marR="3810" indent="-285750">
              <a:spcBef>
                <a:spcPts val="600"/>
              </a:spcBef>
              <a:spcAft>
                <a:spcPts val="600"/>
              </a:spcAft>
              <a:buClr>
                <a:schemeClr val="tx2"/>
              </a:buClr>
              <a:buSzPct val="125000"/>
              <a:buFont typeface="Arial" panose="020B0604020202020204" pitchFamily="34" charset="0"/>
              <a:buChar char="•"/>
            </a:pPr>
            <a:r>
              <a:rPr lang="en-GB" sz="1800">
                <a:ea typeface="+mn-lt"/>
                <a:cs typeface="+mn-lt"/>
              </a:rPr>
              <a:t>Validate and record all completed training</a:t>
            </a:r>
          </a:p>
          <a:p>
            <a:pPr marL="296545" marR="3810" indent="-285750">
              <a:spcBef>
                <a:spcPts val="600"/>
              </a:spcBef>
              <a:spcAft>
                <a:spcPts val="600"/>
              </a:spcAft>
              <a:buClr>
                <a:schemeClr val="tx2"/>
              </a:buClr>
              <a:buSzPct val="125000"/>
              <a:buFont typeface="Arial" panose="020B0604020202020204" pitchFamily="34" charset="0"/>
              <a:buChar char="•"/>
            </a:pPr>
            <a:r>
              <a:rPr lang="en-GB" sz="1800">
                <a:ea typeface="+mn-lt"/>
                <a:cs typeface="+mn-lt"/>
              </a:rPr>
              <a:t>Finalise team structures at all levels</a:t>
            </a:r>
          </a:p>
          <a:p>
            <a:pPr marL="296545" marR="3810" indent="-285750">
              <a:spcBef>
                <a:spcPts val="600"/>
              </a:spcBef>
              <a:spcAft>
                <a:spcPts val="600"/>
              </a:spcAft>
              <a:buClr>
                <a:schemeClr val="tx2"/>
              </a:buClr>
              <a:buSzPct val="125000"/>
              <a:buFont typeface="Arial" panose="020B0604020202020204" pitchFamily="34" charset="0"/>
              <a:buChar char="•"/>
            </a:pPr>
            <a:r>
              <a:rPr lang="en-GB" sz="1800">
                <a:ea typeface="+mn-lt"/>
                <a:cs typeface="+mn-lt"/>
              </a:rPr>
              <a:t>Go-Live Support Team in place</a:t>
            </a:r>
          </a:p>
          <a:p>
            <a:pPr marL="296545" marR="3810" indent="-285750">
              <a:spcBef>
                <a:spcPts val="600"/>
              </a:spcBef>
              <a:spcAft>
                <a:spcPts val="600"/>
              </a:spcAft>
              <a:buClr>
                <a:schemeClr val="tx2"/>
              </a:buClr>
              <a:buSzPct val="125000"/>
              <a:buFont typeface="Arial" panose="020B0604020202020204" pitchFamily="34" charset="0"/>
              <a:buChar char="•"/>
            </a:pPr>
            <a:r>
              <a:rPr lang="en-GB" sz="1800">
                <a:ea typeface="+mn-lt"/>
                <a:cs typeface="+mn-lt"/>
              </a:rPr>
              <a:t>Ready for new ways of volunteering</a:t>
            </a:r>
          </a:p>
        </p:txBody>
      </p:sp>
      <p:sp>
        <p:nvSpPr>
          <p:cNvPr id="5" name="TextBox 4">
            <a:extLst>
              <a:ext uri="{FF2B5EF4-FFF2-40B4-BE49-F238E27FC236}">
                <a16:creationId xmlns:a16="http://schemas.microsoft.com/office/drawing/2014/main" id="{A0E438EE-E28F-9CFF-CD9F-090A67A52C6A}"/>
              </a:ext>
            </a:extLst>
          </p:cNvPr>
          <p:cNvSpPr txBox="1"/>
          <p:nvPr/>
        </p:nvSpPr>
        <p:spPr>
          <a:xfrm>
            <a:off x="6243350" y="1593158"/>
            <a:ext cx="5729571" cy="461665"/>
          </a:xfrm>
          <a:prstGeom prst="rect">
            <a:avLst/>
          </a:prstGeom>
          <a:noFill/>
        </p:spPr>
        <p:txBody>
          <a:bodyPr wrap="square" lIns="91440" tIns="45720" rIns="91440" bIns="45720" anchor="t">
            <a:spAutoFit/>
          </a:bodyPr>
          <a:lstStyle/>
          <a:p>
            <a:pPr marL="64770"/>
            <a:r>
              <a:rPr lang="en-GB" sz="2400" b="1">
                <a:solidFill>
                  <a:srgbClr val="7413DC"/>
                </a:solidFill>
                <a:latin typeface="Nunito Sans Black"/>
              </a:rPr>
              <a:t>Encouraged</a:t>
            </a:r>
          </a:p>
        </p:txBody>
      </p:sp>
      <p:sp>
        <p:nvSpPr>
          <p:cNvPr id="6" name="TextBox 5">
            <a:extLst>
              <a:ext uri="{FF2B5EF4-FFF2-40B4-BE49-F238E27FC236}">
                <a16:creationId xmlns:a16="http://schemas.microsoft.com/office/drawing/2014/main" id="{8E2897BA-E6B9-6F1E-093E-4F548B6C7147}"/>
              </a:ext>
            </a:extLst>
          </p:cNvPr>
          <p:cNvSpPr txBox="1"/>
          <p:nvPr/>
        </p:nvSpPr>
        <p:spPr>
          <a:xfrm>
            <a:off x="6243350" y="2778779"/>
            <a:ext cx="5729571"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96545" marR="3810" indent="-285750">
              <a:spcBef>
                <a:spcPts val="600"/>
              </a:spcBef>
              <a:spcAft>
                <a:spcPts val="600"/>
              </a:spcAft>
              <a:buClr>
                <a:schemeClr val="tx2"/>
              </a:buClr>
              <a:buSzPct val="125000"/>
              <a:buFont typeface="Arial,Sans-Serif"/>
              <a:buChar char="•"/>
            </a:pPr>
            <a:r>
              <a:rPr lang="en-US" sz="1800">
                <a:ea typeface="+mn-lt"/>
                <a:cs typeface="+mn-lt"/>
              </a:rPr>
              <a:t>Support volunteers to renew their permits and training which expire while Compass is offline</a:t>
            </a:r>
          </a:p>
          <a:p>
            <a:pPr marL="285750" marR="0" lvl="0" indent="-285750" algn="l" defTabSz="685800" rtl="0" eaLnBrk="1" fontAlgn="auto" latinLnBrk="0" hangingPunct="1">
              <a:lnSpc>
                <a:spcPct val="100000"/>
              </a:lnSpc>
              <a:spcBef>
                <a:spcPts val="600"/>
              </a:spcBef>
              <a:spcAft>
                <a:spcPts val="0"/>
              </a:spcAft>
              <a:buClr>
                <a:srgbClr val="7414DC"/>
              </a:buClr>
              <a:buSzPct val="125000"/>
              <a:buFont typeface="Arial" panose="020B0604020202020204" pitchFamily="34" charset="0"/>
              <a:buChar char="•"/>
              <a:tabLst/>
              <a:defRPr/>
            </a:pPr>
            <a:r>
              <a:rPr lang="en-GB" sz="1800">
                <a:solidFill>
                  <a:sysClr val="windowText" lastClr="000000"/>
                </a:solidFill>
                <a:latin typeface="Nunito Sans"/>
              </a:rPr>
              <a:t>Encourage early submission of all Nights Away Notifications</a:t>
            </a:r>
          </a:p>
          <a:p>
            <a:pPr marL="285750" indent="-285750">
              <a:spcBef>
                <a:spcPts val="600"/>
              </a:spcBef>
              <a:buClr>
                <a:srgbClr val="7414DC"/>
              </a:buClr>
              <a:buSzPct val="125000"/>
              <a:buFont typeface="Arial" panose="020B0604020202020204" pitchFamily="34" charset="0"/>
              <a:buChar char="•"/>
              <a:defRPr/>
            </a:pPr>
            <a:r>
              <a:rPr lang="en-GB" sz="1800">
                <a:latin typeface="Nunito Sans"/>
              </a:rPr>
              <a:t>Start training those involved in delivering Welcome Conversations and adding this to Compass</a:t>
            </a:r>
            <a:endParaRPr lang="en-GB" sz="1800">
              <a:solidFill>
                <a:sysClr val="windowText" lastClr="000000"/>
              </a:solidFill>
              <a:latin typeface="Nunito Sans"/>
            </a:endParaRPr>
          </a:p>
          <a:p>
            <a:pPr marL="285750" marR="0" lvl="0" indent="-285750" algn="l" defTabSz="685800" rtl="0" eaLnBrk="1" fontAlgn="auto" latinLnBrk="0" hangingPunct="1">
              <a:lnSpc>
                <a:spcPct val="100000"/>
              </a:lnSpc>
              <a:spcBef>
                <a:spcPts val="600"/>
              </a:spcBef>
              <a:spcAft>
                <a:spcPts val="0"/>
              </a:spcAft>
              <a:buClr>
                <a:srgbClr val="7414DC"/>
              </a:buClr>
              <a:buSzPct val="125000"/>
              <a:buFont typeface="Arial" panose="020B0604020202020204" pitchFamily="34" charset="0"/>
              <a:buChar char="•"/>
              <a:tabLst/>
              <a:defRPr/>
            </a:pPr>
            <a:r>
              <a:rPr lang="en-US" sz="1800">
                <a:ea typeface="+mn-lt"/>
                <a:cs typeface="+mn-lt"/>
              </a:rPr>
              <a:t>Complete additional Compass data readiness actions (available on the website)</a:t>
            </a:r>
          </a:p>
        </p:txBody>
      </p:sp>
      <p:cxnSp>
        <p:nvCxnSpPr>
          <p:cNvPr id="7" name="Straight Connector 6">
            <a:extLst>
              <a:ext uri="{FF2B5EF4-FFF2-40B4-BE49-F238E27FC236}">
                <a16:creationId xmlns:a16="http://schemas.microsoft.com/office/drawing/2014/main" id="{4286414B-AA2E-94CB-6469-20F4FFB62BF7}"/>
              </a:ext>
            </a:extLst>
          </p:cNvPr>
          <p:cNvCxnSpPr>
            <a:cxnSpLocks/>
          </p:cNvCxnSpPr>
          <p:nvPr/>
        </p:nvCxnSpPr>
        <p:spPr>
          <a:xfrm>
            <a:off x="5857461" y="0"/>
            <a:ext cx="0" cy="6891130"/>
          </a:xfrm>
          <a:prstGeom prst="line">
            <a:avLst/>
          </a:prstGeom>
          <a:ln w="28575">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4" name="object 5">
            <a:extLst>
              <a:ext uri="{FF2B5EF4-FFF2-40B4-BE49-F238E27FC236}">
                <a16:creationId xmlns:a16="http://schemas.microsoft.com/office/drawing/2014/main" id="{CA4F5680-E6F7-67A3-4F44-1358550F2786}"/>
              </a:ext>
            </a:extLst>
          </p:cNvPr>
          <p:cNvSpPr txBox="1"/>
          <p:nvPr/>
        </p:nvSpPr>
        <p:spPr>
          <a:xfrm>
            <a:off x="358714" y="513215"/>
            <a:ext cx="4754884"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County Actions Reminder</a:t>
            </a:r>
          </a:p>
        </p:txBody>
      </p:sp>
    </p:spTree>
    <p:extLst>
      <p:ext uri="{BB962C8B-B14F-4D97-AF65-F5344CB8AC3E}">
        <p14:creationId xmlns:p14="http://schemas.microsoft.com/office/powerpoint/2010/main" val="418575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33EA0-065E-35A4-303B-6CFDC61CC3A1}"/>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EB603930-C7FE-7C0D-1703-645184EF65C4}"/>
              </a:ext>
            </a:extLst>
          </p:cNvPr>
          <p:cNvSpPr txBox="1"/>
          <p:nvPr/>
        </p:nvSpPr>
        <p:spPr>
          <a:xfrm>
            <a:off x="350602" y="666273"/>
            <a:ext cx="5426766" cy="492443"/>
          </a:xfrm>
          <a:prstGeom prst="rect">
            <a:avLst/>
          </a:prstGeom>
        </p:spPr>
        <p:txBody>
          <a:bodyPr vert="horz" wrap="square" lIns="0" tIns="0" rIns="0" bIns="0" rtlCol="0" anchor="t">
            <a:spAutoFit/>
          </a:bodyPr>
          <a:lstStyle/>
          <a:p>
            <a:pPr marL="0" lvl="1" defTabSz="685784"/>
            <a:r>
              <a:rPr lang="en-GB" sz="3200" kern="0">
                <a:solidFill>
                  <a:srgbClr val="7413DC"/>
                </a:solidFill>
                <a:latin typeface="Nunito Sans Black"/>
                <a:cs typeface="Calibri"/>
              </a:rPr>
              <a:t>Wood Badges</a:t>
            </a:r>
            <a:endParaRPr lang="en-US" sz="3200"/>
          </a:p>
        </p:txBody>
      </p:sp>
      <p:sp>
        <p:nvSpPr>
          <p:cNvPr id="3" name="TextBox 2">
            <a:extLst>
              <a:ext uri="{FF2B5EF4-FFF2-40B4-BE49-F238E27FC236}">
                <a16:creationId xmlns:a16="http://schemas.microsoft.com/office/drawing/2014/main" id="{99A7D165-690A-731C-3B71-80829E8FF154}"/>
              </a:ext>
            </a:extLst>
          </p:cNvPr>
          <p:cNvSpPr txBox="1"/>
          <p:nvPr/>
        </p:nvSpPr>
        <p:spPr>
          <a:xfrm>
            <a:off x="350602" y="1943978"/>
            <a:ext cx="5745398" cy="3885679"/>
          </a:xfrm>
          <a:prstGeom prst="rect">
            <a:avLst/>
          </a:prstGeom>
          <a:noFill/>
        </p:spPr>
        <p:txBody>
          <a:bodyPr wrap="square" lIns="68580" tIns="34290" rIns="68580" bIns="34290" rtlCol="0" anchor="t">
            <a:spAutoFit/>
          </a:bodyPr>
          <a:lstStyle/>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Will all migrate over to the new system</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All modules validated on Compass prior to freeze will migrate </a:t>
            </a:r>
          </a:p>
          <a:p>
            <a:pPr marL="9525">
              <a:spcBef>
                <a:spcPts val="600"/>
              </a:spcBef>
              <a:spcAft>
                <a:spcPts val="600"/>
              </a:spcAft>
              <a:buClr>
                <a:srgbClr val="7414DC"/>
              </a:buClr>
              <a:buSzPct val="125000"/>
              <a:defRPr/>
            </a:pPr>
            <a:r>
              <a:rPr lang="en-GB" sz="1800" b="1">
                <a:latin typeface="Nunito Sans"/>
                <a:ea typeface="Calibri"/>
                <a:cs typeface="Calibri"/>
              </a:rPr>
              <a:t>If you have validated all modules for a Wood Badge in Compass after 30 September </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The Wood Badge must be recommended through a Support Centre request after Go-Live</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The Wood Badge will be added as a historic Wood Badge into My Membership</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The Wood Badge will be included in the next Awards mailout</a:t>
            </a:r>
          </a:p>
        </p:txBody>
      </p:sp>
      <p:pic>
        <p:nvPicPr>
          <p:cNvPr id="9" name="Picture 8">
            <a:extLst>
              <a:ext uri="{FF2B5EF4-FFF2-40B4-BE49-F238E27FC236}">
                <a16:creationId xmlns:a16="http://schemas.microsoft.com/office/drawing/2014/main" id="{C66468CF-84C7-5F25-9407-4ED4F140ACA8}"/>
              </a:ext>
            </a:extLst>
          </p:cNvPr>
          <p:cNvPicPr>
            <a:picLocks noChangeAspect="1"/>
          </p:cNvPicPr>
          <p:nvPr/>
        </p:nvPicPr>
        <p:blipFill>
          <a:blip r:embed="rId3"/>
          <a:stretch>
            <a:fillRect/>
          </a:stretch>
        </p:blipFill>
        <p:spPr>
          <a:xfrm>
            <a:off x="6269749" y="1158716"/>
            <a:ext cx="5810187" cy="4951368"/>
          </a:xfrm>
          <a:prstGeom prst="rect">
            <a:avLst/>
          </a:prstGeom>
        </p:spPr>
      </p:pic>
    </p:spTree>
    <p:extLst>
      <p:ext uri="{BB962C8B-B14F-4D97-AF65-F5344CB8AC3E}">
        <p14:creationId xmlns:p14="http://schemas.microsoft.com/office/powerpoint/2010/main" val="49885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Testing Feedback</a:t>
            </a:r>
            <a:endParaRPr lang="en-US"/>
          </a:p>
        </p:txBody>
      </p:sp>
    </p:spTree>
    <p:extLst>
      <p:ext uri="{BB962C8B-B14F-4D97-AF65-F5344CB8AC3E}">
        <p14:creationId xmlns:p14="http://schemas.microsoft.com/office/powerpoint/2010/main" val="78259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group of people working on computers&#10;&#10;Description automatically generated">
            <a:extLst>
              <a:ext uri="{FF2B5EF4-FFF2-40B4-BE49-F238E27FC236}">
                <a16:creationId xmlns:a16="http://schemas.microsoft.com/office/drawing/2014/main" id="{50DF7432-B169-AED3-319B-3175766C7A47}"/>
              </a:ext>
            </a:extLst>
          </p:cNvPr>
          <p:cNvPicPr>
            <a:picLocks noGrp="1" noChangeAspect="1"/>
          </p:cNvPicPr>
          <p:nvPr>
            <p:ph type="pic" sz="quarter" idx="11"/>
          </p:nvPr>
        </p:nvPicPr>
        <p:blipFill>
          <a:blip r:embed="rId2"/>
          <a:srcRect l="16667" r="16667"/>
          <a:stretch/>
        </p:blipFill>
        <p:spPr/>
      </p:pic>
      <p:sp>
        <p:nvSpPr>
          <p:cNvPr id="6" name="TextBox 5">
            <a:extLst>
              <a:ext uri="{FF2B5EF4-FFF2-40B4-BE49-F238E27FC236}">
                <a16:creationId xmlns:a16="http://schemas.microsoft.com/office/drawing/2014/main" id="{9BDDF276-50E7-72A3-08FE-90F1EEC4DD4A}"/>
              </a:ext>
            </a:extLst>
          </p:cNvPr>
          <p:cNvSpPr txBox="1"/>
          <p:nvPr/>
        </p:nvSpPr>
        <p:spPr>
          <a:xfrm>
            <a:off x="324098" y="3607554"/>
            <a:ext cx="402424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7413DC"/>
                </a:solidFill>
                <a:latin typeface="Nunito Sans"/>
              </a:rPr>
              <a:t>‘Much better than Compass, fairly easy to use + navigate so far’</a:t>
            </a:r>
          </a:p>
        </p:txBody>
      </p:sp>
      <p:sp>
        <p:nvSpPr>
          <p:cNvPr id="7" name="TextBox 6">
            <a:extLst>
              <a:ext uri="{FF2B5EF4-FFF2-40B4-BE49-F238E27FC236}">
                <a16:creationId xmlns:a16="http://schemas.microsoft.com/office/drawing/2014/main" id="{199498B4-AE50-6517-73DA-85267672F248}"/>
              </a:ext>
            </a:extLst>
          </p:cNvPr>
          <p:cNvSpPr txBox="1"/>
          <p:nvPr/>
        </p:nvSpPr>
        <p:spPr>
          <a:xfrm>
            <a:off x="324098" y="1417982"/>
            <a:ext cx="494085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7413DC"/>
                </a:solidFill>
              </a:rPr>
              <a:t>‘I like the layout and think that once all data is on and correct, with the training it will be an easy system to navigate’</a:t>
            </a:r>
          </a:p>
        </p:txBody>
      </p:sp>
      <p:sp>
        <p:nvSpPr>
          <p:cNvPr id="8" name="TextBox 7">
            <a:extLst>
              <a:ext uri="{FF2B5EF4-FFF2-40B4-BE49-F238E27FC236}">
                <a16:creationId xmlns:a16="http://schemas.microsoft.com/office/drawing/2014/main" id="{1196447B-00F3-F5FD-E2D1-FB5A3194AB9C}"/>
              </a:ext>
            </a:extLst>
          </p:cNvPr>
          <p:cNvSpPr txBox="1"/>
          <p:nvPr/>
        </p:nvSpPr>
        <p:spPr>
          <a:xfrm>
            <a:off x="1182841" y="2721114"/>
            <a:ext cx="462103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solidFill>
                  <a:srgbClr val="7413DC"/>
                </a:solidFill>
                <a:latin typeface="Nunito Sans"/>
              </a:rPr>
              <a:t>‘Overall, I think the new system is looking good’</a:t>
            </a:r>
          </a:p>
        </p:txBody>
      </p:sp>
      <p:sp>
        <p:nvSpPr>
          <p:cNvPr id="9" name="TextBox 8">
            <a:extLst>
              <a:ext uri="{FF2B5EF4-FFF2-40B4-BE49-F238E27FC236}">
                <a16:creationId xmlns:a16="http://schemas.microsoft.com/office/drawing/2014/main" id="{3AC716EB-AE0C-52E3-3795-9F0BA39C19EF}"/>
              </a:ext>
            </a:extLst>
          </p:cNvPr>
          <p:cNvSpPr txBox="1"/>
          <p:nvPr/>
        </p:nvSpPr>
        <p:spPr>
          <a:xfrm>
            <a:off x="2534395" y="4649195"/>
            <a:ext cx="308717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solidFill>
                  <a:srgbClr val="7413DC"/>
                </a:solidFill>
                <a:latin typeface="Nunito Sans"/>
              </a:rPr>
              <a:t>‘Feeling really positive about the new system!</a:t>
            </a:r>
          </a:p>
        </p:txBody>
      </p:sp>
      <p:sp>
        <p:nvSpPr>
          <p:cNvPr id="4" name="TextBox 3">
            <a:extLst>
              <a:ext uri="{FF2B5EF4-FFF2-40B4-BE49-F238E27FC236}">
                <a16:creationId xmlns:a16="http://schemas.microsoft.com/office/drawing/2014/main" id="{AEB1BB85-2614-A8FE-C79A-72D9B855EC47}"/>
              </a:ext>
            </a:extLst>
          </p:cNvPr>
          <p:cNvSpPr txBox="1"/>
          <p:nvPr/>
        </p:nvSpPr>
        <p:spPr>
          <a:xfrm>
            <a:off x="350602" y="5576510"/>
            <a:ext cx="545327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7413DC"/>
                </a:solidFill>
                <a:latin typeface="Nunito Sans"/>
              </a:rPr>
              <a:t>‘Worked through all the requested test functions, the menus are easy to follow and the system seems great to use’</a:t>
            </a:r>
            <a:endParaRPr lang="en-US"/>
          </a:p>
        </p:txBody>
      </p:sp>
      <p:sp>
        <p:nvSpPr>
          <p:cNvPr id="2" name="object 5">
            <a:extLst>
              <a:ext uri="{FF2B5EF4-FFF2-40B4-BE49-F238E27FC236}">
                <a16:creationId xmlns:a16="http://schemas.microsoft.com/office/drawing/2014/main" id="{AB59BF65-D0C2-F55C-7C10-DFBA5D5B544A}"/>
              </a:ext>
            </a:extLst>
          </p:cNvPr>
          <p:cNvSpPr txBox="1"/>
          <p:nvPr/>
        </p:nvSpPr>
        <p:spPr>
          <a:xfrm>
            <a:off x="350602" y="666273"/>
            <a:ext cx="5426766" cy="492443"/>
          </a:xfrm>
          <a:prstGeom prst="rect">
            <a:avLst/>
          </a:prstGeom>
        </p:spPr>
        <p:txBody>
          <a:bodyPr vert="horz" wrap="square" lIns="0" tIns="0" rIns="0" bIns="0" rtlCol="0" anchor="t">
            <a:spAutoFit/>
          </a:bodyPr>
          <a:lstStyle/>
          <a:p>
            <a:pPr marL="0" lvl="1" defTabSz="685784"/>
            <a:r>
              <a:rPr lang="en-GB" sz="3200" kern="0">
                <a:solidFill>
                  <a:srgbClr val="7413DC"/>
                </a:solidFill>
                <a:latin typeface="Nunito Sans Black"/>
                <a:cs typeface="Calibri"/>
              </a:rPr>
              <a:t>Testing Feedback</a:t>
            </a:r>
            <a:endParaRPr lang="en-US" sz="3200"/>
          </a:p>
        </p:txBody>
      </p:sp>
    </p:spTree>
    <p:extLst>
      <p:ext uri="{BB962C8B-B14F-4D97-AF65-F5344CB8AC3E}">
        <p14:creationId xmlns:p14="http://schemas.microsoft.com/office/powerpoint/2010/main" val="178011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DD770-3CED-A98E-F6F4-80D4D32685F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F460AF3-E4B5-6AEB-3FF3-9535D675A8B8}"/>
              </a:ext>
            </a:extLst>
          </p:cNvPr>
          <p:cNvSpPr txBox="1"/>
          <p:nvPr/>
        </p:nvSpPr>
        <p:spPr>
          <a:xfrm>
            <a:off x="6248398" y="1277878"/>
            <a:ext cx="5566005" cy="5178341"/>
          </a:xfrm>
          <a:prstGeom prst="rect">
            <a:avLst/>
          </a:prstGeom>
          <a:noFill/>
        </p:spPr>
        <p:txBody>
          <a:bodyPr wrap="square" lIns="68580" tIns="34290" rIns="68580" bIns="34290" rtlCol="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Thank you! - we know it wasn't easy</a:t>
            </a:r>
          </a:p>
          <a:p>
            <a:pPr marL="9525">
              <a:spcBef>
                <a:spcPts val="600"/>
              </a:spcBef>
              <a:spcAft>
                <a:spcPts val="600"/>
              </a:spcAft>
              <a:defRPr/>
            </a:pPr>
            <a:r>
              <a:rPr lang="en-GB" sz="1800" b="1">
                <a:latin typeface="Nunito Sans"/>
                <a:ea typeface="Calibri"/>
                <a:cs typeface="Calibri"/>
              </a:rPr>
              <a:t>It was a really useful process</a:t>
            </a:r>
          </a:p>
          <a:p>
            <a:pPr marL="9525">
              <a:spcBef>
                <a:spcPts val="600"/>
              </a:spcBef>
              <a:spcAft>
                <a:spcPts val="600"/>
              </a:spcAft>
              <a:defRPr/>
            </a:pPr>
            <a:r>
              <a:rPr lang="en-GB" sz="1800" b="1"/>
              <a:t>We have used it to improve the tools and our Go-Live Support </a:t>
            </a:r>
          </a:p>
          <a:p>
            <a:pPr marL="9525">
              <a:spcBef>
                <a:spcPts val="600"/>
              </a:spcBef>
              <a:spcAft>
                <a:spcPts val="600"/>
              </a:spcAft>
              <a:defRPr/>
            </a:pPr>
            <a:r>
              <a:rPr lang="en-GB" sz="1800" b="1">
                <a:latin typeface="Nunito Sans"/>
                <a:ea typeface="Calibri"/>
                <a:cs typeface="Calibri"/>
              </a:rPr>
              <a:t>It reinforces the importance of communicating our changing ways of working as well as the system functionality </a:t>
            </a:r>
          </a:p>
          <a:p>
            <a:pPr marL="9525">
              <a:spcBef>
                <a:spcPts val="600"/>
              </a:spcBef>
              <a:spcAft>
                <a:spcPts val="600"/>
              </a:spcAft>
              <a:buClr>
                <a:srgbClr val="7414DC"/>
              </a:buClr>
              <a:buSzPct val="125000"/>
              <a:defRPr/>
            </a:pPr>
            <a:r>
              <a:rPr lang="en-GB" sz="1800" b="1">
                <a:latin typeface="Nunito Sans"/>
                <a:ea typeface="Calibri"/>
                <a:cs typeface="Calibri"/>
              </a:rPr>
              <a:t>Next steps:</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Test access closed today, this won’t reopen</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All system breaking issues will be resolved for Go-Live</a:t>
            </a:r>
            <a:endParaRPr lang="en-GB" sz="1800" i="1">
              <a:latin typeface="Nunito Sans"/>
              <a:ea typeface="Calibri"/>
              <a:cs typeface="Calibri"/>
            </a:endParaRP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There will be some upcoming improvements, we’ll share a list of these</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Post Go-Live releases will be in the New Year </a:t>
            </a:r>
          </a:p>
        </p:txBody>
      </p:sp>
      <p:sp>
        <p:nvSpPr>
          <p:cNvPr id="2" name="object 5">
            <a:extLst>
              <a:ext uri="{FF2B5EF4-FFF2-40B4-BE49-F238E27FC236}">
                <a16:creationId xmlns:a16="http://schemas.microsoft.com/office/drawing/2014/main" id="{E3CF7406-49A6-6CB9-2EF6-0D0EE80A5411}"/>
              </a:ext>
            </a:extLst>
          </p:cNvPr>
          <p:cNvSpPr txBox="1"/>
          <p:nvPr/>
        </p:nvSpPr>
        <p:spPr>
          <a:xfrm>
            <a:off x="255104" y="905809"/>
            <a:ext cx="5840896" cy="984885"/>
          </a:xfrm>
          <a:prstGeom prst="rect">
            <a:avLst/>
          </a:prstGeom>
        </p:spPr>
        <p:txBody>
          <a:bodyPr vert="horz" wrap="square" lIns="0" tIns="0" rIns="0" bIns="0" rtlCol="0" anchor="t">
            <a:spAutoFit/>
          </a:bodyPr>
          <a:lstStyle/>
          <a:p>
            <a:pPr marL="0" lvl="1" defTabSz="685784"/>
            <a:r>
              <a:rPr lang="en-GB" sz="3200" kern="0">
                <a:solidFill>
                  <a:srgbClr val="7413DC"/>
                </a:solidFill>
                <a:latin typeface="Nunito Sans Black"/>
                <a:cs typeface="Calibri"/>
              </a:rPr>
              <a:t>Testing overview and next steps</a:t>
            </a:r>
            <a:endParaRPr lang="en-US" sz="3200"/>
          </a:p>
        </p:txBody>
      </p:sp>
      <p:sp>
        <p:nvSpPr>
          <p:cNvPr id="7" name="Hexagon 6">
            <a:extLst>
              <a:ext uri="{FF2B5EF4-FFF2-40B4-BE49-F238E27FC236}">
                <a16:creationId xmlns:a16="http://schemas.microsoft.com/office/drawing/2014/main" id="{EF44281F-3665-4E07-4C97-DA7B1211432F}"/>
              </a:ext>
            </a:extLst>
          </p:cNvPr>
          <p:cNvSpPr>
            <a:spLocks noChangeAspect="1"/>
          </p:cNvSpPr>
          <p:nvPr/>
        </p:nvSpPr>
        <p:spPr>
          <a:xfrm>
            <a:off x="96366" y="1966079"/>
            <a:ext cx="1712160" cy="1476000"/>
          </a:xfrm>
          <a:prstGeom prst="hexagon">
            <a:avLst/>
          </a:prstGeom>
          <a:solidFill>
            <a:schemeClr val="tx2"/>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800"/>
              <a:t>1,157 Testers</a:t>
            </a:r>
          </a:p>
        </p:txBody>
      </p:sp>
      <p:sp>
        <p:nvSpPr>
          <p:cNvPr id="8" name="Hexagon 7">
            <a:extLst>
              <a:ext uri="{FF2B5EF4-FFF2-40B4-BE49-F238E27FC236}">
                <a16:creationId xmlns:a16="http://schemas.microsoft.com/office/drawing/2014/main" id="{D3053659-5AC7-2DC0-CFAD-7B8DF1A73855}"/>
              </a:ext>
            </a:extLst>
          </p:cNvPr>
          <p:cNvSpPr>
            <a:spLocks noChangeAspect="1"/>
          </p:cNvSpPr>
          <p:nvPr/>
        </p:nvSpPr>
        <p:spPr>
          <a:xfrm>
            <a:off x="1518420" y="2750541"/>
            <a:ext cx="1712160" cy="1476000"/>
          </a:xfrm>
          <a:prstGeom prst="hexagon">
            <a:avLst/>
          </a:prstGeom>
          <a:solidFill>
            <a:schemeClr val="bg2"/>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00"/>
              <a:t>1,072 Go-Live Support Team Members</a:t>
            </a:r>
          </a:p>
        </p:txBody>
      </p:sp>
      <p:sp>
        <p:nvSpPr>
          <p:cNvPr id="9" name="Hexagon 8">
            <a:extLst>
              <a:ext uri="{FF2B5EF4-FFF2-40B4-BE49-F238E27FC236}">
                <a16:creationId xmlns:a16="http://schemas.microsoft.com/office/drawing/2014/main" id="{0F65E6B7-049C-EBD5-987B-7ABECA1CED49}"/>
              </a:ext>
            </a:extLst>
          </p:cNvPr>
          <p:cNvSpPr>
            <a:spLocks noChangeAspect="1"/>
          </p:cNvSpPr>
          <p:nvPr/>
        </p:nvSpPr>
        <p:spPr>
          <a:xfrm>
            <a:off x="1518420" y="4311439"/>
            <a:ext cx="1712160" cy="1476000"/>
          </a:xfrm>
          <a:prstGeom prst="hexagon">
            <a:avLst/>
          </a:prstGeom>
          <a:solidFill>
            <a:schemeClr val="tx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200"/>
          </a:p>
        </p:txBody>
      </p:sp>
      <p:sp>
        <p:nvSpPr>
          <p:cNvPr id="10" name="Hexagon 9">
            <a:extLst>
              <a:ext uri="{FF2B5EF4-FFF2-40B4-BE49-F238E27FC236}">
                <a16:creationId xmlns:a16="http://schemas.microsoft.com/office/drawing/2014/main" id="{D5FD9763-99AB-2102-4078-CAF727BDEE82}"/>
              </a:ext>
            </a:extLst>
          </p:cNvPr>
          <p:cNvSpPr>
            <a:spLocks noChangeAspect="1"/>
          </p:cNvSpPr>
          <p:nvPr/>
        </p:nvSpPr>
        <p:spPr>
          <a:xfrm>
            <a:off x="96366" y="3535003"/>
            <a:ext cx="1712160" cy="1476000"/>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800"/>
              <a:t>Security Testing</a:t>
            </a:r>
          </a:p>
        </p:txBody>
      </p:sp>
      <p:sp>
        <p:nvSpPr>
          <p:cNvPr id="11" name="Hexagon 10">
            <a:extLst>
              <a:ext uri="{FF2B5EF4-FFF2-40B4-BE49-F238E27FC236}">
                <a16:creationId xmlns:a16="http://schemas.microsoft.com/office/drawing/2014/main" id="{8498BB8D-A6AC-6374-AD1F-35BEFB621EEA}"/>
              </a:ext>
            </a:extLst>
          </p:cNvPr>
          <p:cNvSpPr>
            <a:spLocks noChangeAspect="1"/>
          </p:cNvSpPr>
          <p:nvPr/>
        </p:nvSpPr>
        <p:spPr>
          <a:xfrm>
            <a:off x="2940474" y="1966079"/>
            <a:ext cx="1712160" cy="1476000"/>
          </a:xfrm>
          <a:prstGeom prst="hexagon">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800"/>
              <a:t>Learning Content Testing</a:t>
            </a:r>
          </a:p>
        </p:txBody>
      </p:sp>
      <p:sp>
        <p:nvSpPr>
          <p:cNvPr id="12" name="Hexagon 11">
            <a:extLst>
              <a:ext uri="{FF2B5EF4-FFF2-40B4-BE49-F238E27FC236}">
                <a16:creationId xmlns:a16="http://schemas.microsoft.com/office/drawing/2014/main" id="{94AC97F3-61A6-0282-9E13-8493CC7BBF6E}"/>
              </a:ext>
            </a:extLst>
          </p:cNvPr>
          <p:cNvSpPr>
            <a:spLocks noChangeAspect="1"/>
          </p:cNvSpPr>
          <p:nvPr/>
        </p:nvSpPr>
        <p:spPr>
          <a:xfrm>
            <a:off x="4383840" y="2750541"/>
            <a:ext cx="1712160" cy="1476000"/>
          </a:xfrm>
          <a:prstGeom prst="hexagon">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00"/>
              <a:t>Face-to-Face Usability Testing</a:t>
            </a:r>
          </a:p>
        </p:txBody>
      </p:sp>
      <p:sp>
        <p:nvSpPr>
          <p:cNvPr id="13" name="Hexagon 12">
            <a:extLst>
              <a:ext uri="{FF2B5EF4-FFF2-40B4-BE49-F238E27FC236}">
                <a16:creationId xmlns:a16="http://schemas.microsoft.com/office/drawing/2014/main" id="{162313A6-47AC-6CD4-B2BE-52A8CA56EA4B}"/>
              </a:ext>
            </a:extLst>
          </p:cNvPr>
          <p:cNvSpPr>
            <a:spLocks noChangeAspect="1"/>
          </p:cNvSpPr>
          <p:nvPr/>
        </p:nvSpPr>
        <p:spPr>
          <a:xfrm>
            <a:off x="96366" y="5086388"/>
            <a:ext cx="1712160" cy="1476000"/>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00"/>
              <a:t>Mobile Phone Testing</a:t>
            </a:r>
          </a:p>
        </p:txBody>
      </p:sp>
      <p:sp>
        <p:nvSpPr>
          <p:cNvPr id="14" name="Hexagon 13">
            <a:extLst>
              <a:ext uri="{FF2B5EF4-FFF2-40B4-BE49-F238E27FC236}">
                <a16:creationId xmlns:a16="http://schemas.microsoft.com/office/drawing/2014/main" id="{8DFA0A98-178C-11C4-7362-D8479C53D0B7}"/>
              </a:ext>
            </a:extLst>
          </p:cNvPr>
          <p:cNvSpPr>
            <a:spLocks noChangeAspect="1"/>
          </p:cNvSpPr>
          <p:nvPr/>
        </p:nvSpPr>
        <p:spPr>
          <a:xfrm>
            <a:off x="2940474" y="5086388"/>
            <a:ext cx="1712160" cy="1476000"/>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800"/>
              <a:t>900+ Tickets Raised</a:t>
            </a:r>
          </a:p>
        </p:txBody>
      </p:sp>
      <p:sp>
        <p:nvSpPr>
          <p:cNvPr id="15" name="TextBox 14">
            <a:extLst>
              <a:ext uri="{FF2B5EF4-FFF2-40B4-BE49-F238E27FC236}">
                <a16:creationId xmlns:a16="http://schemas.microsoft.com/office/drawing/2014/main" id="{FF8E45EF-0401-BE50-76C7-D76402B64546}"/>
              </a:ext>
            </a:extLst>
          </p:cNvPr>
          <p:cNvSpPr txBox="1"/>
          <p:nvPr/>
        </p:nvSpPr>
        <p:spPr>
          <a:xfrm>
            <a:off x="1601030" y="4726274"/>
            <a:ext cx="1518715" cy="646331"/>
          </a:xfrm>
          <a:prstGeom prst="rect">
            <a:avLst/>
          </a:prstGeom>
          <a:noFill/>
        </p:spPr>
        <p:txBody>
          <a:bodyPr wrap="square" rtlCol="0" anchor="ctr">
            <a:spAutoFit/>
          </a:bodyPr>
          <a:lstStyle/>
          <a:p>
            <a:pPr algn="ctr"/>
            <a:r>
              <a:rPr lang="en-GB" sz="1800">
                <a:solidFill>
                  <a:schemeClr val="bg1"/>
                </a:solidFill>
              </a:rPr>
              <a:t>Performance Testing</a:t>
            </a:r>
          </a:p>
        </p:txBody>
      </p:sp>
    </p:spTree>
    <p:extLst>
      <p:ext uri="{BB962C8B-B14F-4D97-AF65-F5344CB8AC3E}">
        <p14:creationId xmlns:p14="http://schemas.microsoft.com/office/powerpoint/2010/main" val="1943261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x7xsdp5mc14mxj2ip6r7k5fuvzrq5v"/>
</p:tagLst>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scouts-powerpoint-template-small-file</Template>
  <TotalTime>0</TotalTime>
  <Words>2597</Words>
  <Application>Microsoft Office PowerPoint</Application>
  <PresentationFormat>Widescreen</PresentationFormat>
  <Paragraphs>443</Paragraphs>
  <Slides>40</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Nunito Sans</vt:lpstr>
      <vt:lpstr>Nunito Sans Black</vt:lpstr>
      <vt:lpstr>Arial</vt:lpstr>
      <vt:lpstr>Calibri</vt:lpstr>
      <vt:lpstr>Segoe UI</vt:lpstr>
      <vt:lpstr>Arial,Sans-Serif</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2024-10-30T08:53:30Z</dcterms:created>
  <dcterms:modified xsi:type="dcterms:W3CDTF">2024-10-30T08:53:44Z</dcterms:modified>
</cp:coreProperties>
</file>