
<file path=[Content_Types].xml><?xml version="1.0" encoding="utf-8"?>
<Types xmlns="http://schemas.openxmlformats.org/package/2006/content-types">
  <Default Extension="fntdata" ContentType="application/x-fontdata"/>
  <Default Extension="jpeg" ContentType="image/jpeg"/>
  <Default Extension="jpg" ContentType="image/jp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bookmarkIdSeed="3">
  <p:sldMasterIdLst>
    <p:sldMasterId id="2147483834" r:id="rId4"/>
  </p:sldMasterIdLst>
  <p:notesMasterIdLst>
    <p:notesMasterId r:id="rId47"/>
  </p:notesMasterIdLst>
  <p:sldIdLst>
    <p:sldId id="320" r:id="rId5"/>
    <p:sldId id="329" r:id="rId6"/>
    <p:sldId id="733" r:id="rId7"/>
    <p:sldId id="896" r:id="rId8"/>
    <p:sldId id="1006" r:id="rId9"/>
    <p:sldId id="1002" r:id="rId10"/>
    <p:sldId id="1048" r:id="rId11"/>
    <p:sldId id="256" r:id="rId12"/>
    <p:sldId id="1020" r:id="rId13"/>
    <p:sldId id="1023" r:id="rId14"/>
    <p:sldId id="1021" r:id="rId15"/>
    <p:sldId id="1022" r:id="rId16"/>
    <p:sldId id="1056" r:id="rId17"/>
    <p:sldId id="1027" r:id="rId18"/>
    <p:sldId id="1067" r:id="rId19"/>
    <p:sldId id="1057" r:id="rId20"/>
    <p:sldId id="1044" r:id="rId21"/>
    <p:sldId id="1049" r:id="rId22"/>
    <p:sldId id="1024" r:id="rId23"/>
    <p:sldId id="1025" r:id="rId24"/>
    <p:sldId id="1030" r:id="rId25"/>
    <p:sldId id="1031" r:id="rId26"/>
    <p:sldId id="1039" r:id="rId27"/>
    <p:sldId id="1040" r:id="rId28"/>
    <p:sldId id="1055" r:id="rId29"/>
    <p:sldId id="474" r:id="rId30"/>
    <p:sldId id="1054" r:id="rId31"/>
    <p:sldId id="1063" r:id="rId32"/>
    <p:sldId id="1011" r:id="rId33"/>
    <p:sldId id="893" r:id="rId34"/>
    <p:sldId id="1015" r:id="rId35"/>
    <p:sldId id="1016" r:id="rId36"/>
    <p:sldId id="1068" r:id="rId37"/>
    <p:sldId id="1017" r:id="rId38"/>
    <p:sldId id="1047" r:id="rId39"/>
    <p:sldId id="1052" r:id="rId40"/>
    <p:sldId id="1064" r:id="rId41"/>
    <p:sldId id="771" r:id="rId42"/>
    <p:sldId id="1060" r:id="rId43"/>
    <p:sldId id="1061" r:id="rId44"/>
    <p:sldId id="1069" r:id="rId45"/>
    <p:sldId id="1066" r:id="rId46"/>
  </p:sldIdLst>
  <p:sldSz cx="12192000" cy="6858000"/>
  <p:notesSz cx="16256000" cy="9144000"/>
  <p:embeddedFontLst>
    <p:embeddedFont>
      <p:font typeface="Nunito Sans" panose="00000500000000000000" pitchFamily="2" charset="0"/>
      <p:regular r:id="rId48"/>
      <p:bold r:id="rId49"/>
      <p:italic r:id="rId50"/>
      <p:boldItalic r:id="rId51"/>
    </p:embeddedFont>
    <p:embeddedFont>
      <p:font typeface="Nunito Sans Black" panose="00000A00000000000000" pitchFamily="2" charset="0"/>
      <p:bold r:id="rId52"/>
      <p:boldItalic r:id="rId53"/>
    </p:embeddedFont>
  </p:embeddedFontLst>
  <p:defaultTex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162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CA3D208-6267-342F-996D-0ED919789A35}" name="Susan Wallace" initials="SW" userId="S::susan.wallace@scouts.org.uk::1dea21a4-a711-4ebc-9773-2fb79bc4550e" providerId="AD"/>
  <p188:author id="{42883B10-A16F-FFFE-D117-5D8130F93BAA}" name="Adam Ray" initials="AR" userId="S::Adam.Ray@scouts.org.uk::55e35bce-ead9-4df5-9235-184f6cd38396" providerId="AD"/>
  <p188:author id="{30A23612-EC69-DF99-8E3C-8FC1F2535C8D}" name="Rebecca Young" initials="RY" userId="S::rebecca.young@scouts.org.uk::f555593b-33da-495a-aad4-0af475238730" providerId="AD"/>
  <p188:author id="{1A523E19-15C1-E9D4-4FD2-7AEF2AE34E0B}" name="Adam Ray" initials="AR" userId="S::adam.ray@scouts.org.uk::55e35bce-ead9-4df5-9235-184f6cd38396" providerId="AD"/>
  <p188:author id="{380A2322-47BA-B565-A126-E3D264C782EC}" name="Ben Powlesland" initials="BP" userId="S::benjamin.powlesland@scouts.org.uk::baa67bed-c541-40ef-a4f5-2220a2e8bccf" providerId="AD"/>
  <p188:author id="{3C815923-39DB-63F5-A443-18923E457571}" name="Pete Jeffreys" initials="PJ" userId="S::Pete.Jeffreys@scouts.org.uk::25ad60b4-1396-428f-a660-10ca608ac5be" providerId="AD"/>
  <p188:author id="{02FF092D-6D72-A9F1-59AF-F6CA8A495047}" name="Jack Caine" initials="JC" userId="S::jack.caine@scouts.org.uk::64d406e3-071f-4895-a778-14919809e9a5" providerId="AD"/>
  <p188:author id="{E1DBFD33-56EB-8CE8-DD2C-D9FF7E16F56F}" name="Pete Jeffreys" initials="PJ" userId="S::pete.jeffreys@scouts.org.uk::25ad60b4-1396-428f-a660-10ca608ac5be" providerId="AD"/>
  <p188:author id="{1EDE143A-CD14-B44C-8B24-E7A126DBF7FE}" name="Robert Groves" initials="RG" userId="Robert Groves" providerId="None"/>
  <p188:author id="{75DB3E5F-BCEB-C059-68D6-BC99F48451FF}" name="Andrew Sutherland" initials="AS" userId="S::andrew.sutherland@scouts.org.uk::f84dd9ed-16dd-4604-8524-05c73fa146fc" providerId="AD"/>
  <p188:author id="{09EE0762-028D-C496-A63A-38CA9AB7D99D}" name="Alison Fell" initials="AF" userId="S::alison.fell@scouts.org.uk::5b1de8e2-dda0-40e6-9071-5ec3be7418c5" providerId="AD"/>
  <p188:author id="{18651C69-2D9F-5889-DCD6-A21DDFDF980E}" name="Elizabeth Stormfield" initials="ES" userId="S::elizabeth.stormfield@scouts.org.uk::143790e4-f836-4071-8725-fc18b1c0af50" providerId="AD"/>
  <p188:author id="{874E6E74-72D9-576B-FBA3-9BE0DB0285FC}" name="James Booker" initials="JB" userId="S::james.booker@scouts.org.uk::201249a4-d410-4cab-99cc-746650975179" providerId="AD"/>
  <p188:author id="{0D831884-2401-F86D-55D7-E40AB25E776F}" name="Alison Fell" initials="AF" userId="S::alison.fell@cycscouts.org.uk::9470677d-65ca-4e5e-97ca-08ffce19d652" providerId="AD"/>
  <p188:author id="{D13BF18C-1455-CC9B-F8B2-C181FA239493}" name="Lara Burns" initials="LB" userId="S::lara.burns@scouts.org.uk::3ecee4ae-a55c-4804-ac20-4479182acad9" providerId="AD"/>
  <p188:author id="{B51194AF-4837-2DA3-2C6D-1A429DC20A59}" name="Elizabeth Cash" initials="EC" userId="S::elizabeth.cash@scouts.org.uk::05f927b3-ca14-43d5-b50a-5c0f73879942" providerId="AD"/>
  <p188:author id="{49AAC8C7-16BA-D461-223F-9B2126E520F6}" name="Anders Wulff" initials="AW" userId="S::anders.wulff@scouts.org.uk::712cb9ff-b7b2-40ee-9b23-9483bf4b62f6" providerId="AD"/>
  <p188:author id="{3D79F3C7-D0F4-A591-84AB-43B7BEC64F9F}" name="Craig Turpie" initials="CT" userId="S::craig.turpie@scouts.org.uk::0a9270cd-ff07-4281-8a79-9ac34e6992a5" providerId="AD"/>
  <p188:author id="{544CD2D0-1776-E026-85BB-ED66046B37CD}" name="Eleanor Coker" initials="EC" userId="S::eleanor.coker@scouts.org.uk::f2e34377-7a42-4171-897d-815de199653d" providerId="AD"/>
  <p188:author id="{D0258FD5-187F-BAD9-0F85-89ACC8FF1DF5}" name="Gordon Weston" initials="GW" userId="S::gordon.weston@scouts.org.uk::7d654ddf-9f43-4abb-be5b-ef660823d517" providerId="AD"/>
  <p188:author id="{ED1FD4DE-6FB5-8603-65E2-74F7500488B7}" name="Kirsty Waugh" initials="KW" userId="S::kirsty.waugh@scouts.org.uk::3c8af125-a979-4ee5-804b-4b718550c0d7" providerId="AD"/>
  <p188:author id="{DA38F2E9-F69D-34CD-27F0-99B9E7CC527C}" name="Lauren Golding" initials="LG" userId="S::lauren.golding@scouts.org.uk::5ecf11f9-6101-44b0-9678-ad82d7c1bed9" providerId="AD"/>
  <p188:author id="{BCA007F3-E7CA-0934-D7EC-8256E13732B6}" name="Robert Groves" initials="RG" userId="S::Robert.Groves@scouts.org.uk::18340ee5-2ee2-4523-a1bd-00715d104e64" providerId="AD"/>
  <p188:author id="{DD65E8F7-7F80-3F86-A220-6B50E6B2C257}" name="Lucy Burrows-Smith" initials="LB" userId="S::lucy.burrows-smith@scouts.org.uk::14151813-edde-4ec5-912a-240d5b4a5b32" providerId="AD"/>
  <p188:author id="{7AD9B1F9-B7F8-0530-DF4C-8159C57300DA}" name="Emily Hatcher" initials="EH" userId="S::emily.hatcher@scouts.org.uk::5248c6d0-681c-48eb-bcdd-736a1e594407" providerId="AD"/>
  <p188:author id="{1A9ADFFA-76F0-13C9-E8AC-813C7AFD6AFD}" name="Hamish Stout" initials="HS" userId="S::hamish.stout@scouts.org.uk::15f0d1f2-19d0-420e-bacb-e7d8d634b31c" providerId="AD"/>
  <p188:author id="{3CFDCDFF-C6B2-5F68-6369-EA6051CD0E23}" name="Heather Smith" initials="HS" userId="S::heather.smith@scouts.org.uk::d8df1e46-fb49-4870-8d1d-1072af296b9c" providerId="AD"/>
  <p188:author id="{B306D6FF-6E8A-051B-9139-7245D0F1B46A}" name="Pete Jeffreys" initials="PJ" userId="Pete Jeffreys" providerId="None"/>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Lauren Golding" initials="LG" lastIdx="2" clrIdx="0">
    <p:extLst>
      <p:ext uri="{19B8F6BF-5375-455C-9EA6-DF929625EA0E}">
        <p15:presenceInfo xmlns:p15="http://schemas.microsoft.com/office/powerpoint/2012/main" userId="S-1-5-21-1391002672-2133347557-2062581721-44135" providerId="AD"/>
      </p:ext>
    </p:extLst>
  </p:cmAuthor>
  <p:cmAuthor id="2" name="Lauren Golding" initials="LG [2]" lastIdx="3" clrIdx="1">
    <p:extLst>
      <p:ext uri="{19B8F6BF-5375-455C-9EA6-DF929625EA0E}">
        <p15:presenceInfo xmlns:p15="http://schemas.microsoft.com/office/powerpoint/2012/main" userId="S::lauren.golding@scouts.org.uk::5ecf11f9-6101-44b0-9678-ad82d7c1bed9" providerId="AD"/>
      </p:ext>
    </p:extLst>
  </p:cmAuthor>
  <p:cmAuthor id="3" name="Adam Ray" initials="AR" lastIdx="1" clrIdx="2">
    <p:extLst>
      <p:ext uri="{19B8F6BF-5375-455C-9EA6-DF929625EA0E}">
        <p15:presenceInfo xmlns:p15="http://schemas.microsoft.com/office/powerpoint/2012/main" userId="S::adam.ray@scouts.org.uk::55e35bce-ead9-4df5-9235-184f6cd38396" providerId="AD"/>
      </p:ext>
    </p:extLst>
  </p:cmAuthor>
  <p:cmAuthor id="4" name="Kirsty Waugh" initials="KW" lastIdx="1" clrIdx="3">
    <p:extLst>
      <p:ext uri="{19B8F6BF-5375-455C-9EA6-DF929625EA0E}">
        <p15:presenceInfo xmlns:p15="http://schemas.microsoft.com/office/powerpoint/2012/main" userId="S::kirsty.waugh@scouts.org.uk::3c8af125-a979-4ee5-804b-4b718550c0d7" providerId="AD"/>
      </p:ext>
    </p:extLst>
  </p:cmAuthor>
  <p:cmAuthor id="5" name="Chloe Kembery" initials="CK [2]" lastIdx="1" clrIdx="4">
    <p:extLst>
      <p:ext uri="{19B8F6BF-5375-455C-9EA6-DF929625EA0E}">
        <p15:presenceInfo xmlns:p15="http://schemas.microsoft.com/office/powerpoint/2012/main" userId="S::chloe.kembery@scouts.org.uk::bbb991c1-6616-42a7-b38f-f321f97d1b8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0A794"/>
    <a:srgbClr val="7414DC"/>
    <a:srgbClr val="00A793"/>
    <a:srgbClr val="006DDF"/>
    <a:srgbClr val="FFB4E5"/>
    <a:srgbClr val="FF912A"/>
    <a:srgbClr val="205A41"/>
    <a:srgbClr val="23A950"/>
    <a:srgbClr val="00398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1" d="100"/>
          <a:sy n="101" d="100"/>
        </p:scale>
        <p:origin x="876" y="108"/>
      </p:cViewPr>
      <p:guideLst>
        <p:guide orient="horz" pos="2160"/>
        <p:guide pos="1620"/>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notesMaster" Target="notesMasters/notesMaster1.xml"/><Relationship Id="rId50" Type="http://schemas.openxmlformats.org/officeDocument/2006/relationships/font" Target="fonts/font3.fntdata"/><Relationship Id="rId55"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font" Target="fonts/font6.fntdata"/><Relationship Id="rId58" Type="http://schemas.openxmlformats.org/officeDocument/2006/relationships/tableStyles" Target="tableStyles.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font" Target="fonts/font1.fntdata"/><Relationship Id="rId56"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font" Target="fonts/font4.fntdata"/><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microsoft.com/office/2016/11/relationships/changesInfo" Target="changesInfos/changesInfo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font" Target="fonts/font2.fntdata"/><Relationship Id="rId57" Type="http://schemas.openxmlformats.org/officeDocument/2006/relationships/theme" Target="theme/theme1.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font" Target="fonts/font5.fntdata"/><Relationship Id="rId60" Type="http://schemas.microsoft.com/office/2018/10/relationships/authors" Targe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dam Ray" userId="55e35bce-ead9-4df5-9235-184f6cd38396" providerId="ADAL" clId="{BCB5A8AF-630D-4F4D-B54A-1BFF01D40A74}"/>
    <pc:docChg chg="delSld modSld">
      <pc:chgData name="Adam Ray" userId="55e35bce-ead9-4df5-9235-184f6cd38396" providerId="ADAL" clId="{BCB5A8AF-630D-4F4D-B54A-1BFF01D40A74}" dt="2024-04-23T19:37:36.719" v="33" actId="6549"/>
      <pc:docMkLst>
        <pc:docMk/>
      </pc:docMkLst>
      <pc:sldChg chg="modNotesTx">
        <pc:chgData name="Adam Ray" userId="55e35bce-ead9-4df5-9235-184f6cd38396" providerId="ADAL" clId="{BCB5A8AF-630D-4F4D-B54A-1BFF01D40A74}" dt="2024-04-23T19:35:59.298" v="3" actId="6549"/>
        <pc:sldMkLst>
          <pc:docMk/>
          <pc:sldMk cId="910982174" sldId="256"/>
        </pc:sldMkLst>
      </pc:sldChg>
      <pc:sldChg chg="modNotesTx">
        <pc:chgData name="Adam Ray" userId="55e35bce-ead9-4df5-9235-184f6cd38396" providerId="ADAL" clId="{BCB5A8AF-630D-4F4D-B54A-1BFF01D40A74}" dt="2024-04-23T19:36:50.941" v="20" actId="113"/>
        <pc:sldMkLst>
          <pc:docMk/>
          <pc:sldMk cId="1743732591" sldId="474"/>
        </pc:sldMkLst>
      </pc:sldChg>
      <pc:sldChg chg="del">
        <pc:chgData name="Adam Ray" userId="55e35bce-ead9-4df5-9235-184f6cd38396" providerId="ADAL" clId="{BCB5A8AF-630D-4F4D-B54A-1BFF01D40A74}" dt="2024-04-23T19:35:29.358" v="0" actId="47"/>
        <pc:sldMkLst>
          <pc:docMk/>
          <pc:sldMk cId="2908073309" sldId="717"/>
        </pc:sldMkLst>
      </pc:sldChg>
      <pc:sldChg chg="del">
        <pc:chgData name="Adam Ray" userId="55e35bce-ead9-4df5-9235-184f6cd38396" providerId="ADAL" clId="{BCB5A8AF-630D-4F4D-B54A-1BFF01D40A74}" dt="2024-04-23T19:35:29.358" v="0" actId="47"/>
        <pc:sldMkLst>
          <pc:docMk/>
          <pc:sldMk cId="481424242" sldId="718"/>
        </pc:sldMkLst>
      </pc:sldChg>
      <pc:sldChg chg="del">
        <pc:chgData name="Adam Ray" userId="55e35bce-ead9-4df5-9235-184f6cd38396" providerId="ADAL" clId="{BCB5A8AF-630D-4F4D-B54A-1BFF01D40A74}" dt="2024-04-23T19:35:29.358" v="0" actId="47"/>
        <pc:sldMkLst>
          <pc:docMk/>
          <pc:sldMk cId="881261145" sldId="719"/>
        </pc:sldMkLst>
      </pc:sldChg>
      <pc:sldChg chg="del">
        <pc:chgData name="Adam Ray" userId="55e35bce-ead9-4df5-9235-184f6cd38396" providerId="ADAL" clId="{BCB5A8AF-630D-4F4D-B54A-1BFF01D40A74}" dt="2024-04-23T19:35:29.358" v="0" actId="47"/>
        <pc:sldMkLst>
          <pc:docMk/>
          <pc:sldMk cId="4051101272" sldId="746"/>
        </pc:sldMkLst>
      </pc:sldChg>
      <pc:sldChg chg="modNotesTx">
        <pc:chgData name="Adam Ray" userId="55e35bce-ead9-4df5-9235-184f6cd38396" providerId="ADAL" clId="{BCB5A8AF-630D-4F4D-B54A-1BFF01D40A74}" dt="2024-04-23T19:37:24.208" v="31" actId="6549"/>
        <pc:sldMkLst>
          <pc:docMk/>
          <pc:sldMk cId="2439729750" sldId="771"/>
        </pc:sldMkLst>
      </pc:sldChg>
      <pc:sldChg chg="del">
        <pc:chgData name="Adam Ray" userId="55e35bce-ead9-4df5-9235-184f6cd38396" providerId="ADAL" clId="{BCB5A8AF-630D-4F4D-B54A-1BFF01D40A74}" dt="2024-04-23T19:35:29.358" v="0" actId="47"/>
        <pc:sldMkLst>
          <pc:docMk/>
          <pc:sldMk cId="101112878" sldId="937"/>
        </pc:sldMkLst>
      </pc:sldChg>
      <pc:sldChg chg="modNotesTx">
        <pc:chgData name="Adam Ray" userId="55e35bce-ead9-4df5-9235-184f6cd38396" providerId="ADAL" clId="{BCB5A8AF-630D-4F4D-B54A-1BFF01D40A74}" dt="2024-04-23T19:35:55.286" v="2" actId="6549"/>
        <pc:sldMkLst>
          <pc:docMk/>
          <pc:sldMk cId="1895248037" sldId="1002"/>
        </pc:sldMkLst>
      </pc:sldChg>
      <pc:sldChg chg="delCm modNotesTx">
        <pc:chgData name="Adam Ray" userId="55e35bce-ead9-4df5-9235-184f6cd38396" providerId="ADAL" clId="{BCB5A8AF-630D-4F4D-B54A-1BFF01D40A74}" dt="2024-04-23T19:36:59.417" v="23" actId="6549"/>
        <pc:sldMkLst>
          <pc:docMk/>
          <pc:sldMk cId="3500395337" sldId="1011"/>
        </pc:sldMkLst>
        <pc:extLst>
          <p:ext xmlns:p="http://schemas.openxmlformats.org/presentationml/2006/main" uri="{D6D511B9-2390-475A-947B-AFAB55BFBCF1}">
            <pc226:cmChg xmlns:pc226="http://schemas.microsoft.com/office/powerpoint/2022/06/main/command" chg="del">
              <pc226:chgData name="Adam Ray" userId="55e35bce-ead9-4df5-9235-184f6cd38396" providerId="ADAL" clId="{BCB5A8AF-630D-4F4D-B54A-1BFF01D40A74}" dt="2024-04-23T19:35:39.057" v="1"/>
              <pc2:cmMkLst xmlns:pc2="http://schemas.microsoft.com/office/powerpoint/2019/9/main/command">
                <pc:docMk/>
                <pc:sldMk cId="3500395337" sldId="1011"/>
                <pc2:cmMk id="{AFCC6358-0DC9-403C-A486-87E54CEFAF15}"/>
              </pc2:cmMkLst>
            </pc226:cmChg>
          </p:ext>
        </pc:extLst>
      </pc:sldChg>
      <pc:sldChg chg="modNotesTx">
        <pc:chgData name="Adam Ray" userId="55e35bce-ead9-4df5-9235-184f6cd38396" providerId="ADAL" clId="{BCB5A8AF-630D-4F4D-B54A-1BFF01D40A74}" dt="2024-04-23T19:37:05.553" v="24" actId="6549"/>
        <pc:sldMkLst>
          <pc:docMk/>
          <pc:sldMk cId="1769426662" sldId="1015"/>
        </pc:sldMkLst>
      </pc:sldChg>
      <pc:sldChg chg="modNotesTx">
        <pc:chgData name="Adam Ray" userId="55e35bce-ead9-4df5-9235-184f6cd38396" providerId="ADAL" clId="{BCB5A8AF-630D-4F4D-B54A-1BFF01D40A74}" dt="2024-04-23T19:37:08.489" v="25" actId="6549"/>
        <pc:sldMkLst>
          <pc:docMk/>
          <pc:sldMk cId="3032116828" sldId="1016"/>
        </pc:sldMkLst>
      </pc:sldChg>
      <pc:sldChg chg="modNotesTx">
        <pc:chgData name="Adam Ray" userId="55e35bce-ead9-4df5-9235-184f6cd38396" providerId="ADAL" clId="{BCB5A8AF-630D-4F4D-B54A-1BFF01D40A74}" dt="2024-04-23T19:37:14.152" v="27" actId="6549"/>
        <pc:sldMkLst>
          <pc:docMk/>
          <pc:sldMk cId="2364658561" sldId="1017"/>
        </pc:sldMkLst>
      </pc:sldChg>
      <pc:sldChg chg="modNotesTx">
        <pc:chgData name="Adam Ray" userId="55e35bce-ead9-4df5-9235-184f6cd38396" providerId="ADAL" clId="{BCB5A8AF-630D-4F4D-B54A-1BFF01D40A74}" dt="2024-04-23T19:36:02.273" v="4" actId="6549"/>
        <pc:sldMkLst>
          <pc:docMk/>
          <pc:sldMk cId="3851839256" sldId="1020"/>
        </pc:sldMkLst>
      </pc:sldChg>
      <pc:sldChg chg="modNotesTx">
        <pc:chgData name="Adam Ray" userId="55e35bce-ead9-4df5-9235-184f6cd38396" providerId="ADAL" clId="{BCB5A8AF-630D-4F4D-B54A-1BFF01D40A74}" dt="2024-04-23T19:36:07.785" v="6" actId="6549"/>
        <pc:sldMkLst>
          <pc:docMk/>
          <pc:sldMk cId="1771218603" sldId="1021"/>
        </pc:sldMkLst>
      </pc:sldChg>
      <pc:sldChg chg="modNotesTx">
        <pc:chgData name="Adam Ray" userId="55e35bce-ead9-4df5-9235-184f6cd38396" providerId="ADAL" clId="{BCB5A8AF-630D-4F4D-B54A-1BFF01D40A74}" dt="2024-04-23T19:36:11.025" v="7" actId="6549"/>
        <pc:sldMkLst>
          <pc:docMk/>
          <pc:sldMk cId="1242283311" sldId="1022"/>
        </pc:sldMkLst>
      </pc:sldChg>
      <pc:sldChg chg="modNotesTx">
        <pc:chgData name="Adam Ray" userId="55e35bce-ead9-4df5-9235-184f6cd38396" providerId="ADAL" clId="{BCB5A8AF-630D-4F4D-B54A-1BFF01D40A74}" dt="2024-04-23T19:36:04.833" v="5" actId="6549"/>
        <pc:sldMkLst>
          <pc:docMk/>
          <pc:sldMk cId="4244151713" sldId="1023"/>
        </pc:sldMkLst>
      </pc:sldChg>
      <pc:sldChg chg="modNotesTx">
        <pc:chgData name="Adam Ray" userId="55e35bce-ead9-4df5-9235-184f6cd38396" providerId="ADAL" clId="{BCB5A8AF-630D-4F4D-B54A-1BFF01D40A74}" dt="2024-04-23T19:36:29.064" v="13" actId="6549"/>
        <pc:sldMkLst>
          <pc:docMk/>
          <pc:sldMk cId="3134795596" sldId="1024"/>
        </pc:sldMkLst>
      </pc:sldChg>
      <pc:sldChg chg="modNotesTx">
        <pc:chgData name="Adam Ray" userId="55e35bce-ead9-4df5-9235-184f6cd38396" providerId="ADAL" clId="{BCB5A8AF-630D-4F4D-B54A-1BFF01D40A74}" dt="2024-04-23T19:36:31.904" v="14" actId="6549"/>
        <pc:sldMkLst>
          <pc:docMk/>
          <pc:sldMk cId="4207430465" sldId="1025"/>
        </pc:sldMkLst>
      </pc:sldChg>
      <pc:sldChg chg="modNotesTx">
        <pc:chgData name="Adam Ray" userId="55e35bce-ead9-4df5-9235-184f6cd38396" providerId="ADAL" clId="{BCB5A8AF-630D-4F4D-B54A-1BFF01D40A74}" dt="2024-04-23T19:36:17.049" v="9" actId="6549"/>
        <pc:sldMkLst>
          <pc:docMk/>
          <pc:sldMk cId="2126022944" sldId="1027"/>
        </pc:sldMkLst>
      </pc:sldChg>
      <pc:sldChg chg="del">
        <pc:chgData name="Adam Ray" userId="55e35bce-ead9-4df5-9235-184f6cd38396" providerId="ADAL" clId="{BCB5A8AF-630D-4F4D-B54A-1BFF01D40A74}" dt="2024-04-23T19:35:29.358" v="0" actId="47"/>
        <pc:sldMkLst>
          <pc:docMk/>
          <pc:sldMk cId="2374152204" sldId="1028"/>
        </pc:sldMkLst>
      </pc:sldChg>
      <pc:sldChg chg="del">
        <pc:chgData name="Adam Ray" userId="55e35bce-ead9-4df5-9235-184f6cd38396" providerId="ADAL" clId="{BCB5A8AF-630D-4F4D-B54A-1BFF01D40A74}" dt="2024-04-23T19:35:29.358" v="0" actId="47"/>
        <pc:sldMkLst>
          <pc:docMk/>
          <pc:sldMk cId="1478444851" sldId="1029"/>
        </pc:sldMkLst>
      </pc:sldChg>
      <pc:sldChg chg="delCm modNotesTx">
        <pc:chgData name="Adam Ray" userId="55e35bce-ead9-4df5-9235-184f6cd38396" providerId="ADAL" clId="{BCB5A8AF-630D-4F4D-B54A-1BFF01D40A74}" dt="2024-04-23T19:36:34.543" v="15" actId="6549"/>
        <pc:sldMkLst>
          <pc:docMk/>
          <pc:sldMk cId="3439976335" sldId="1030"/>
        </pc:sldMkLst>
        <pc:extLst>
          <p:ext xmlns:p="http://schemas.openxmlformats.org/presentationml/2006/main" uri="{D6D511B9-2390-475A-947B-AFAB55BFBCF1}">
            <pc226:cmChg xmlns:pc226="http://schemas.microsoft.com/office/powerpoint/2022/06/main/command" chg="del">
              <pc226:chgData name="Adam Ray" userId="55e35bce-ead9-4df5-9235-184f6cd38396" providerId="ADAL" clId="{BCB5A8AF-630D-4F4D-B54A-1BFF01D40A74}" dt="2024-04-23T19:35:39.057" v="1"/>
              <pc2:cmMkLst xmlns:pc2="http://schemas.microsoft.com/office/powerpoint/2019/9/main/command">
                <pc:docMk/>
                <pc:sldMk cId="3439976335" sldId="1030"/>
                <pc2:cmMk id="{A58EC556-E08D-437A-BC02-6F053724E413}"/>
              </pc2:cmMkLst>
            </pc226:cmChg>
          </p:ext>
        </pc:extLst>
      </pc:sldChg>
      <pc:sldChg chg="modNotesTx">
        <pc:chgData name="Adam Ray" userId="55e35bce-ead9-4df5-9235-184f6cd38396" providerId="ADAL" clId="{BCB5A8AF-630D-4F4D-B54A-1BFF01D40A74}" dt="2024-04-23T19:36:37.001" v="16" actId="6549"/>
        <pc:sldMkLst>
          <pc:docMk/>
          <pc:sldMk cId="2930505365" sldId="1031"/>
        </pc:sldMkLst>
      </pc:sldChg>
      <pc:sldChg chg="del">
        <pc:chgData name="Adam Ray" userId="55e35bce-ead9-4df5-9235-184f6cd38396" providerId="ADAL" clId="{BCB5A8AF-630D-4F4D-B54A-1BFF01D40A74}" dt="2024-04-23T19:35:29.358" v="0" actId="47"/>
        <pc:sldMkLst>
          <pc:docMk/>
          <pc:sldMk cId="1722953497" sldId="1032"/>
        </pc:sldMkLst>
      </pc:sldChg>
      <pc:sldChg chg="del">
        <pc:chgData name="Adam Ray" userId="55e35bce-ead9-4df5-9235-184f6cd38396" providerId="ADAL" clId="{BCB5A8AF-630D-4F4D-B54A-1BFF01D40A74}" dt="2024-04-23T19:35:29.358" v="0" actId="47"/>
        <pc:sldMkLst>
          <pc:docMk/>
          <pc:sldMk cId="2182519071" sldId="1033"/>
        </pc:sldMkLst>
      </pc:sldChg>
      <pc:sldChg chg="del">
        <pc:chgData name="Adam Ray" userId="55e35bce-ead9-4df5-9235-184f6cd38396" providerId="ADAL" clId="{BCB5A8AF-630D-4F4D-B54A-1BFF01D40A74}" dt="2024-04-23T19:35:29.358" v="0" actId="47"/>
        <pc:sldMkLst>
          <pc:docMk/>
          <pc:sldMk cId="2649522569" sldId="1034"/>
        </pc:sldMkLst>
      </pc:sldChg>
      <pc:sldChg chg="del">
        <pc:chgData name="Adam Ray" userId="55e35bce-ead9-4df5-9235-184f6cd38396" providerId="ADAL" clId="{BCB5A8AF-630D-4F4D-B54A-1BFF01D40A74}" dt="2024-04-23T19:35:29.358" v="0" actId="47"/>
        <pc:sldMkLst>
          <pc:docMk/>
          <pc:sldMk cId="2609425525" sldId="1035"/>
        </pc:sldMkLst>
      </pc:sldChg>
      <pc:sldChg chg="del">
        <pc:chgData name="Adam Ray" userId="55e35bce-ead9-4df5-9235-184f6cd38396" providerId="ADAL" clId="{BCB5A8AF-630D-4F4D-B54A-1BFF01D40A74}" dt="2024-04-23T19:35:29.358" v="0" actId="47"/>
        <pc:sldMkLst>
          <pc:docMk/>
          <pc:sldMk cId="3126878983" sldId="1036"/>
        </pc:sldMkLst>
      </pc:sldChg>
      <pc:sldChg chg="del">
        <pc:chgData name="Adam Ray" userId="55e35bce-ead9-4df5-9235-184f6cd38396" providerId="ADAL" clId="{BCB5A8AF-630D-4F4D-B54A-1BFF01D40A74}" dt="2024-04-23T19:35:29.358" v="0" actId="47"/>
        <pc:sldMkLst>
          <pc:docMk/>
          <pc:sldMk cId="3181047202" sldId="1037"/>
        </pc:sldMkLst>
      </pc:sldChg>
      <pc:sldChg chg="del">
        <pc:chgData name="Adam Ray" userId="55e35bce-ead9-4df5-9235-184f6cd38396" providerId="ADAL" clId="{BCB5A8AF-630D-4F4D-B54A-1BFF01D40A74}" dt="2024-04-23T19:35:29.358" v="0" actId="47"/>
        <pc:sldMkLst>
          <pc:docMk/>
          <pc:sldMk cId="554888933" sldId="1038"/>
        </pc:sldMkLst>
      </pc:sldChg>
      <pc:sldChg chg="delCm modNotesTx">
        <pc:chgData name="Adam Ray" userId="55e35bce-ead9-4df5-9235-184f6cd38396" providerId="ADAL" clId="{BCB5A8AF-630D-4F4D-B54A-1BFF01D40A74}" dt="2024-04-23T19:36:39.433" v="17" actId="6549"/>
        <pc:sldMkLst>
          <pc:docMk/>
          <pc:sldMk cId="1969836369" sldId="1039"/>
        </pc:sldMkLst>
        <pc:extLst>
          <p:ext xmlns:p="http://schemas.openxmlformats.org/presentationml/2006/main" uri="{D6D511B9-2390-475A-947B-AFAB55BFBCF1}">
            <pc226:cmChg xmlns:pc226="http://schemas.microsoft.com/office/powerpoint/2022/06/main/command" chg="del">
              <pc226:chgData name="Adam Ray" userId="55e35bce-ead9-4df5-9235-184f6cd38396" providerId="ADAL" clId="{BCB5A8AF-630D-4F4D-B54A-1BFF01D40A74}" dt="2024-04-23T19:35:39.057" v="1"/>
              <pc2:cmMkLst xmlns:pc2="http://schemas.microsoft.com/office/powerpoint/2019/9/main/command">
                <pc:docMk/>
                <pc:sldMk cId="1969836369" sldId="1039"/>
                <pc2:cmMk id="{088B6E47-4684-449C-A162-54C52822D1C3}"/>
              </pc2:cmMkLst>
            </pc226:cmChg>
            <pc226:cmChg xmlns:pc226="http://schemas.microsoft.com/office/powerpoint/2022/06/main/command" chg="del">
              <pc226:chgData name="Adam Ray" userId="55e35bce-ead9-4df5-9235-184f6cd38396" providerId="ADAL" clId="{BCB5A8AF-630D-4F4D-B54A-1BFF01D40A74}" dt="2024-04-23T19:35:39.057" v="1"/>
              <pc2:cmMkLst xmlns:pc2="http://schemas.microsoft.com/office/powerpoint/2019/9/main/command">
                <pc:docMk/>
                <pc:sldMk cId="1969836369" sldId="1039"/>
                <pc2:cmMk id="{A6D92291-3970-4803-B2A6-84BCDFA3724E}"/>
              </pc2:cmMkLst>
            </pc226:cmChg>
            <pc226:cmChg xmlns:pc226="http://schemas.microsoft.com/office/powerpoint/2022/06/main/command" chg="del">
              <pc226:chgData name="Adam Ray" userId="55e35bce-ead9-4df5-9235-184f6cd38396" providerId="ADAL" clId="{BCB5A8AF-630D-4F4D-B54A-1BFF01D40A74}" dt="2024-04-23T19:35:39.057" v="1"/>
              <pc2:cmMkLst xmlns:pc2="http://schemas.microsoft.com/office/powerpoint/2019/9/main/command">
                <pc:docMk/>
                <pc:sldMk cId="1969836369" sldId="1039"/>
                <pc2:cmMk id="{2076ABAA-DCA7-49F3-ACBF-647EBFA54CDA}"/>
              </pc2:cmMkLst>
            </pc226:cmChg>
          </p:ext>
        </pc:extLst>
      </pc:sldChg>
      <pc:sldChg chg="delCm modNotesTx">
        <pc:chgData name="Adam Ray" userId="55e35bce-ead9-4df5-9235-184f6cd38396" providerId="ADAL" clId="{BCB5A8AF-630D-4F4D-B54A-1BFF01D40A74}" dt="2024-04-23T19:36:41.880" v="18" actId="6549"/>
        <pc:sldMkLst>
          <pc:docMk/>
          <pc:sldMk cId="1189855408" sldId="1040"/>
        </pc:sldMkLst>
        <pc:extLst>
          <p:ext xmlns:p="http://schemas.openxmlformats.org/presentationml/2006/main" uri="{D6D511B9-2390-475A-947B-AFAB55BFBCF1}">
            <pc226:cmChg xmlns:pc226="http://schemas.microsoft.com/office/powerpoint/2022/06/main/command" chg="del">
              <pc226:chgData name="Adam Ray" userId="55e35bce-ead9-4df5-9235-184f6cd38396" providerId="ADAL" clId="{BCB5A8AF-630D-4F4D-B54A-1BFF01D40A74}" dt="2024-04-23T19:35:39.057" v="1"/>
              <pc2:cmMkLst xmlns:pc2="http://schemas.microsoft.com/office/powerpoint/2019/9/main/command">
                <pc:docMk/>
                <pc:sldMk cId="1189855408" sldId="1040"/>
                <pc2:cmMk id="{1F8A0420-E36A-4043-AEF6-FFB9AA06D4BB}"/>
              </pc2:cmMkLst>
            </pc226:cmChg>
            <pc226:cmChg xmlns:pc226="http://schemas.microsoft.com/office/powerpoint/2022/06/main/command" chg="del">
              <pc226:chgData name="Adam Ray" userId="55e35bce-ead9-4df5-9235-184f6cd38396" providerId="ADAL" clId="{BCB5A8AF-630D-4F4D-B54A-1BFF01D40A74}" dt="2024-04-23T19:35:39.057" v="1"/>
              <pc2:cmMkLst xmlns:pc2="http://schemas.microsoft.com/office/powerpoint/2019/9/main/command">
                <pc:docMk/>
                <pc:sldMk cId="1189855408" sldId="1040"/>
                <pc2:cmMk id="{4C689F90-D3CB-4AE4-A9D0-CC92F17D4AD6}"/>
              </pc2:cmMkLst>
            </pc226:cmChg>
            <pc226:cmChg xmlns:pc226="http://schemas.microsoft.com/office/powerpoint/2022/06/main/command" chg="del">
              <pc226:chgData name="Adam Ray" userId="55e35bce-ead9-4df5-9235-184f6cd38396" providerId="ADAL" clId="{BCB5A8AF-630D-4F4D-B54A-1BFF01D40A74}" dt="2024-04-23T19:35:39.057" v="1"/>
              <pc2:cmMkLst xmlns:pc2="http://schemas.microsoft.com/office/powerpoint/2019/9/main/command">
                <pc:docMk/>
                <pc:sldMk cId="1189855408" sldId="1040"/>
                <pc2:cmMk id="{8FF4FA98-0C17-4466-8DE2-2EA1510D6DF0}"/>
              </pc2:cmMkLst>
            </pc226:cmChg>
            <pc226:cmChg xmlns:pc226="http://schemas.microsoft.com/office/powerpoint/2022/06/main/command" chg="del">
              <pc226:chgData name="Adam Ray" userId="55e35bce-ead9-4df5-9235-184f6cd38396" providerId="ADAL" clId="{BCB5A8AF-630D-4F4D-B54A-1BFF01D40A74}" dt="2024-04-23T19:35:39.057" v="1"/>
              <pc2:cmMkLst xmlns:pc2="http://schemas.microsoft.com/office/powerpoint/2019/9/main/command">
                <pc:docMk/>
                <pc:sldMk cId="1189855408" sldId="1040"/>
                <pc2:cmMk id="{D1A3A2DC-EC65-4FAE-AE2A-2325F51DC1F5}"/>
              </pc2:cmMkLst>
            </pc226:cmChg>
            <pc226:cmChg xmlns:pc226="http://schemas.microsoft.com/office/powerpoint/2022/06/main/command" chg="del">
              <pc226:chgData name="Adam Ray" userId="55e35bce-ead9-4df5-9235-184f6cd38396" providerId="ADAL" clId="{BCB5A8AF-630D-4F4D-B54A-1BFF01D40A74}" dt="2024-04-23T19:35:39.057" v="1"/>
              <pc2:cmMkLst xmlns:pc2="http://schemas.microsoft.com/office/powerpoint/2019/9/main/command">
                <pc:docMk/>
                <pc:sldMk cId="1189855408" sldId="1040"/>
                <pc2:cmMk id="{957D6BE6-42E8-44DD-8B8A-071373A80EA7}"/>
              </pc2:cmMkLst>
            </pc226:cmChg>
          </p:ext>
        </pc:extLst>
      </pc:sldChg>
      <pc:sldChg chg="del">
        <pc:chgData name="Adam Ray" userId="55e35bce-ead9-4df5-9235-184f6cd38396" providerId="ADAL" clId="{BCB5A8AF-630D-4F4D-B54A-1BFF01D40A74}" dt="2024-04-23T19:35:29.358" v="0" actId="47"/>
        <pc:sldMkLst>
          <pc:docMk/>
          <pc:sldMk cId="2925389043" sldId="1041"/>
        </pc:sldMkLst>
      </pc:sldChg>
      <pc:sldChg chg="del">
        <pc:chgData name="Adam Ray" userId="55e35bce-ead9-4df5-9235-184f6cd38396" providerId="ADAL" clId="{BCB5A8AF-630D-4F4D-B54A-1BFF01D40A74}" dt="2024-04-23T19:35:29.358" v="0" actId="47"/>
        <pc:sldMkLst>
          <pc:docMk/>
          <pc:sldMk cId="1485567703" sldId="1042"/>
        </pc:sldMkLst>
      </pc:sldChg>
      <pc:sldChg chg="modNotesTx">
        <pc:chgData name="Adam Ray" userId="55e35bce-ead9-4df5-9235-184f6cd38396" providerId="ADAL" clId="{BCB5A8AF-630D-4F4D-B54A-1BFF01D40A74}" dt="2024-04-23T19:36:24.936" v="12" actId="6549"/>
        <pc:sldMkLst>
          <pc:docMk/>
          <pc:sldMk cId="3957150982" sldId="1044"/>
        </pc:sldMkLst>
      </pc:sldChg>
      <pc:sldChg chg="del">
        <pc:chgData name="Adam Ray" userId="55e35bce-ead9-4df5-9235-184f6cd38396" providerId="ADAL" clId="{BCB5A8AF-630D-4F4D-B54A-1BFF01D40A74}" dt="2024-04-23T19:35:29.358" v="0" actId="47"/>
        <pc:sldMkLst>
          <pc:docMk/>
          <pc:sldMk cId="3623984490" sldId="1045"/>
        </pc:sldMkLst>
      </pc:sldChg>
      <pc:sldChg chg="del">
        <pc:chgData name="Adam Ray" userId="55e35bce-ead9-4df5-9235-184f6cd38396" providerId="ADAL" clId="{BCB5A8AF-630D-4F4D-B54A-1BFF01D40A74}" dt="2024-04-23T19:35:29.358" v="0" actId="47"/>
        <pc:sldMkLst>
          <pc:docMk/>
          <pc:sldMk cId="538113875" sldId="1046"/>
        </pc:sldMkLst>
      </pc:sldChg>
      <pc:sldChg chg="modNotesTx">
        <pc:chgData name="Adam Ray" userId="55e35bce-ead9-4df5-9235-184f6cd38396" providerId="ADAL" clId="{BCB5A8AF-630D-4F4D-B54A-1BFF01D40A74}" dt="2024-04-23T19:37:17.304" v="28" actId="6549"/>
        <pc:sldMkLst>
          <pc:docMk/>
          <pc:sldMk cId="4161343565" sldId="1047"/>
        </pc:sldMkLst>
      </pc:sldChg>
      <pc:sldChg chg="del">
        <pc:chgData name="Adam Ray" userId="55e35bce-ead9-4df5-9235-184f6cd38396" providerId="ADAL" clId="{BCB5A8AF-630D-4F4D-B54A-1BFF01D40A74}" dt="2024-04-23T19:35:29.358" v="0" actId="47"/>
        <pc:sldMkLst>
          <pc:docMk/>
          <pc:sldMk cId="743854805" sldId="1050"/>
        </pc:sldMkLst>
      </pc:sldChg>
      <pc:sldChg chg="del">
        <pc:chgData name="Adam Ray" userId="55e35bce-ead9-4df5-9235-184f6cd38396" providerId="ADAL" clId="{BCB5A8AF-630D-4F4D-B54A-1BFF01D40A74}" dt="2024-04-23T19:35:29.358" v="0" actId="47"/>
        <pc:sldMkLst>
          <pc:docMk/>
          <pc:sldMk cId="2550508502" sldId="1051"/>
        </pc:sldMkLst>
      </pc:sldChg>
      <pc:sldChg chg="modNotesTx">
        <pc:chgData name="Adam Ray" userId="55e35bce-ead9-4df5-9235-184f6cd38396" providerId="ADAL" clId="{BCB5A8AF-630D-4F4D-B54A-1BFF01D40A74}" dt="2024-04-23T19:37:19.737" v="29" actId="6549"/>
        <pc:sldMkLst>
          <pc:docMk/>
          <pc:sldMk cId="3395250170" sldId="1052"/>
        </pc:sldMkLst>
      </pc:sldChg>
      <pc:sldChg chg="del">
        <pc:chgData name="Adam Ray" userId="55e35bce-ead9-4df5-9235-184f6cd38396" providerId="ADAL" clId="{BCB5A8AF-630D-4F4D-B54A-1BFF01D40A74}" dt="2024-04-23T19:35:29.358" v="0" actId="47"/>
        <pc:sldMkLst>
          <pc:docMk/>
          <pc:sldMk cId="1097233407" sldId="1053"/>
        </pc:sldMkLst>
      </pc:sldChg>
      <pc:sldChg chg="delCm modNotesTx">
        <pc:chgData name="Adam Ray" userId="55e35bce-ead9-4df5-9235-184f6cd38396" providerId="ADAL" clId="{BCB5A8AF-630D-4F4D-B54A-1BFF01D40A74}" dt="2024-04-23T19:36:54.576" v="21" actId="6549"/>
        <pc:sldMkLst>
          <pc:docMk/>
          <pc:sldMk cId="2586096283" sldId="1054"/>
        </pc:sldMkLst>
        <pc:extLst>
          <p:ext xmlns:p="http://schemas.openxmlformats.org/presentationml/2006/main" uri="{D6D511B9-2390-475A-947B-AFAB55BFBCF1}">
            <pc226:cmChg xmlns:pc226="http://schemas.microsoft.com/office/powerpoint/2022/06/main/command" chg="del">
              <pc226:chgData name="Adam Ray" userId="55e35bce-ead9-4df5-9235-184f6cd38396" providerId="ADAL" clId="{BCB5A8AF-630D-4F4D-B54A-1BFF01D40A74}" dt="2024-04-23T19:35:39.057" v="1"/>
              <pc2:cmMkLst xmlns:pc2="http://schemas.microsoft.com/office/powerpoint/2019/9/main/command">
                <pc:docMk/>
                <pc:sldMk cId="2586096283" sldId="1054"/>
                <pc2:cmMk id="{E6D64FE5-D8EA-48CD-A523-E0E092EA9C8C}"/>
              </pc2:cmMkLst>
            </pc226:cmChg>
          </p:ext>
        </pc:extLst>
      </pc:sldChg>
      <pc:sldChg chg="delCm modNotesTx">
        <pc:chgData name="Adam Ray" userId="55e35bce-ead9-4df5-9235-184f6cd38396" providerId="ADAL" clId="{BCB5A8AF-630D-4F4D-B54A-1BFF01D40A74}" dt="2024-04-23T19:36:44.976" v="19" actId="6549"/>
        <pc:sldMkLst>
          <pc:docMk/>
          <pc:sldMk cId="707902418" sldId="1055"/>
        </pc:sldMkLst>
        <pc:extLst>
          <p:ext xmlns:p="http://schemas.openxmlformats.org/presentationml/2006/main" uri="{D6D511B9-2390-475A-947B-AFAB55BFBCF1}">
            <pc226:cmChg xmlns:pc226="http://schemas.microsoft.com/office/powerpoint/2022/06/main/command" chg="del">
              <pc226:chgData name="Adam Ray" userId="55e35bce-ead9-4df5-9235-184f6cd38396" providerId="ADAL" clId="{BCB5A8AF-630D-4F4D-B54A-1BFF01D40A74}" dt="2024-04-23T19:35:39.057" v="1"/>
              <pc2:cmMkLst xmlns:pc2="http://schemas.microsoft.com/office/powerpoint/2019/9/main/command">
                <pc:docMk/>
                <pc:sldMk cId="707902418" sldId="1055"/>
                <pc2:cmMk id="{3953F338-E092-4925-BE0E-064BBF628E99}"/>
              </pc2:cmMkLst>
            </pc226:cmChg>
          </p:ext>
        </pc:extLst>
      </pc:sldChg>
      <pc:sldChg chg="modNotesTx">
        <pc:chgData name="Adam Ray" userId="55e35bce-ead9-4df5-9235-184f6cd38396" providerId="ADAL" clId="{BCB5A8AF-630D-4F4D-B54A-1BFF01D40A74}" dt="2024-04-23T19:36:13.352" v="8" actId="6549"/>
        <pc:sldMkLst>
          <pc:docMk/>
          <pc:sldMk cId="348605512" sldId="1056"/>
        </pc:sldMkLst>
      </pc:sldChg>
      <pc:sldChg chg="delCm modNotesTx">
        <pc:chgData name="Adam Ray" userId="55e35bce-ead9-4df5-9235-184f6cd38396" providerId="ADAL" clId="{BCB5A8AF-630D-4F4D-B54A-1BFF01D40A74}" dt="2024-04-23T19:36:22.488" v="11" actId="6549"/>
        <pc:sldMkLst>
          <pc:docMk/>
          <pc:sldMk cId="186969599" sldId="1057"/>
        </pc:sldMkLst>
        <pc:extLst>
          <p:ext xmlns:p="http://schemas.openxmlformats.org/presentationml/2006/main" uri="{D6D511B9-2390-475A-947B-AFAB55BFBCF1}">
            <pc226:cmChg xmlns:pc226="http://schemas.microsoft.com/office/powerpoint/2022/06/main/command" chg="del">
              <pc226:chgData name="Adam Ray" userId="55e35bce-ead9-4df5-9235-184f6cd38396" providerId="ADAL" clId="{BCB5A8AF-630D-4F4D-B54A-1BFF01D40A74}" dt="2024-04-23T19:35:39.057" v="1"/>
              <pc2:cmMkLst xmlns:pc2="http://schemas.microsoft.com/office/powerpoint/2019/9/main/command">
                <pc:docMk/>
                <pc:sldMk cId="186969599" sldId="1057"/>
                <pc2:cmMk id="{AEB47220-1E7E-49B7-B3E7-CD755281EA8B}"/>
              </pc2:cmMkLst>
            </pc226:cmChg>
          </p:ext>
        </pc:extLst>
      </pc:sldChg>
      <pc:sldChg chg="modNotesTx">
        <pc:chgData name="Adam Ray" userId="55e35bce-ead9-4df5-9235-184f6cd38396" providerId="ADAL" clId="{BCB5A8AF-630D-4F4D-B54A-1BFF01D40A74}" dt="2024-04-23T19:37:34.160" v="32" actId="6549"/>
        <pc:sldMkLst>
          <pc:docMk/>
          <pc:sldMk cId="1430538343" sldId="1061"/>
        </pc:sldMkLst>
      </pc:sldChg>
      <pc:sldChg chg="modNotesTx">
        <pc:chgData name="Adam Ray" userId="55e35bce-ead9-4df5-9235-184f6cd38396" providerId="ADAL" clId="{BCB5A8AF-630D-4F4D-B54A-1BFF01D40A74}" dt="2024-04-23T19:36:56.912" v="22" actId="6549"/>
        <pc:sldMkLst>
          <pc:docMk/>
          <pc:sldMk cId="2788981942" sldId="1063"/>
        </pc:sldMkLst>
      </pc:sldChg>
      <pc:sldChg chg="modNotesTx">
        <pc:chgData name="Adam Ray" userId="55e35bce-ead9-4df5-9235-184f6cd38396" providerId="ADAL" clId="{BCB5A8AF-630D-4F4D-B54A-1BFF01D40A74}" dt="2024-04-23T19:37:22.066" v="30" actId="6549"/>
        <pc:sldMkLst>
          <pc:docMk/>
          <pc:sldMk cId="3400755100" sldId="1064"/>
        </pc:sldMkLst>
      </pc:sldChg>
      <pc:sldChg chg="modNotesTx">
        <pc:chgData name="Adam Ray" userId="55e35bce-ead9-4df5-9235-184f6cd38396" providerId="ADAL" clId="{BCB5A8AF-630D-4F4D-B54A-1BFF01D40A74}" dt="2024-04-23T19:36:20.225" v="10" actId="6549"/>
        <pc:sldMkLst>
          <pc:docMk/>
          <pc:sldMk cId="1262300934" sldId="1067"/>
        </pc:sldMkLst>
      </pc:sldChg>
      <pc:sldChg chg="modNotesTx">
        <pc:chgData name="Adam Ray" userId="55e35bce-ead9-4df5-9235-184f6cd38396" providerId="ADAL" clId="{BCB5A8AF-630D-4F4D-B54A-1BFF01D40A74}" dt="2024-04-23T19:37:11.457" v="26" actId="6549"/>
        <pc:sldMkLst>
          <pc:docMk/>
          <pc:sldMk cId="4271348526" sldId="1068"/>
        </pc:sldMkLst>
      </pc:sldChg>
      <pc:sldChg chg="modNotesTx">
        <pc:chgData name="Adam Ray" userId="55e35bce-ead9-4df5-9235-184f6cd38396" providerId="ADAL" clId="{BCB5A8AF-630D-4F4D-B54A-1BFF01D40A74}" dt="2024-04-23T19:37:36.719" v="33" actId="6549"/>
        <pc:sldMkLst>
          <pc:docMk/>
          <pc:sldMk cId="451608695" sldId="1069"/>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7043738" cy="458788"/>
          </a:xfrm>
          <a:prstGeom prst="rect">
            <a:avLst/>
          </a:prstGeom>
        </p:spPr>
        <p:txBody>
          <a:bodyPr vert="horz" lIns="91440" tIns="45720" rIns="91440" bIns="45720" rtlCol="0"/>
          <a:lstStyle>
            <a:lvl1pPr algn="l">
              <a:defRPr sz="1200">
                <a:latin typeface="Nunito Sans" panose="00000500000000000000" pitchFamily="2" charset="0"/>
              </a:defRPr>
            </a:lvl1pPr>
          </a:lstStyle>
          <a:p>
            <a:endParaRPr lang="en-GB"/>
          </a:p>
        </p:txBody>
      </p:sp>
      <p:sp>
        <p:nvSpPr>
          <p:cNvPr id="3" name="Date Placeholder 2"/>
          <p:cNvSpPr>
            <a:spLocks noGrp="1"/>
          </p:cNvSpPr>
          <p:nvPr>
            <p:ph type="dt" idx="1"/>
          </p:nvPr>
        </p:nvSpPr>
        <p:spPr>
          <a:xfrm>
            <a:off x="9207500" y="0"/>
            <a:ext cx="7045325" cy="458788"/>
          </a:xfrm>
          <a:prstGeom prst="rect">
            <a:avLst/>
          </a:prstGeom>
        </p:spPr>
        <p:txBody>
          <a:bodyPr vert="horz" lIns="91440" tIns="45720" rIns="91440" bIns="45720" rtlCol="0"/>
          <a:lstStyle>
            <a:lvl1pPr algn="r">
              <a:defRPr sz="1200">
                <a:latin typeface="Nunito Sans" panose="00000500000000000000" pitchFamily="2" charset="0"/>
              </a:defRPr>
            </a:lvl1pPr>
          </a:lstStyle>
          <a:p>
            <a:fld id="{255396BA-BA0B-E646-B112-BDB6D130FD61}" type="datetimeFigureOut">
              <a:rPr lang="en-GB" smtClean="0"/>
              <a:pPr/>
              <a:t>23/04/2024</a:t>
            </a:fld>
            <a:endParaRPr lang="en-GB"/>
          </a:p>
        </p:txBody>
      </p:sp>
      <p:sp>
        <p:nvSpPr>
          <p:cNvPr id="4" name="Slide Image Placeholder 3"/>
          <p:cNvSpPr>
            <a:spLocks noGrp="1" noRot="1" noChangeAspect="1"/>
          </p:cNvSpPr>
          <p:nvPr>
            <p:ph type="sldImg" idx="2"/>
          </p:nvPr>
        </p:nvSpPr>
        <p:spPr>
          <a:xfrm>
            <a:off x="5384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1625600" y="4400550"/>
            <a:ext cx="130048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7043738" cy="458787"/>
          </a:xfrm>
          <a:prstGeom prst="rect">
            <a:avLst/>
          </a:prstGeom>
        </p:spPr>
        <p:txBody>
          <a:bodyPr vert="horz" lIns="91440" tIns="45720" rIns="91440" bIns="45720" rtlCol="0" anchor="b"/>
          <a:lstStyle>
            <a:lvl1pPr algn="l">
              <a:defRPr sz="1200">
                <a:latin typeface="Nunito Sans" panose="00000500000000000000" pitchFamily="2" charset="0"/>
              </a:defRPr>
            </a:lvl1pPr>
          </a:lstStyle>
          <a:p>
            <a:endParaRPr lang="en-GB"/>
          </a:p>
        </p:txBody>
      </p:sp>
      <p:sp>
        <p:nvSpPr>
          <p:cNvPr id="7" name="Slide Number Placeholder 6"/>
          <p:cNvSpPr>
            <a:spLocks noGrp="1"/>
          </p:cNvSpPr>
          <p:nvPr>
            <p:ph type="sldNum" sz="quarter" idx="5"/>
          </p:nvPr>
        </p:nvSpPr>
        <p:spPr>
          <a:xfrm>
            <a:off x="9207500" y="8685213"/>
            <a:ext cx="7045325" cy="458787"/>
          </a:xfrm>
          <a:prstGeom prst="rect">
            <a:avLst/>
          </a:prstGeom>
        </p:spPr>
        <p:txBody>
          <a:bodyPr vert="horz" lIns="91440" tIns="45720" rIns="91440" bIns="45720" rtlCol="0" anchor="b"/>
          <a:lstStyle>
            <a:lvl1pPr algn="r">
              <a:defRPr sz="1200">
                <a:latin typeface="Nunito Sans" panose="00000500000000000000" pitchFamily="2" charset="0"/>
              </a:defRPr>
            </a:lvl1pPr>
          </a:lstStyle>
          <a:p>
            <a:fld id="{DC81CCE8-8669-844C-8A1E-83EDDE9464AC}" type="slidenum">
              <a:rPr lang="en-GB" smtClean="0"/>
              <a:pPr/>
              <a:t>‹#›</a:t>
            </a:fld>
            <a:endParaRPr lang="en-GB"/>
          </a:p>
        </p:txBody>
      </p:sp>
    </p:spTree>
    <p:extLst>
      <p:ext uri="{BB962C8B-B14F-4D97-AF65-F5344CB8AC3E}">
        <p14:creationId xmlns:p14="http://schemas.microsoft.com/office/powerpoint/2010/main" val="3616570182"/>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Nunito Sans" panose="00000500000000000000" pitchFamily="2" charset="0"/>
        <a:ea typeface="+mn-ea"/>
        <a:cs typeface="+mn-cs"/>
      </a:defRPr>
    </a:lvl1pPr>
    <a:lvl2pPr marL="342900" algn="l" defTabSz="685800" rtl="0" eaLnBrk="1" latinLnBrk="0" hangingPunct="1">
      <a:defRPr sz="900" kern="1200">
        <a:solidFill>
          <a:schemeClr val="tx1"/>
        </a:solidFill>
        <a:latin typeface="Nunito Sans" panose="00000500000000000000" pitchFamily="2" charset="0"/>
        <a:ea typeface="+mn-ea"/>
        <a:cs typeface="+mn-cs"/>
      </a:defRPr>
    </a:lvl2pPr>
    <a:lvl3pPr marL="685800" algn="l" defTabSz="685800" rtl="0" eaLnBrk="1" latinLnBrk="0" hangingPunct="1">
      <a:defRPr sz="900" kern="1200">
        <a:solidFill>
          <a:schemeClr val="tx1"/>
        </a:solidFill>
        <a:latin typeface="Nunito Sans" panose="00000500000000000000" pitchFamily="2" charset="0"/>
        <a:ea typeface="+mn-ea"/>
        <a:cs typeface="+mn-cs"/>
      </a:defRPr>
    </a:lvl3pPr>
    <a:lvl4pPr marL="1028700" algn="l" defTabSz="685800" rtl="0" eaLnBrk="1" latinLnBrk="0" hangingPunct="1">
      <a:defRPr sz="900" kern="1200">
        <a:solidFill>
          <a:schemeClr val="tx1"/>
        </a:solidFill>
        <a:latin typeface="Nunito Sans" panose="00000500000000000000" pitchFamily="2" charset="0"/>
        <a:ea typeface="+mn-ea"/>
        <a:cs typeface="+mn-cs"/>
      </a:defRPr>
    </a:lvl4pPr>
    <a:lvl5pPr marL="1371600" algn="l" defTabSz="685800" rtl="0" eaLnBrk="1" latinLnBrk="0" hangingPunct="1">
      <a:defRPr sz="900" kern="1200">
        <a:solidFill>
          <a:schemeClr val="tx1"/>
        </a:solidFill>
        <a:latin typeface="Nunito Sans" panose="00000500000000000000" pitchFamily="2" charset="0"/>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fld id="{DC81CCE8-8669-844C-8A1E-83EDDE9464AC}" type="slidenum">
              <a:rPr lang="en-GB" smtClean="0"/>
              <a:pPr/>
              <a:t>1</a:t>
            </a:fld>
            <a:endParaRPr lang="en-GB"/>
          </a:p>
        </p:txBody>
      </p:sp>
    </p:spTree>
    <p:extLst>
      <p:ext uri="{BB962C8B-B14F-4D97-AF65-F5344CB8AC3E}">
        <p14:creationId xmlns:p14="http://schemas.microsoft.com/office/powerpoint/2010/main" val="4462692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D8D074-28D4-5F26-5CC3-43540C324A2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572029B-4CBA-9791-FB5E-A93295763A0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CBC644D-1422-E0BD-69C3-F43E20D0DB66}"/>
              </a:ext>
            </a:extLst>
          </p:cNvPr>
          <p:cNvSpPr>
            <a:spLocks noGrp="1"/>
          </p:cNvSpPr>
          <p:nvPr>
            <p:ph type="body" idx="1"/>
          </p:nvPr>
        </p:nvSpPr>
        <p:spPr/>
        <p:txBody>
          <a:bodyPr/>
          <a:lstStyle/>
          <a:p>
            <a:endParaRPr lang="en-US" dirty="0">
              <a:latin typeface="Calibri"/>
              <a:ea typeface="Calibri"/>
              <a:cs typeface="Calibri"/>
            </a:endParaRPr>
          </a:p>
        </p:txBody>
      </p:sp>
      <p:sp>
        <p:nvSpPr>
          <p:cNvPr id="4" name="Slide Number Placeholder 3">
            <a:extLst>
              <a:ext uri="{FF2B5EF4-FFF2-40B4-BE49-F238E27FC236}">
                <a16:creationId xmlns:a16="http://schemas.microsoft.com/office/drawing/2014/main" id="{458CB061-1947-AA6B-AAB5-D3E865C3F4CB}"/>
              </a:ext>
            </a:extLst>
          </p:cNvPr>
          <p:cNvSpPr>
            <a:spLocks noGrp="1"/>
          </p:cNvSpPr>
          <p:nvPr>
            <p:ph type="sldNum" sz="quarter" idx="5"/>
          </p:nvPr>
        </p:nvSpPr>
        <p:spPr/>
        <p:txBody>
          <a:bodyPr/>
          <a:lstStyle/>
          <a:p>
            <a:fld id="{DC81CCE8-8669-844C-8A1E-83EDDE9464AC}" type="slidenum">
              <a:rPr lang="en-GB" smtClean="0"/>
              <a:pPr/>
              <a:t>11</a:t>
            </a:fld>
            <a:endParaRPr lang="en-GB"/>
          </a:p>
        </p:txBody>
      </p:sp>
    </p:spTree>
    <p:extLst>
      <p:ext uri="{BB962C8B-B14F-4D97-AF65-F5344CB8AC3E}">
        <p14:creationId xmlns:p14="http://schemas.microsoft.com/office/powerpoint/2010/main" val="37932155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14D930-CCC0-1A13-36DC-25B0C73A1E2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06D72BB-959A-38F5-319C-A573C449A79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B91C0D6-79BF-2480-4CE6-E76A4A5E04B3}"/>
              </a:ext>
            </a:extLst>
          </p:cNvPr>
          <p:cNvSpPr>
            <a:spLocks noGrp="1"/>
          </p:cNvSpPr>
          <p:nvPr>
            <p:ph type="body" idx="1"/>
          </p:nvPr>
        </p:nvSpPr>
        <p:spPr/>
        <p:txBody>
          <a:bodyPr/>
          <a:lstStyle/>
          <a:p>
            <a:pPr fontAlgn="base"/>
            <a:endParaRPr lang="en-US" dirty="0">
              <a:latin typeface="Calibri"/>
              <a:ea typeface="Calibri"/>
              <a:cs typeface="Calibri"/>
            </a:endParaRPr>
          </a:p>
        </p:txBody>
      </p:sp>
      <p:sp>
        <p:nvSpPr>
          <p:cNvPr id="4" name="Slide Number Placeholder 3">
            <a:extLst>
              <a:ext uri="{FF2B5EF4-FFF2-40B4-BE49-F238E27FC236}">
                <a16:creationId xmlns:a16="http://schemas.microsoft.com/office/drawing/2014/main" id="{6B63B9DB-284F-1162-5C32-48CDAB5569AC}"/>
              </a:ext>
            </a:extLst>
          </p:cNvPr>
          <p:cNvSpPr>
            <a:spLocks noGrp="1"/>
          </p:cNvSpPr>
          <p:nvPr>
            <p:ph type="sldNum" sz="quarter" idx="5"/>
          </p:nvPr>
        </p:nvSpPr>
        <p:spPr/>
        <p:txBody>
          <a:bodyPr/>
          <a:lstStyle/>
          <a:p>
            <a:fld id="{DC81CCE8-8669-844C-8A1E-83EDDE9464AC}" type="slidenum">
              <a:rPr lang="en-GB" smtClean="0"/>
              <a:pPr/>
              <a:t>12</a:t>
            </a:fld>
            <a:endParaRPr lang="en-GB"/>
          </a:p>
        </p:txBody>
      </p:sp>
    </p:spTree>
    <p:extLst>
      <p:ext uri="{BB962C8B-B14F-4D97-AF65-F5344CB8AC3E}">
        <p14:creationId xmlns:p14="http://schemas.microsoft.com/office/powerpoint/2010/main" val="34218816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14D930-CCC0-1A13-36DC-25B0C73A1E2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06D72BB-959A-38F5-319C-A573C449A79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B91C0D6-79BF-2480-4CE6-E76A4A5E04B3}"/>
              </a:ext>
            </a:extLst>
          </p:cNvPr>
          <p:cNvSpPr>
            <a:spLocks noGrp="1"/>
          </p:cNvSpPr>
          <p:nvPr>
            <p:ph type="body" idx="1"/>
          </p:nvPr>
        </p:nvSpPr>
        <p:spPr/>
        <p:txBody>
          <a:bodyPr/>
          <a:lstStyle/>
          <a:p>
            <a:pPr fontAlgn="base"/>
            <a:endParaRPr lang="en-US" dirty="0">
              <a:latin typeface="Calibri"/>
              <a:ea typeface="Calibri"/>
              <a:cs typeface="Calibri"/>
            </a:endParaRPr>
          </a:p>
        </p:txBody>
      </p:sp>
      <p:sp>
        <p:nvSpPr>
          <p:cNvPr id="4" name="Slide Number Placeholder 3">
            <a:extLst>
              <a:ext uri="{FF2B5EF4-FFF2-40B4-BE49-F238E27FC236}">
                <a16:creationId xmlns:a16="http://schemas.microsoft.com/office/drawing/2014/main" id="{6B63B9DB-284F-1162-5C32-48CDAB5569AC}"/>
              </a:ext>
            </a:extLst>
          </p:cNvPr>
          <p:cNvSpPr>
            <a:spLocks noGrp="1"/>
          </p:cNvSpPr>
          <p:nvPr>
            <p:ph type="sldNum" sz="quarter" idx="5"/>
          </p:nvPr>
        </p:nvSpPr>
        <p:spPr/>
        <p:txBody>
          <a:bodyPr/>
          <a:lstStyle/>
          <a:p>
            <a:fld id="{DC81CCE8-8669-844C-8A1E-83EDDE9464AC}" type="slidenum">
              <a:rPr lang="en-GB" smtClean="0"/>
              <a:pPr/>
              <a:t>13</a:t>
            </a:fld>
            <a:endParaRPr lang="en-GB"/>
          </a:p>
        </p:txBody>
      </p:sp>
    </p:spTree>
    <p:extLst>
      <p:ext uri="{BB962C8B-B14F-4D97-AF65-F5344CB8AC3E}">
        <p14:creationId xmlns:p14="http://schemas.microsoft.com/office/powerpoint/2010/main" val="26462849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D8D074-28D4-5F26-5CC3-43540C324A2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572029B-4CBA-9791-FB5E-A93295763A0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CBC644D-1422-E0BD-69C3-F43E20D0DB66}"/>
              </a:ext>
            </a:extLst>
          </p:cNvPr>
          <p:cNvSpPr>
            <a:spLocks noGrp="1"/>
          </p:cNvSpPr>
          <p:nvPr>
            <p:ph type="body" idx="1"/>
          </p:nvPr>
        </p:nvSpPr>
        <p:spPr/>
        <p:txBody>
          <a:bodyPr/>
          <a:lstStyle/>
          <a:p>
            <a:endParaRPr lang="en-US" dirty="0">
              <a:latin typeface="Calibri"/>
              <a:ea typeface="Calibri"/>
              <a:cs typeface="Calibri"/>
            </a:endParaRPr>
          </a:p>
        </p:txBody>
      </p:sp>
      <p:sp>
        <p:nvSpPr>
          <p:cNvPr id="4" name="Slide Number Placeholder 3">
            <a:extLst>
              <a:ext uri="{FF2B5EF4-FFF2-40B4-BE49-F238E27FC236}">
                <a16:creationId xmlns:a16="http://schemas.microsoft.com/office/drawing/2014/main" id="{458CB061-1947-AA6B-AAB5-D3E865C3F4CB}"/>
              </a:ext>
            </a:extLst>
          </p:cNvPr>
          <p:cNvSpPr>
            <a:spLocks noGrp="1"/>
          </p:cNvSpPr>
          <p:nvPr>
            <p:ph type="sldNum" sz="quarter" idx="5"/>
          </p:nvPr>
        </p:nvSpPr>
        <p:spPr/>
        <p:txBody>
          <a:bodyPr/>
          <a:lstStyle/>
          <a:p>
            <a:fld id="{DC81CCE8-8669-844C-8A1E-83EDDE9464AC}" type="slidenum">
              <a:rPr lang="en-GB" smtClean="0"/>
              <a:pPr/>
              <a:t>14</a:t>
            </a:fld>
            <a:endParaRPr lang="en-GB"/>
          </a:p>
        </p:txBody>
      </p:sp>
    </p:spTree>
    <p:extLst>
      <p:ext uri="{BB962C8B-B14F-4D97-AF65-F5344CB8AC3E}">
        <p14:creationId xmlns:p14="http://schemas.microsoft.com/office/powerpoint/2010/main" val="37822687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14D930-CCC0-1A13-36DC-25B0C73A1E2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06D72BB-959A-38F5-319C-A573C449A79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B91C0D6-79BF-2480-4CE6-E76A4A5E04B3}"/>
              </a:ext>
            </a:extLst>
          </p:cNvPr>
          <p:cNvSpPr>
            <a:spLocks noGrp="1"/>
          </p:cNvSpPr>
          <p:nvPr>
            <p:ph type="body" idx="1"/>
          </p:nvPr>
        </p:nvSpPr>
        <p:spPr/>
        <p:txBody>
          <a:bodyPr/>
          <a:lstStyle/>
          <a:p>
            <a:pPr fontAlgn="base"/>
            <a:endParaRPr lang="en-US" dirty="0">
              <a:latin typeface="Calibri"/>
              <a:ea typeface="Calibri"/>
              <a:cs typeface="Calibri"/>
            </a:endParaRPr>
          </a:p>
        </p:txBody>
      </p:sp>
      <p:sp>
        <p:nvSpPr>
          <p:cNvPr id="4" name="Slide Number Placeholder 3">
            <a:extLst>
              <a:ext uri="{FF2B5EF4-FFF2-40B4-BE49-F238E27FC236}">
                <a16:creationId xmlns:a16="http://schemas.microsoft.com/office/drawing/2014/main" id="{6B63B9DB-284F-1162-5C32-48CDAB5569AC}"/>
              </a:ext>
            </a:extLst>
          </p:cNvPr>
          <p:cNvSpPr>
            <a:spLocks noGrp="1"/>
          </p:cNvSpPr>
          <p:nvPr>
            <p:ph type="sldNum" sz="quarter" idx="5"/>
          </p:nvPr>
        </p:nvSpPr>
        <p:spPr/>
        <p:txBody>
          <a:bodyPr/>
          <a:lstStyle/>
          <a:p>
            <a:fld id="{DC81CCE8-8669-844C-8A1E-83EDDE9464AC}" type="slidenum">
              <a:rPr lang="en-GB" smtClean="0"/>
              <a:pPr/>
              <a:t>15</a:t>
            </a:fld>
            <a:endParaRPr lang="en-GB"/>
          </a:p>
        </p:txBody>
      </p:sp>
    </p:spTree>
    <p:extLst>
      <p:ext uri="{BB962C8B-B14F-4D97-AF65-F5344CB8AC3E}">
        <p14:creationId xmlns:p14="http://schemas.microsoft.com/office/powerpoint/2010/main" val="23757062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C81CCE8-8669-844C-8A1E-83EDDE9464AC}" type="slidenum">
              <a:rPr lang="en-GB" smtClean="0"/>
              <a:pPr/>
              <a:t>16</a:t>
            </a:fld>
            <a:endParaRPr lang="en-GB"/>
          </a:p>
        </p:txBody>
      </p:sp>
    </p:spTree>
    <p:extLst>
      <p:ext uri="{BB962C8B-B14F-4D97-AF65-F5344CB8AC3E}">
        <p14:creationId xmlns:p14="http://schemas.microsoft.com/office/powerpoint/2010/main" val="32763656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Calibri"/>
              <a:ea typeface="Calibri"/>
              <a:cs typeface="Calibri"/>
            </a:endParaRPr>
          </a:p>
        </p:txBody>
      </p:sp>
      <p:sp>
        <p:nvSpPr>
          <p:cNvPr id="4" name="Slide Number Placeholder 3"/>
          <p:cNvSpPr>
            <a:spLocks noGrp="1"/>
          </p:cNvSpPr>
          <p:nvPr>
            <p:ph type="sldNum" sz="quarter" idx="5"/>
          </p:nvPr>
        </p:nvSpPr>
        <p:spPr/>
        <p:txBody>
          <a:bodyPr/>
          <a:lstStyle/>
          <a:p>
            <a:fld id="{DC81CCE8-8669-844C-8A1E-83EDDE9464AC}" type="slidenum">
              <a:rPr lang="en-GB" smtClean="0"/>
              <a:pPr/>
              <a:t>17</a:t>
            </a:fld>
            <a:endParaRPr lang="en-GB"/>
          </a:p>
        </p:txBody>
      </p:sp>
    </p:spTree>
    <p:extLst>
      <p:ext uri="{BB962C8B-B14F-4D97-AF65-F5344CB8AC3E}">
        <p14:creationId xmlns:p14="http://schemas.microsoft.com/office/powerpoint/2010/main" val="250723359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Calibri"/>
              <a:ea typeface="Calibri"/>
              <a:cs typeface="Calibri"/>
            </a:endParaRPr>
          </a:p>
        </p:txBody>
      </p:sp>
      <p:sp>
        <p:nvSpPr>
          <p:cNvPr id="4" name="Slide Number Placeholder 3"/>
          <p:cNvSpPr>
            <a:spLocks noGrp="1"/>
          </p:cNvSpPr>
          <p:nvPr>
            <p:ph type="sldNum" sz="quarter" idx="5"/>
          </p:nvPr>
        </p:nvSpPr>
        <p:spPr/>
        <p:txBody>
          <a:bodyPr/>
          <a:lstStyle/>
          <a:p>
            <a:fld id="{DC81CCE8-8669-844C-8A1E-83EDDE9464AC}" type="slidenum">
              <a:rPr lang="en-GB" smtClean="0"/>
              <a:pPr/>
              <a:t>18</a:t>
            </a:fld>
            <a:endParaRPr lang="en-GB"/>
          </a:p>
        </p:txBody>
      </p:sp>
    </p:spTree>
    <p:extLst>
      <p:ext uri="{BB962C8B-B14F-4D97-AF65-F5344CB8AC3E}">
        <p14:creationId xmlns:p14="http://schemas.microsoft.com/office/powerpoint/2010/main" val="12308183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C81CCE8-8669-844C-8A1E-83EDDE9464AC}" type="slidenum">
              <a:rPr lang="en-GB" smtClean="0"/>
              <a:pPr/>
              <a:t>19</a:t>
            </a:fld>
            <a:endParaRPr lang="en-GB"/>
          </a:p>
        </p:txBody>
      </p:sp>
    </p:spTree>
    <p:extLst>
      <p:ext uri="{BB962C8B-B14F-4D97-AF65-F5344CB8AC3E}">
        <p14:creationId xmlns:p14="http://schemas.microsoft.com/office/powerpoint/2010/main" val="305258999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D8D074-28D4-5F26-5CC3-43540C324A2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572029B-4CBA-9791-FB5E-A93295763A0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CBC644D-1422-E0BD-69C3-F43E20D0DB66}"/>
              </a:ext>
            </a:extLst>
          </p:cNvPr>
          <p:cNvSpPr>
            <a:spLocks noGrp="1"/>
          </p:cNvSpPr>
          <p:nvPr>
            <p:ph type="body" idx="1"/>
          </p:nvPr>
        </p:nvSpPr>
        <p:spPr/>
        <p:txBody>
          <a:bodyPr/>
          <a:lstStyle/>
          <a:p>
            <a:endParaRPr lang="en-US" dirty="0">
              <a:latin typeface="Calibri"/>
              <a:ea typeface="Calibri"/>
              <a:cs typeface="Calibri"/>
            </a:endParaRPr>
          </a:p>
        </p:txBody>
      </p:sp>
      <p:sp>
        <p:nvSpPr>
          <p:cNvPr id="4" name="Slide Number Placeholder 3">
            <a:extLst>
              <a:ext uri="{FF2B5EF4-FFF2-40B4-BE49-F238E27FC236}">
                <a16:creationId xmlns:a16="http://schemas.microsoft.com/office/drawing/2014/main" id="{458CB061-1947-AA6B-AAB5-D3E865C3F4CB}"/>
              </a:ext>
            </a:extLst>
          </p:cNvPr>
          <p:cNvSpPr>
            <a:spLocks noGrp="1"/>
          </p:cNvSpPr>
          <p:nvPr>
            <p:ph type="sldNum" sz="quarter" idx="5"/>
          </p:nvPr>
        </p:nvSpPr>
        <p:spPr/>
        <p:txBody>
          <a:bodyPr/>
          <a:lstStyle/>
          <a:p>
            <a:fld id="{DC81CCE8-8669-844C-8A1E-83EDDE9464AC}" type="slidenum">
              <a:rPr lang="en-GB" smtClean="0"/>
              <a:pPr/>
              <a:t>20</a:t>
            </a:fld>
            <a:endParaRPr lang="en-GB"/>
          </a:p>
        </p:txBody>
      </p:sp>
    </p:spTree>
    <p:extLst>
      <p:ext uri="{BB962C8B-B14F-4D97-AF65-F5344CB8AC3E}">
        <p14:creationId xmlns:p14="http://schemas.microsoft.com/office/powerpoint/2010/main" val="38886637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fld id="{DC81CCE8-8669-844C-8A1E-83EDDE9464AC}" type="slidenum">
              <a:rPr lang="en-GB" smtClean="0"/>
              <a:pPr/>
              <a:t>2</a:t>
            </a:fld>
            <a:endParaRPr lang="en-GB"/>
          </a:p>
        </p:txBody>
      </p:sp>
    </p:spTree>
    <p:extLst>
      <p:ext uri="{BB962C8B-B14F-4D97-AF65-F5344CB8AC3E}">
        <p14:creationId xmlns:p14="http://schemas.microsoft.com/office/powerpoint/2010/main" val="299633109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D8D074-28D4-5F26-5CC3-43540C324A2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572029B-4CBA-9791-FB5E-A93295763A0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CBC644D-1422-E0BD-69C3-F43E20D0DB66}"/>
              </a:ext>
            </a:extLst>
          </p:cNvPr>
          <p:cNvSpPr>
            <a:spLocks noGrp="1"/>
          </p:cNvSpPr>
          <p:nvPr>
            <p:ph type="body" idx="1"/>
          </p:nvPr>
        </p:nvSpPr>
        <p:spPr/>
        <p:txBody>
          <a:bodyPr/>
          <a:lstStyle/>
          <a:p>
            <a:endParaRPr lang="en-US" dirty="0">
              <a:latin typeface="Calibri"/>
              <a:ea typeface="Calibri"/>
              <a:cs typeface="Calibri"/>
            </a:endParaRPr>
          </a:p>
        </p:txBody>
      </p:sp>
      <p:sp>
        <p:nvSpPr>
          <p:cNvPr id="4" name="Slide Number Placeholder 3">
            <a:extLst>
              <a:ext uri="{FF2B5EF4-FFF2-40B4-BE49-F238E27FC236}">
                <a16:creationId xmlns:a16="http://schemas.microsoft.com/office/drawing/2014/main" id="{458CB061-1947-AA6B-AAB5-D3E865C3F4CB}"/>
              </a:ext>
            </a:extLst>
          </p:cNvPr>
          <p:cNvSpPr>
            <a:spLocks noGrp="1"/>
          </p:cNvSpPr>
          <p:nvPr>
            <p:ph type="sldNum" sz="quarter" idx="5"/>
          </p:nvPr>
        </p:nvSpPr>
        <p:spPr/>
        <p:txBody>
          <a:bodyPr/>
          <a:lstStyle/>
          <a:p>
            <a:fld id="{DC81CCE8-8669-844C-8A1E-83EDDE9464AC}" type="slidenum">
              <a:rPr lang="en-GB" smtClean="0"/>
              <a:pPr/>
              <a:t>21</a:t>
            </a:fld>
            <a:endParaRPr lang="en-GB"/>
          </a:p>
        </p:txBody>
      </p:sp>
    </p:spTree>
    <p:extLst>
      <p:ext uri="{BB962C8B-B14F-4D97-AF65-F5344CB8AC3E}">
        <p14:creationId xmlns:p14="http://schemas.microsoft.com/office/powerpoint/2010/main" val="2151495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14D930-CCC0-1A13-36DC-25B0C73A1E2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06D72BB-959A-38F5-319C-A573C449A79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B91C0D6-79BF-2480-4CE6-E76A4A5E04B3}"/>
              </a:ext>
            </a:extLst>
          </p:cNvPr>
          <p:cNvSpPr>
            <a:spLocks noGrp="1"/>
          </p:cNvSpPr>
          <p:nvPr>
            <p:ph type="body" idx="1"/>
          </p:nvPr>
        </p:nvSpPr>
        <p:spPr/>
        <p:txBody>
          <a:bodyPr/>
          <a:lstStyle/>
          <a:p>
            <a:pPr fontAlgn="base"/>
            <a:endParaRPr lang="en-US" dirty="0">
              <a:latin typeface="Calibri"/>
              <a:ea typeface="Calibri"/>
              <a:cs typeface="Calibri"/>
            </a:endParaRPr>
          </a:p>
        </p:txBody>
      </p:sp>
      <p:sp>
        <p:nvSpPr>
          <p:cNvPr id="4" name="Slide Number Placeholder 3">
            <a:extLst>
              <a:ext uri="{FF2B5EF4-FFF2-40B4-BE49-F238E27FC236}">
                <a16:creationId xmlns:a16="http://schemas.microsoft.com/office/drawing/2014/main" id="{6B63B9DB-284F-1162-5C32-48CDAB5569AC}"/>
              </a:ext>
            </a:extLst>
          </p:cNvPr>
          <p:cNvSpPr>
            <a:spLocks noGrp="1"/>
          </p:cNvSpPr>
          <p:nvPr>
            <p:ph type="sldNum" sz="quarter" idx="5"/>
          </p:nvPr>
        </p:nvSpPr>
        <p:spPr/>
        <p:txBody>
          <a:bodyPr/>
          <a:lstStyle/>
          <a:p>
            <a:fld id="{DC81CCE8-8669-844C-8A1E-83EDDE9464AC}" type="slidenum">
              <a:rPr lang="en-GB" smtClean="0"/>
              <a:pPr/>
              <a:t>22</a:t>
            </a:fld>
            <a:endParaRPr lang="en-GB"/>
          </a:p>
        </p:txBody>
      </p:sp>
    </p:spTree>
    <p:extLst>
      <p:ext uri="{BB962C8B-B14F-4D97-AF65-F5344CB8AC3E}">
        <p14:creationId xmlns:p14="http://schemas.microsoft.com/office/powerpoint/2010/main" val="2927612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14D930-CCC0-1A13-36DC-25B0C73A1E2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06D72BB-959A-38F5-319C-A573C449A79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B91C0D6-79BF-2480-4CE6-E76A4A5E04B3}"/>
              </a:ext>
            </a:extLst>
          </p:cNvPr>
          <p:cNvSpPr>
            <a:spLocks noGrp="1"/>
          </p:cNvSpPr>
          <p:nvPr>
            <p:ph type="body" idx="1"/>
          </p:nvPr>
        </p:nvSpPr>
        <p:spPr/>
        <p:txBody>
          <a:bodyPr/>
          <a:lstStyle/>
          <a:p>
            <a:pPr fontAlgn="base"/>
            <a:endParaRPr lang="en-US" dirty="0">
              <a:latin typeface="Calibri"/>
              <a:ea typeface="Calibri"/>
              <a:cs typeface="Calibri"/>
            </a:endParaRPr>
          </a:p>
        </p:txBody>
      </p:sp>
      <p:sp>
        <p:nvSpPr>
          <p:cNvPr id="4" name="Slide Number Placeholder 3">
            <a:extLst>
              <a:ext uri="{FF2B5EF4-FFF2-40B4-BE49-F238E27FC236}">
                <a16:creationId xmlns:a16="http://schemas.microsoft.com/office/drawing/2014/main" id="{6B63B9DB-284F-1162-5C32-48CDAB5569AC}"/>
              </a:ext>
            </a:extLst>
          </p:cNvPr>
          <p:cNvSpPr>
            <a:spLocks noGrp="1"/>
          </p:cNvSpPr>
          <p:nvPr>
            <p:ph type="sldNum" sz="quarter" idx="5"/>
          </p:nvPr>
        </p:nvSpPr>
        <p:spPr/>
        <p:txBody>
          <a:bodyPr/>
          <a:lstStyle/>
          <a:p>
            <a:fld id="{DC81CCE8-8669-844C-8A1E-83EDDE9464AC}" type="slidenum">
              <a:rPr lang="en-GB" smtClean="0"/>
              <a:pPr/>
              <a:t>23</a:t>
            </a:fld>
            <a:endParaRPr lang="en-GB"/>
          </a:p>
        </p:txBody>
      </p:sp>
    </p:spTree>
    <p:extLst>
      <p:ext uri="{BB962C8B-B14F-4D97-AF65-F5344CB8AC3E}">
        <p14:creationId xmlns:p14="http://schemas.microsoft.com/office/powerpoint/2010/main" val="348366481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14D930-CCC0-1A13-36DC-25B0C73A1E2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06D72BB-959A-38F5-319C-A573C449A79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B91C0D6-79BF-2480-4CE6-E76A4A5E04B3}"/>
              </a:ext>
            </a:extLst>
          </p:cNvPr>
          <p:cNvSpPr>
            <a:spLocks noGrp="1"/>
          </p:cNvSpPr>
          <p:nvPr>
            <p:ph type="body" idx="1"/>
          </p:nvPr>
        </p:nvSpPr>
        <p:spPr/>
        <p:txBody>
          <a:bodyPr/>
          <a:lstStyle/>
          <a:p>
            <a:pPr fontAlgn="base"/>
            <a:endParaRPr lang="en-US" dirty="0">
              <a:latin typeface="Calibri"/>
              <a:ea typeface="Calibri"/>
              <a:cs typeface="Calibri"/>
            </a:endParaRPr>
          </a:p>
        </p:txBody>
      </p:sp>
      <p:sp>
        <p:nvSpPr>
          <p:cNvPr id="4" name="Slide Number Placeholder 3">
            <a:extLst>
              <a:ext uri="{FF2B5EF4-FFF2-40B4-BE49-F238E27FC236}">
                <a16:creationId xmlns:a16="http://schemas.microsoft.com/office/drawing/2014/main" id="{6B63B9DB-284F-1162-5C32-48CDAB5569AC}"/>
              </a:ext>
            </a:extLst>
          </p:cNvPr>
          <p:cNvSpPr>
            <a:spLocks noGrp="1"/>
          </p:cNvSpPr>
          <p:nvPr>
            <p:ph type="sldNum" sz="quarter" idx="5"/>
          </p:nvPr>
        </p:nvSpPr>
        <p:spPr/>
        <p:txBody>
          <a:bodyPr/>
          <a:lstStyle/>
          <a:p>
            <a:fld id="{DC81CCE8-8669-844C-8A1E-83EDDE9464AC}" type="slidenum">
              <a:rPr lang="en-GB" smtClean="0"/>
              <a:pPr/>
              <a:t>24</a:t>
            </a:fld>
            <a:endParaRPr lang="en-GB"/>
          </a:p>
        </p:txBody>
      </p:sp>
    </p:spTree>
    <p:extLst>
      <p:ext uri="{BB962C8B-B14F-4D97-AF65-F5344CB8AC3E}">
        <p14:creationId xmlns:p14="http://schemas.microsoft.com/office/powerpoint/2010/main" val="348039449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14D930-CCC0-1A13-36DC-25B0C73A1E2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06D72BB-959A-38F5-319C-A573C449A79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B91C0D6-79BF-2480-4CE6-E76A4A5E04B3}"/>
              </a:ext>
            </a:extLst>
          </p:cNvPr>
          <p:cNvSpPr>
            <a:spLocks noGrp="1"/>
          </p:cNvSpPr>
          <p:nvPr>
            <p:ph type="body" idx="1"/>
          </p:nvPr>
        </p:nvSpPr>
        <p:spPr/>
        <p:txBody>
          <a:bodyPr/>
          <a:lstStyle/>
          <a:p>
            <a:pPr fontAlgn="base"/>
            <a:endParaRPr lang="en-US" dirty="0">
              <a:latin typeface="Calibri"/>
              <a:ea typeface="Calibri"/>
              <a:cs typeface="Calibri"/>
            </a:endParaRPr>
          </a:p>
        </p:txBody>
      </p:sp>
      <p:sp>
        <p:nvSpPr>
          <p:cNvPr id="4" name="Slide Number Placeholder 3">
            <a:extLst>
              <a:ext uri="{FF2B5EF4-FFF2-40B4-BE49-F238E27FC236}">
                <a16:creationId xmlns:a16="http://schemas.microsoft.com/office/drawing/2014/main" id="{6B63B9DB-284F-1162-5C32-48CDAB5569AC}"/>
              </a:ext>
            </a:extLst>
          </p:cNvPr>
          <p:cNvSpPr>
            <a:spLocks noGrp="1"/>
          </p:cNvSpPr>
          <p:nvPr>
            <p:ph type="sldNum" sz="quarter" idx="5"/>
          </p:nvPr>
        </p:nvSpPr>
        <p:spPr/>
        <p:txBody>
          <a:bodyPr/>
          <a:lstStyle/>
          <a:p>
            <a:fld id="{DC81CCE8-8669-844C-8A1E-83EDDE9464AC}" type="slidenum">
              <a:rPr lang="en-GB" smtClean="0"/>
              <a:pPr/>
              <a:t>25</a:t>
            </a:fld>
            <a:endParaRPr lang="en-GB"/>
          </a:p>
        </p:txBody>
      </p:sp>
    </p:spTree>
    <p:extLst>
      <p:ext uri="{BB962C8B-B14F-4D97-AF65-F5344CB8AC3E}">
        <p14:creationId xmlns:p14="http://schemas.microsoft.com/office/powerpoint/2010/main" val="163017722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latin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C81CCE8-8669-844C-8A1E-83EDDE9464A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906107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14D930-CCC0-1A13-36DC-25B0C73A1E2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06D72BB-959A-38F5-319C-A573C449A79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B91C0D6-79BF-2480-4CE6-E76A4A5E04B3}"/>
              </a:ext>
            </a:extLst>
          </p:cNvPr>
          <p:cNvSpPr>
            <a:spLocks noGrp="1"/>
          </p:cNvSpPr>
          <p:nvPr>
            <p:ph type="body" idx="1"/>
          </p:nvPr>
        </p:nvSpPr>
        <p:spPr/>
        <p:txBody>
          <a:bodyPr/>
          <a:lstStyle/>
          <a:p>
            <a:pPr fontAlgn="base"/>
            <a:endParaRPr lang="en-US" dirty="0">
              <a:latin typeface="Calibri"/>
              <a:ea typeface="Calibri"/>
              <a:cs typeface="Calibri"/>
            </a:endParaRPr>
          </a:p>
        </p:txBody>
      </p:sp>
      <p:sp>
        <p:nvSpPr>
          <p:cNvPr id="4" name="Slide Number Placeholder 3">
            <a:extLst>
              <a:ext uri="{FF2B5EF4-FFF2-40B4-BE49-F238E27FC236}">
                <a16:creationId xmlns:a16="http://schemas.microsoft.com/office/drawing/2014/main" id="{6B63B9DB-284F-1162-5C32-48CDAB5569AC}"/>
              </a:ext>
            </a:extLst>
          </p:cNvPr>
          <p:cNvSpPr>
            <a:spLocks noGrp="1"/>
          </p:cNvSpPr>
          <p:nvPr>
            <p:ph type="sldNum" sz="quarter" idx="5"/>
          </p:nvPr>
        </p:nvSpPr>
        <p:spPr/>
        <p:txBody>
          <a:bodyPr/>
          <a:lstStyle/>
          <a:p>
            <a:fld id="{DC81CCE8-8669-844C-8A1E-83EDDE9464AC}" type="slidenum">
              <a:rPr lang="en-GB" smtClean="0"/>
              <a:pPr/>
              <a:t>27</a:t>
            </a:fld>
            <a:endParaRPr lang="en-GB"/>
          </a:p>
        </p:txBody>
      </p:sp>
    </p:spTree>
    <p:extLst>
      <p:ext uri="{BB962C8B-B14F-4D97-AF65-F5344CB8AC3E}">
        <p14:creationId xmlns:p14="http://schemas.microsoft.com/office/powerpoint/2010/main" val="203797218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14D930-CCC0-1A13-36DC-25B0C73A1E2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06D72BB-959A-38F5-319C-A573C449A79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B91C0D6-79BF-2480-4CE6-E76A4A5E04B3}"/>
              </a:ext>
            </a:extLst>
          </p:cNvPr>
          <p:cNvSpPr>
            <a:spLocks noGrp="1"/>
          </p:cNvSpPr>
          <p:nvPr>
            <p:ph type="body" idx="1"/>
          </p:nvPr>
        </p:nvSpPr>
        <p:spPr/>
        <p:txBody>
          <a:bodyPr/>
          <a:lstStyle/>
          <a:p>
            <a:pPr fontAlgn="base"/>
            <a:endParaRPr lang="en-US" dirty="0">
              <a:latin typeface="Calibri"/>
              <a:ea typeface="Calibri"/>
              <a:cs typeface="Calibri"/>
            </a:endParaRPr>
          </a:p>
        </p:txBody>
      </p:sp>
      <p:sp>
        <p:nvSpPr>
          <p:cNvPr id="4" name="Slide Number Placeholder 3">
            <a:extLst>
              <a:ext uri="{FF2B5EF4-FFF2-40B4-BE49-F238E27FC236}">
                <a16:creationId xmlns:a16="http://schemas.microsoft.com/office/drawing/2014/main" id="{6B63B9DB-284F-1162-5C32-48CDAB5569AC}"/>
              </a:ext>
            </a:extLst>
          </p:cNvPr>
          <p:cNvSpPr>
            <a:spLocks noGrp="1"/>
          </p:cNvSpPr>
          <p:nvPr>
            <p:ph type="sldNum" sz="quarter" idx="5"/>
          </p:nvPr>
        </p:nvSpPr>
        <p:spPr/>
        <p:txBody>
          <a:bodyPr/>
          <a:lstStyle/>
          <a:p>
            <a:fld id="{DC81CCE8-8669-844C-8A1E-83EDDE9464AC}" type="slidenum">
              <a:rPr lang="en-GB" smtClean="0"/>
              <a:pPr/>
              <a:t>28</a:t>
            </a:fld>
            <a:endParaRPr lang="en-GB"/>
          </a:p>
        </p:txBody>
      </p:sp>
    </p:spTree>
    <p:extLst>
      <p:ext uri="{BB962C8B-B14F-4D97-AF65-F5344CB8AC3E}">
        <p14:creationId xmlns:p14="http://schemas.microsoft.com/office/powerpoint/2010/main" val="373672978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74F89B-1A88-87E6-BE4B-C27998B92DA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FFDC04C-0259-ACF1-6BFC-6EBE51489DD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62C52E2-7CC9-7468-B3B7-522D449A1A2D}"/>
              </a:ext>
            </a:extLst>
          </p:cNvPr>
          <p:cNvSpPr>
            <a:spLocks noGrp="1"/>
          </p:cNvSpPr>
          <p:nvPr>
            <p:ph type="body" idx="1"/>
          </p:nvPr>
        </p:nvSpPr>
        <p:spPr/>
        <p:txBody>
          <a:bodyPr/>
          <a:lstStyle/>
          <a:p>
            <a:pPr fontAlgn="base"/>
            <a:endParaRPr lang="en-US" dirty="0">
              <a:latin typeface="Calibri"/>
              <a:ea typeface="Calibri"/>
              <a:cs typeface="Calibri"/>
            </a:endParaRPr>
          </a:p>
        </p:txBody>
      </p:sp>
      <p:sp>
        <p:nvSpPr>
          <p:cNvPr id="4" name="Slide Number Placeholder 3">
            <a:extLst>
              <a:ext uri="{FF2B5EF4-FFF2-40B4-BE49-F238E27FC236}">
                <a16:creationId xmlns:a16="http://schemas.microsoft.com/office/drawing/2014/main" id="{123292F0-A768-174E-467E-834E4E353095}"/>
              </a:ext>
            </a:extLst>
          </p:cNvPr>
          <p:cNvSpPr>
            <a:spLocks noGrp="1"/>
          </p:cNvSpPr>
          <p:nvPr>
            <p:ph type="sldNum" sz="quarter" idx="5"/>
          </p:nvPr>
        </p:nvSpPr>
        <p:spPr/>
        <p:txBody>
          <a:bodyPr/>
          <a:lstStyle/>
          <a:p>
            <a:fld id="{DC81CCE8-8669-844C-8A1E-83EDDE9464AC}" type="slidenum">
              <a:rPr lang="en-GB" smtClean="0"/>
              <a:pPr/>
              <a:t>29</a:t>
            </a:fld>
            <a:endParaRPr lang="en-GB"/>
          </a:p>
        </p:txBody>
      </p:sp>
    </p:spTree>
    <p:extLst>
      <p:ext uri="{BB962C8B-B14F-4D97-AF65-F5344CB8AC3E}">
        <p14:creationId xmlns:p14="http://schemas.microsoft.com/office/powerpoint/2010/main" val="269961719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DC81CCE8-8669-844C-8A1E-83EDDE9464AC}" type="slidenum">
              <a:rPr kumimoji="0" lang="en-GB" sz="1200" b="0" i="0" u="none" strike="noStrike" kern="1200" cap="none" spc="0" normalizeH="0" baseline="0" noProof="0">
                <a:ln>
                  <a:noFill/>
                </a:ln>
                <a:solidFill>
                  <a:prstClr val="black"/>
                </a:solidFill>
                <a:effectLst/>
                <a:uLnTx/>
                <a:uFillTx/>
                <a:latin typeface="Nunito Sans" panose="00000500000000000000" pitchFamily="2" charset="0"/>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prstClr val="black"/>
              </a:solidFill>
              <a:effectLst/>
              <a:uLnTx/>
              <a:uFillTx/>
              <a:latin typeface="Nunito Sans" panose="00000500000000000000" pitchFamily="2" charset="0"/>
              <a:ea typeface="+mn-ea"/>
              <a:cs typeface="+mn-cs"/>
            </a:endParaRPr>
          </a:p>
        </p:txBody>
      </p:sp>
    </p:spTree>
    <p:extLst>
      <p:ext uri="{BB962C8B-B14F-4D97-AF65-F5344CB8AC3E}">
        <p14:creationId xmlns:p14="http://schemas.microsoft.com/office/powerpoint/2010/main" val="26947801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fld id="{DC81CCE8-8669-844C-8A1E-83EDDE9464AC}" type="slidenum">
              <a:rPr lang="en-GB" smtClean="0"/>
              <a:pPr/>
              <a:t>4</a:t>
            </a:fld>
            <a:endParaRPr lang="en-GB"/>
          </a:p>
        </p:txBody>
      </p:sp>
    </p:spTree>
    <p:extLst>
      <p:ext uri="{BB962C8B-B14F-4D97-AF65-F5344CB8AC3E}">
        <p14:creationId xmlns:p14="http://schemas.microsoft.com/office/powerpoint/2010/main" val="117273713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74F89B-1A88-87E6-BE4B-C27998B92DA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FFDC04C-0259-ACF1-6BFC-6EBE51489DD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62C52E2-7CC9-7468-B3B7-522D449A1A2D}"/>
              </a:ext>
            </a:extLst>
          </p:cNvPr>
          <p:cNvSpPr>
            <a:spLocks noGrp="1"/>
          </p:cNvSpPr>
          <p:nvPr>
            <p:ph type="body" idx="1"/>
          </p:nvPr>
        </p:nvSpPr>
        <p:spPr/>
        <p:txBody>
          <a:bodyPr/>
          <a:lstStyle/>
          <a:p>
            <a:pPr fontAlgn="base"/>
            <a:endParaRPr lang="en-US" dirty="0">
              <a:latin typeface="Calibri"/>
              <a:ea typeface="Calibri"/>
              <a:cs typeface="Calibri"/>
            </a:endParaRPr>
          </a:p>
        </p:txBody>
      </p:sp>
      <p:sp>
        <p:nvSpPr>
          <p:cNvPr id="4" name="Slide Number Placeholder 3">
            <a:extLst>
              <a:ext uri="{FF2B5EF4-FFF2-40B4-BE49-F238E27FC236}">
                <a16:creationId xmlns:a16="http://schemas.microsoft.com/office/drawing/2014/main" id="{123292F0-A768-174E-467E-834E4E353095}"/>
              </a:ext>
            </a:extLst>
          </p:cNvPr>
          <p:cNvSpPr>
            <a:spLocks noGrp="1"/>
          </p:cNvSpPr>
          <p:nvPr>
            <p:ph type="sldNum" sz="quarter" idx="5"/>
          </p:nvPr>
        </p:nvSpPr>
        <p:spPr/>
        <p:txBody>
          <a:bodyPr/>
          <a:lstStyle/>
          <a:p>
            <a:fld id="{DC81CCE8-8669-844C-8A1E-83EDDE9464AC}" type="slidenum">
              <a:rPr lang="en-GB" smtClean="0"/>
              <a:pPr/>
              <a:t>31</a:t>
            </a:fld>
            <a:endParaRPr lang="en-GB"/>
          </a:p>
        </p:txBody>
      </p:sp>
    </p:spTree>
    <p:extLst>
      <p:ext uri="{BB962C8B-B14F-4D97-AF65-F5344CB8AC3E}">
        <p14:creationId xmlns:p14="http://schemas.microsoft.com/office/powerpoint/2010/main" val="415351410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74F89B-1A88-87E6-BE4B-C27998B92DA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FFDC04C-0259-ACF1-6BFC-6EBE51489DD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62C52E2-7CC9-7468-B3B7-522D449A1A2D}"/>
              </a:ext>
            </a:extLst>
          </p:cNvPr>
          <p:cNvSpPr>
            <a:spLocks noGrp="1"/>
          </p:cNvSpPr>
          <p:nvPr>
            <p:ph type="body" idx="1"/>
          </p:nvPr>
        </p:nvSpPr>
        <p:spPr/>
        <p:txBody>
          <a:bodyPr/>
          <a:lstStyle/>
          <a:p>
            <a:pPr fontAlgn="base"/>
            <a:endParaRPr lang="en-US" dirty="0">
              <a:latin typeface="Calibri"/>
              <a:ea typeface="Calibri"/>
              <a:cs typeface="Calibri"/>
            </a:endParaRPr>
          </a:p>
        </p:txBody>
      </p:sp>
      <p:sp>
        <p:nvSpPr>
          <p:cNvPr id="4" name="Slide Number Placeholder 3">
            <a:extLst>
              <a:ext uri="{FF2B5EF4-FFF2-40B4-BE49-F238E27FC236}">
                <a16:creationId xmlns:a16="http://schemas.microsoft.com/office/drawing/2014/main" id="{123292F0-A768-174E-467E-834E4E353095}"/>
              </a:ext>
            </a:extLst>
          </p:cNvPr>
          <p:cNvSpPr>
            <a:spLocks noGrp="1"/>
          </p:cNvSpPr>
          <p:nvPr>
            <p:ph type="sldNum" sz="quarter" idx="5"/>
          </p:nvPr>
        </p:nvSpPr>
        <p:spPr/>
        <p:txBody>
          <a:bodyPr/>
          <a:lstStyle/>
          <a:p>
            <a:fld id="{DC81CCE8-8669-844C-8A1E-83EDDE9464AC}" type="slidenum">
              <a:rPr lang="en-GB" smtClean="0"/>
              <a:pPr/>
              <a:t>32</a:t>
            </a:fld>
            <a:endParaRPr lang="en-GB"/>
          </a:p>
        </p:txBody>
      </p:sp>
    </p:spTree>
    <p:extLst>
      <p:ext uri="{BB962C8B-B14F-4D97-AF65-F5344CB8AC3E}">
        <p14:creationId xmlns:p14="http://schemas.microsoft.com/office/powerpoint/2010/main" val="398127584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74F89B-1A88-87E6-BE4B-C27998B92DA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FFDC04C-0259-ACF1-6BFC-6EBE51489DD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62C52E2-7CC9-7468-B3B7-522D449A1A2D}"/>
              </a:ext>
            </a:extLst>
          </p:cNvPr>
          <p:cNvSpPr>
            <a:spLocks noGrp="1"/>
          </p:cNvSpPr>
          <p:nvPr>
            <p:ph type="body" idx="1"/>
          </p:nvPr>
        </p:nvSpPr>
        <p:spPr/>
        <p:txBody>
          <a:bodyPr/>
          <a:lstStyle/>
          <a:p>
            <a:pPr fontAlgn="base"/>
            <a:endParaRPr lang="en-US" dirty="0">
              <a:latin typeface="Calibri"/>
              <a:ea typeface="Calibri"/>
              <a:cs typeface="Calibri"/>
            </a:endParaRPr>
          </a:p>
        </p:txBody>
      </p:sp>
      <p:sp>
        <p:nvSpPr>
          <p:cNvPr id="4" name="Slide Number Placeholder 3">
            <a:extLst>
              <a:ext uri="{FF2B5EF4-FFF2-40B4-BE49-F238E27FC236}">
                <a16:creationId xmlns:a16="http://schemas.microsoft.com/office/drawing/2014/main" id="{123292F0-A768-174E-467E-834E4E353095}"/>
              </a:ext>
            </a:extLst>
          </p:cNvPr>
          <p:cNvSpPr>
            <a:spLocks noGrp="1"/>
          </p:cNvSpPr>
          <p:nvPr>
            <p:ph type="sldNum" sz="quarter" idx="5"/>
          </p:nvPr>
        </p:nvSpPr>
        <p:spPr/>
        <p:txBody>
          <a:bodyPr/>
          <a:lstStyle/>
          <a:p>
            <a:fld id="{DC81CCE8-8669-844C-8A1E-83EDDE9464AC}" type="slidenum">
              <a:rPr lang="en-GB" smtClean="0"/>
              <a:pPr/>
              <a:t>33</a:t>
            </a:fld>
            <a:endParaRPr lang="en-GB"/>
          </a:p>
        </p:txBody>
      </p:sp>
    </p:spTree>
    <p:extLst>
      <p:ext uri="{BB962C8B-B14F-4D97-AF65-F5344CB8AC3E}">
        <p14:creationId xmlns:p14="http://schemas.microsoft.com/office/powerpoint/2010/main" val="270391575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74F89B-1A88-87E6-BE4B-C27998B92DA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FFDC04C-0259-ACF1-6BFC-6EBE51489DD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62C52E2-7CC9-7468-B3B7-522D449A1A2D}"/>
              </a:ext>
            </a:extLst>
          </p:cNvPr>
          <p:cNvSpPr>
            <a:spLocks noGrp="1"/>
          </p:cNvSpPr>
          <p:nvPr>
            <p:ph type="body" idx="1"/>
          </p:nvPr>
        </p:nvSpPr>
        <p:spPr/>
        <p:txBody>
          <a:bodyPr/>
          <a:lstStyle/>
          <a:p>
            <a:pPr fontAlgn="base"/>
            <a:endParaRPr lang="en-US" dirty="0">
              <a:latin typeface="Calibri"/>
              <a:ea typeface="Calibri"/>
              <a:cs typeface="Calibri"/>
            </a:endParaRPr>
          </a:p>
        </p:txBody>
      </p:sp>
      <p:sp>
        <p:nvSpPr>
          <p:cNvPr id="4" name="Slide Number Placeholder 3">
            <a:extLst>
              <a:ext uri="{FF2B5EF4-FFF2-40B4-BE49-F238E27FC236}">
                <a16:creationId xmlns:a16="http://schemas.microsoft.com/office/drawing/2014/main" id="{123292F0-A768-174E-467E-834E4E353095}"/>
              </a:ext>
            </a:extLst>
          </p:cNvPr>
          <p:cNvSpPr>
            <a:spLocks noGrp="1"/>
          </p:cNvSpPr>
          <p:nvPr>
            <p:ph type="sldNum" sz="quarter" idx="5"/>
          </p:nvPr>
        </p:nvSpPr>
        <p:spPr/>
        <p:txBody>
          <a:bodyPr/>
          <a:lstStyle/>
          <a:p>
            <a:fld id="{DC81CCE8-8669-844C-8A1E-83EDDE9464AC}" type="slidenum">
              <a:rPr lang="en-GB" smtClean="0"/>
              <a:pPr/>
              <a:t>34</a:t>
            </a:fld>
            <a:endParaRPr lang="en-GB"/>
          </a:p>
        </p:txBody>
      </p:sp>
    </p:spTree>
    <p:extLst>
      <p:ext uri="{BB962C8B-B14F-4D97-AF65-F5344CB8AC3E}">
        <p14:creationId xmlns:p14="http://schemas.microsoft.com/office/powerpoint/2010/main" val="201639293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74F89B-1A88-87E6-BE4B-C27998B92DA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FFDC04C-0259-ACF1-6BFC-6EBE51489DD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62C52E2-7CC9-7468-B3B7-522D449A1A2D}"/>
              </a:ext>
            </a:extLst>
          </p:cNvPr>
          <p:cNvSpPr>
            <a:spLocks noGrp="1"/>
          </p:cNvSpPr>
          <p:nvPr>
            <p:ph type="body" idx="1"/>
          </p:nvPr>
        </p:nvSpPr>
        <p:spPr/>
        <p:txBody>
          <a:bodyPr/>
          <a:lstStyle/>
          <a:p>
            <a:pPr fontAlgn="base"/>
            <a:endParaRPr lang="en-US" dirty="0">
              <a:latin typeface="Calibri"/>
              <a:ea typeface="Calibri"/>
              <a:cs typeface="Calibri"/>
            </a:endParaRPr>
          </a:p>
        </p:txBody>
      </p:sp>
      <p:sp>
        <p:nvSpPr>
          <p:cNvPr id="4" name="Slide Number Placeholder 3">
            <a:extLst>
              <a:ext uri="{FF2B5EF4-FFF2-40B4-BE49-F238E27FC236}">
                <a16:creationId xmlns:a16="http://schemas.microsoft.com/office/drawing/2014/main" id="{123292F0-A768-174E-467E-834E4E353095}"/>
              </a:ext>
            </a:extLst>
          </p:cNvPr>
          <p:cNvSpPr>
            <a:spLocks noGrp="1"/>
          </p:cNvSpPr>
          <p:nvPr>
            <p:ph type="sldNum" sz="quarter" idx="5"/>
          </p:nvPr>
        </p:nvSpPr>
        <p:spPr/>
        <p:txBody>
          <a:bodyPr/>
          <a:lstStyle/>
          <a:p>
            <a:fld id="{DC81CCE8-8669-844C-8A1E-83EDDE9464AC}" type="slidenum">
              <a:rPr lang="en-GB" smtClean="0"/>
              <a:pPr/>
              <a:t>35</a:t>
            </a:fld>
            <a:endParaRPr lang="en-GB"/>
          </a:p>
        </p:txBody>
      </p:sp>
    </p:spTree>
    <p:extLst>
      <p:ext uri="{BB962C8B-B14F-4D97-AF65-F5344CB8AC3E}">
        <p14:creationId xmlns:p14="http://schemas.microsoft.com/office/powerpoint/2010/main" val="238284278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D8D074-28D4-5F26-5CC3-43540C324A2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572029B-4CBA-9791-FB5E-A93295763A0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CBC644D-1422-E0BD-69C3-F43E20D0DB66}"/>
              </a:ext>
            </a:extLst>
          </p:cNvPr>
          <p:cNvSpPr>
            <a:spLocks noGrp="1"/>
          </p:cNvSpPr>
          <p:nvPr>
            <p:ph type="body" idx="1"/>
          </p:nvPr>
        </p:nvSpPr>
        <p:spPr/>
        <p:txBody>
          <a:bodyPr/>
          <a:lstStyle/>
          <a:p>
            <a:endParaRPr lang="en-US" dirty="0">
              <a:latin typeface="Calibri"/>
              <a:ea typeface="Calibri"/>
              <a:cs typeface="Calibri"/>
            </a:endParaRPr>
          </a:p>
        </p:txBody>
      </p:sp>
      <p:sp>
        <p:nvSpPr>
          <p:cNvPr id="4" name="Slide Number Placeholder 3">
            <a:extLst>
              <a:ext uri="{FF2B5EF4-FFF2-40B4-BE49-F238E27FC236}">
                <a16:creationId xmlns:a16="http://schemas.microsoft.com/office/drawing/2014/main" id="{458CB061-1947-AA6B-AAB5-D3E865C3F4CB}"/>
              </a:ext>
            </a:extLst>
          </p:cNvPr>
          <p:cNvSpPr>
            <a:spLocks noGrp="1"/>
          </p:cNvSpPr>
          <p:nvPr>
            <p:ph type="sldNum" sz="quarter" idx="5"/>
          </p:nvPr>
        </p:nvSpPr>
        <p:spPr/>
        <p:txBody>
          <a:bodyPr/>
          <a:lstStyle/>
          <a:p>
            <a:fld id="{DC81CCE8-8669-844C-8A1E-83EDDE9464AC}" type="slidenum">
              <a:rPr lang="en-GB" smtClean="0"/>
              <a:pPr/>
              <a:t>36</a:t>
            </a:fld>
            <a:endParaRPr lang="en-GB"/>
          </a:p>
        </p:txBody>
      </p:sp>
    </p:spTree>
    <p:extLst>
      <p:ext uri="{BB962C8B-B14F-4D97-AF65-F5344CB8AC3E}">
        <p14:creationId xmlns:p14="http://schemas.microsoft.com/office/powerpoint/2010/main" val="324906653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C81CCE8-8669-844C-8A1E-83EDDE9464AC}" type="slidenum">
              <a:rPr lang="en-GB" smtClean="0"/>
              <a:pPr/>
              <a:t>37</a:t>
            </a:fld>
            <a:endParaRPr lang="en-GB"/>
          </a:p>
        </p:txBody>
      </p:sp>
    </p:spTree>
    <p:extLst>
      <p:ext uri="{BB962C8B-B14F-4D97-AF65-F5344CB8AC3E}">
        <p14:creationId xmlns:p14="http://schemas.microsoft.com/office/powerpoint/2010/main" val="89726629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Calibri"/>
              <a:ea typeface="Calibri"/>
              <a:cs typeface="Calibri"/>
            </a:endParaRPr>
          </a:p>
        </p:txBody>
      </p:sp>
      <p:sp>
        <p:nvSpPr>
          <p:cNvPr id="4" name="Slide Number Placeholder 3"/>
          <p:cNvSpPr>
            <a:spLocks noGrp="1"/>
          </p:cNvSpPr>
          <p:nvPr>
            <p:ph type="sldNum" sz="quarter" idx="5"/>
          </p:nvPr>
        </p:nvSpPr>
        <p:spPr/>
        <p:txBody>
          <a:bodyPr/>
          <a:lstStyle/>
          <a:p>
            <a:fld id="{DC81CCE8-8669-844C-8A1E-83EDDE9464AC}" type="slidenum">
              <a:rPr lang="en-GB" smtClean="0"/>
              <a:pPr/>
              <a:t>38</a:t>
            </a:fld>
            <a:endParaRPr lang="en-GB"/>
          </a:p>
        </p:txBody>
      </p:sp>
    </p:spTree>
    <p:extLst>
      <p:ext uri="{BB962C8B-B14F-4D97-AF65-F5344CB8AC3E}">
        <p14:creationId xmlns:p14="http://schemas.microsoft.com/office/powerpoint/2010/main" val="340535493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fld id="{DC81CCE8-8669-844C-8A1E-83EDDE9464AC}" type="slidenum">
              <a:rPr lang="en-GB" smtClean="0"/>
              <a:pPr/>
              <a:t>39</a:t>
            </a:fld>
            <a:endParaRPr lang="en-GB"/>
          </a:p>
        </p:txBody>
      </p:sp>
    </p:spTree>
    <p:extLst>
      <p:ext uri="{BB962C8B-B14F-4D97-AF65-F5344CB8AC3E}">
        <p14:creationId xmlns:p14="http://schemas.microsoft.com/office/powerpoint/2010/main" val="328054088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latin typeface="Calibri"/>
              <a:ea typeface="Calibri"/>
              <a:cs typeface="Calibri"/>
            </a:endParaRPr>
          </a:p>
        </p:txBody>
      </p:sp>
      <p:sp>
        <p:nvSpPr>
          <p:cNvPr id="4" name="Slide Number Placeholder 3"/>
          <p:cNvSpPr>
            <a:spLocks noGrp="1"/>
          </p:cNvSpPr>
          <p:nvPr>
            <p:ph type="sldNum" sz="quarter" idx="5"/>
          </p:nvPr>
        </p:nvSpPr>
        <p:spPr/>
        <p:txBody>
          <a:bodyPr/>
          <a:lstStyle/>
          <a:p>
            <a:fld id="{DC81CCE8-8669-844C-8A1E-83EDDE9464AC}" type="slidenum">
              <a:rPr lang="en-GB" smtClean="0"/>
              <a:pPr/>
              <a:t>40</a:t>
            </a:fld>
            <a:endParaRPr lang="en-GB"/>
          </a:p>
        </p:txBody>
      </p:sp>
    </p:spTree>
    <p:extLst>
      <p:ext uri="{BB962C8B-B14F-4D97-AF65-F5344CB8AC3E}">
        <p14:creationId xmlns:p14="http://schemas.microsoft.com/office/powerpoint/2010/main" val="7293054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C81CCE8-8669-844C-8A1E-83EDDE9464AC}" type="slidenum">
              <a:rPr lang="en-GB" smtClean="0"/>
              <a:pPr/>
              <a:t>5</a:t>
            </a:fld>
            <a:endParaRPr lang="en-GB"/>
          </a:p>
        </p:txBody>
      </p:sp>
    </p:spTree>
    <p:extLst>
      <p:ext uri="{BB962C8B-B14F-4D97-AF65-F5344CB8AC3E}">
        <p14:creationId xmlns:p14="http://schemas.microsoft.com/office/powerpoint/2010/main" val="375991341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D8D074-28D4-5F26-5CC3-43540C324A2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572029B-4CBA-9791-FB5E-A93295763A0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CBC644D-1422-E0BD-69C3-F43E20D0DB66}"/>
              </a:ext>
            </a:extLst>
          </p:cNvPr>
          <p:cNvSpPr>
            <a:spLocks noGrp="1"/>
          </p:cNvSpPr>
          <p:nvPr>
            <p:ph type="body" idx="1"/>
          </p:nvPr>
        </p:nvSpPr>
        <p:spPr/>
        <p:txBody>
          <a:bodyPr/>
          <a:lstStyle/>
          <a:p>
            <a:endParaRPr lang="en-US" dirty="0">
              <a:latin typeface="Calibri"/>
              <a:ea typeface="Calibri"/>
              <a:cs typeface="Calibri"/>
            </a:endParaRPr>
          </a:p>
        </p:txBody>
      </p:sp>
      <p:sp>
        <p:nvSpPr>
          <p:cNvPr id="4" name="Slide Number Placeholder 3">
            <a:extLst>
              <a:ext uri="{FF2B5EF4-FFF2-40B4-BE49-F238E27FC236}">
                <a16:creationId xmlns:a16="http://schemas.microsoft.com/office/drawing/2014/main" id="{458CB061-1947-AA6B-AAB5-D3E865C3F4CB}"/>
              </a:ext>
            </a:extLst>
          </p:cNvPr>
          <p:cNvSpPr>
            <a:spLocks noGrp="1"/>
          </p:cNvSpPr>
          <p:nvPr>
            <p:ph type="sldNum" sz="quarter" idx="5"/>
          </p:nvPr>
        </p:nvSpPr>
        <p:spPr/>
        <p:txBody>
          <a:bodyPr/>
          <a:lstStyle/>
          <a:p>
            <a:fld id="{DC81CCE8-8669-844C-8A1E-83EDDE9464AC}" type="slidenum">
              <a:rPr lang="en-GB" smtClean="0"/>
              <a:pPr/>
              <a:t>41</a:t>
            </a:fld>
            <a:endParaRPr lang="en-GB"/>
          </a:p>
        </p:txBody>
      </p:sp>
    </p:spTree>
    <p:extLst>
      <p:ext uri="{BB962C8B-B14F-4D97-AF65-F5344CB8AC3E}">
        <p14:creationId xmlns:p14="http://schemas.microsoft.com/office/powerpoint/2010/main" val="18621373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C81CCE8-8669-844C-8A1E-83EDDE9464AC}" type="slidenum">
              <a:rPr lang="en-GB" smtClean="0"/>
              <a:pPr/>
              <a:t>6</a:t>
            </a:fld>
            <a:endParaRPr lang="en-GB"/>
          </a:p>
        </p:txBody>
      </p:sp>
    </p:spTree>
    <p:extLst>
      <p:ext uri="{BB962C8B-B14F-4D97-AF65-F5344CB8AC3E}">
        <p14:creationId xmlns:p14="http://schemas.microsoft.com/office/powerpoint/2010/main" val="26721067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fld id="{DC81CCE8-8669-844C-8A1E-83EDDE9464AC}" type="slidenum">
              <a:rPr lang="en-GB" smtClean="0"/>
              <a:pPr/>
              <a:t>7</a:t>
            </a:fld>
            <a:endParaRPr lang="en-GB"/>
          </a:p>
        </p:txBody>
      </p:sp>
    </p:spTree>
    <p:extLst>
      <p:ext uri="{BB962C8B-B14F-4D97-AF65-F5344CB8AC3E}">
        <p14:creationId xmlns:p14="http://schemas.microsoft.com/office/powerpoint/2010/main" val="35891202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C81CCE8-8669-844C-8A1E-83EDDE9464AC}" type="slidenum">
              <a:rPr lang="en-GB" smtClean="0"/>
              <a:pPr/>
              <a:t>8</a:t>
            </a:fld>
            <a:endParaRPr lang="en-GB"/>
          </a:p>
        </p:txBody>
      </p:sp>
    </p:spTree>
    <p:extLst>
      <p:ext uri="{BB962C8B-B14F-4D97-AF65-F5344CB8AC3E}">
        <p14:creationId xmlns:p14="http://schemas.microsoft.com/office/powerpoint/2010/main" val="41522602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D8D074-28D4-5F26-5CC3-43540C324A2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572029B-4CBA-9791-FB5E-A93295763A0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CBC644D-1422-E0BD-69C3-F43E20D0DB66}"/>
              </a:ext>
            </a:extLst>
          </p:cNvPr>
          <p:cNvSpPr>
            <a:spLocks noGrp="1"/>
          </p:cNvSpPr>
          <p:nvPr>
            <p:ph type="body" idx="1"/>
          </p:nvPr>
        </p:nvSpPr>
        <p:spPr/>
        <p:txBody>
          <a:bodyPr/>
          <a:lstStyle/>
          <a:p>
            <a:endParaRPr lang="en-US" dirty="0">
              <a:latin typeface="Calibri"/>
              <a:ea typeface="Calibri"/>
              <a:cs typeface="Calibri"/>
            </a:endParaRPr>
          </a:p>
        </p:txBody>
      </p:sp>
      <p:sp>
        <p:nvSpPr>
          <p:cNvPr id="4" name="Slide Number Placeholder 3">
            <a:extLst>
              <a:ext uri="{FF2B5EF4-FFF2-40B4-BE49-F238E27FC236}">
                <a16:creationId xmlns:a16="http://schemas.microsoft.com/office/drawing/2014/main" id="{458CB061-1947-AA6B-AAB5-D3E865C3F4CB}"/>
              </a:ext>
            </a:extLst>
          </p:cNvPr>
          <p:cNvSpPr>
            <a:spLocks noGrp="1"/>
          </p:cNvSpPr>
          <p:nvPr>
            <p:ph type="sldNum" sz="quarter" idx="5"/>
          </p:nvPr>
        </p:nvSpPr>
        <p:spPr/>
        <p:txBody>
          <a:bodyPr/>
          <a:lstStyle/>
          <a:p>
            <a:fld id="{DC81CCE8-8669-844C-8A1E-83EDDE9464AC}" type="slidenum">
              <a:rPr lang="en-GB" smtClean="0"/>
              <a:pPr/>
              <a:t>9</a:t>
            </a:fld>
            <a:endParaRPr lang="en-GB"/>
          </a:p>
        </p:txBody>
      </p:sp>
    </p:spTree>
    <p:extLst>
      <p:ext uri="{BB962C8B-B14F-4D97-AF65-F5344CB8AC3E}">
        <p14:creationId xmlns:p14="http://schemas.microsoft.com/office/powerpoint/2010/main" val="21470273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14D930-CCC0-1A13-36DC-25B0C73A1E2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06D72BB-959A-38F5-319C-A573C449A79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B91C0D6-79BF-2480-4CE6-E76A4A5E04B3}"/>
              </a:ext>
            </a:extLst>
          </p:cNvPr>
          <p:cNvSpPr>
            <a:spLocks noGrp="1"/>
          </p:cNvSpPr>
          <p:nvPr>
            <p:ph type="body" idx="1"/>
          </p:nvPr>
        </p:nvSpPr>
        <p:spPr/>
        <p:txBody>
          <a:bodyPr/>
          <a:lstStyle/>
          <a:p>
            <a:pPr fontAlgn="base"/>
            <a:endParaRPr lang="en-US" dirty="0">
              <a:latin typeface="Calibri"/>
              <a:ea typeface="Calibri"/>
              <a:cs typeface="Calibri"/>
            </a:endParaRPr>
          </a:p>
        </p:txBody>
      </p:sp>
      <p:sp>
        <p:nvSpPr>
          <p:cNvPr id="4" name="Slide Number Placeholder 3">
            <a:extLst>
              <a:ext uri="{FF2B5EF4-FFF2-40B4-BE49-F238E27FC236}">
                <a16:creationId xmlns:a16="http://schemas.microsoft.com/office/drawing/2014/main" id="{6B63B9DB-284F-1162-5C32-48CDAB5569AC}"/>
              </a:ext>
            </a:extLst>
          </p:cNvPr>
          <p:cNvSpPr>
            <a:spLocks noGrp="1"/>
          </p:cNvSpPr>
          <p:nvPr>
            <p:ph type="sldNum" sz="quarter" idx="5"/>
          </p:nvPr>
        </p:nvSpPr>
        <p:spPr/>
        <p:txBody>
          <a:bodyPr/>
          <a:lstStyle/>
          <a:p>
            <a:fld id="{DC81CCE8-8669-844C-8A1E-83EDDE9464AC}" type="slidenum">
              <a:rPr lang="en-GB" smtClean="0"/>
              <a:pPr/>
              <a:t>10</a:t>
            </a:fld>
            <a:endParaRPr lang="en-GB"/>
          </a:p>
        </p:txBody>
      </p:sp>
    </p:spTree>
    <p:extLst>
      <p:ext uri="{BB962C8B-B14F-4D97-AF65-F5344CB8AC3E}">
        <p14:creationId xmlns:p14="http://schemas.microsoft.com/office/powerpoint/2010/main" val="42106121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Master" Target="../slideMasters/slideMaster1.xml"/><Relationship Id="rId6" Type="http://schemas.openxmlformats.org/officeDocument/2006/relationships/image" Target="../media/image17.png"/><Relationship Id="rId5" Type="http://schemas.openxmlformats.org/officeDocument/2006/relationships/image" Target="../media/image23.jpeg"/><Relationship Id="rId4" Type="http://schemas.openxmlformats.org/officeDocument/2006/relationships/image" Target="../media/image22.jpeg"/></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13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Master" Target="../slideMasters/slideMaster1.xml"/><Relationship Id="rId6" Type="http://schemas.openxmlformats.org/officeDocument/2006/relationships/image" Target="../media/image18.png"/><Relationship Id="rId5" Type="http://schemas.openxmlformats.org/officeDocument/2006/relationships/image" Target="../media/image23.jpeg"/><Relationship Id="rId4" Type="http://schemas.openxmlformats.org/officeDocument/2006/relationships/image" Target="../media/image22.jpeg"/></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e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12.jpg"/><Relationship Id="rId4" Type="http://schemas.openxmlformats.org/officeDocument/2006/relationships/image" Target="../media/image11.jpg"/></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rgbClr val="FFFFFF"/>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678869" y="1586678"/>
            <a:ext cx="4834262" cy="3530562"/>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Presentation by white">
    <p:spTree>
      <p:nvGrpSpPr>
        <p:cNvPr id="1" name=""/>
        <p:cNvGrpSpPr/>
        <p:nvPr/>
      </p:nvGrpSpPr>
      <p:grpSpPr>
        <a:xfrm>
          <a:off x="0" y="0"/>
          <a:ext cx="0" cy="0"/>
          <a:chOff x="0" y="0"/>
          <a:chExt cx="0" cy="0"/>
        </a:xfrm>
      </p:grpSpPr>
      <p:sp>
        <p:nvSpPr>
          <p:cNvPr id="5" name="Holder 5"/>
          <p:cNvSpPr>
            <a:spLocks noGrp="1"/>
          </p:cNvSpPr>
          <p:nvPr>
            <p:ph type="dt" sz="half" idx="6"/>
          </p:nvPr>
        </p:nvSpPr>
        <p:spPr/>
        <p:txBody>
          <a:bodyPr lIns="0" tIns="0" rIns="0" bIns="0"/>
          <a:lstStyle>
            <a:lvl1pPr algn="l">
              <a:defRPr>
                <a:solidFill>
                  <a:schemeClr val="tx1"/>
                </a:solidFill>
              </a:defRPr>
            </a:lvl1pPr>
          </a:lstStyle>
          <a:p>
            <a:r>
              <a:rPr lang="en-GB"/>
              <a:t>18/02/2018</a:t>
            </a:r>
            <a:endParaRPr lang="mr-IN"/>
          </a:p>
        </p:txBody>
      </p:sp>
      <p:sp>
        <p:nvSpPr>
          <p:cNvPr id="23" name="Title 10">
            <a:extLst>
              <a:ext uri="{FF2B5EF4-FFF2-40B4-BE49-F238E27FC236}">
                <a16:creationId xmlns:a16="http://schemas.microsoft.com/office/drawing/2014/main" id="{FA61C894-DE54-A347-B550-E8736DB232A2}"/>
              </a:ext>
            </a:extLst>
          </p:cNvPr>
          <p:cNvSpPr>
            <a:spLocks noGrp="1"/>
          </p:cNvSpPr>
          <p:nvPr>
            <p:ph type="title" hasCustomPrompt="1"/>
          </p:nvPr>
        </p:nvSpPr>
        <p:spPr>
          <a:xfrm>
            <a:off x="342901" y="2941602"/>
            <a:ext cx="3190875" cy="487399"/>
          </a:xfrm>
          <a:prstGeom prst="rect">
            <a:avLst/>
          </a:prstGeom>
        </p:spPr>
        <p:txBody>
          <a:bodyPr lIns="0" tIns="0" rIns="0" bIns="0" anchor="t">
            <a:noAutofit/>
          </a:bodyPr>
          <a:lstStyle>
            <a:lvl1pPr marL="3175" indent="6350">
              <a:tabLst/>
              <a:defRPr lang="en-US" sz="1350" b="0" i="0" kern="1200" spc="0">
                <a:solidFill>
                  <a:schemeClr val="tx1"/>
                </a:solidFill>
                <a:latin typeface="Nunito Sans Black" charset="0"/>
                <a:ea typeface="Nunito Sans Black" charset="0"/>
                <a:cs typeface="Nunito Sans Black" charset="0"/>
              </a:defRPr>
            </a:lvl1pPr>
          </a:lstStyle>
          <a:p>
            <a:r>
              <a:rPr lang="en-US"/>
              <a:t>Name Surname</a:t>
            </a:r>
          </a:p>
        </p:txBody>
      </p:sp>
      <p:sp>
        <p:nvSpPr>
          <p:cNvPr id="24" name="Text Placeholder 27">
            <a:extLst>
              <a:ext uri="{FF2B5EF4-FFF2-40B4-BE49-F238E27FC236}">
                <a16:creationId xmlns:a16="http://schemas.microsoft.com/office/drawing/2014/main" id="{151A4A86-DF9E-E04F-B5A9-25426172538D}"/>
              </a:ext>
            </a:extLst>
          </p:cNvPr>
          <p:cNvSpPr>
            <a:spLocks noGrp="1"/>
          </p:cNvSpPr>
          <p:nvPr>
            <p:ph type="body" sz="quarter" idx="12" hasCustomPrompt="1"/>
          </p:nvPr>
        </p:nvSpPr>
        <p:spPr>
          <a:xfrm>
            <a:off x="342900" y="2551113"/>
            <a:ext cx="3190876" cy="390525"/>
          </a:xfrm>
        </p:spPr>
        <p:txBody>
          <a:bodyPr anchor="b">
            <a:noAutofit/>
          </a:bodyPr>
          <a:lstStyle>
            <a:lvl1pPr marL="10800" indent="0">
              <a:buNone/>
              <a:defRPr sz="1350">
                <a:solidFill>
                  <a:schemeClr val="tx1"/>
                </a:solidFill>
              </a:defRPr>
            </a:lvl1pPr>
            <a:lvl2pPr>
              <a:defRPr sz="1350">
                <a:solidFill>
                  <a:schemeClr val="bg1"/>
                </a:solidFill>
              </a:defRPr>
            </a:lvl2pPr>
            <a:lvl3pPr>
              <a:defRPr sz="1350">
                <a:solidFill>
                  <a:schemeClr val="bg1"/>
                </a:solidFill>
              </a:defRPr>
            </a:lvl3pPr>
            <a:lvl4pPr>
              <a:defRPr sz="1350">
                <a:solidFill>
                  <a:schemeClr val="bg1"/>
                </a:solidFill>
              </a:defRPr>
            </a:lvl4pPr>
            <a:lvl5pPr>
              <a:defRPr sz="1350">
                <a:solidFill>
                  <a:schemeClr val="bg1"/>
                </a:solidFill>
              </a:defRPr>
            </a:lvl5pPr>
          </a:lstStyle>
          <a:p>
            <a:pPr lvl="0"/>
            <a:r>
              <a:rPr lang="en-US"/>
              <a:t>A presentation by</a:t>
            </a:r>
          </a:p>
        </p:txBody>
      </p:sp>
      <p:sp>
        <p:nvSpPr>
          <p:cNvPr id="25" name="Text Placeholder 2">
            <a:extLst>
              <a:ext uri="{FF2B5EF4-FFF2-40B4-BE49-F238E27FC236}">
                <a16:creationId xmlns:a16="http://schemas.microsoft.com/office/drawing/2014/main" id="{858EA145-0FC2-1D43-9549-82788FFD1840}"/>
              </a:ext>
            </a:extLst>
          </p:cNvPr>
          <p:cNvSpPr>
            <a:spLocks noGrp="1"/>
          </p:cNvSpPr>
          <p:nvPr>
            <p:ph type="body" sz="quarter" idx="10" hasCustomPrompt="1"/>
          </p:nvPr>
        </p:nvSpPr>
        <p:spPr>
          <a:xfrm>
            <a:off x="317998" y="359569"/>
            <a:ext cx="4806452" cy="2191004"/>
          </a:xfrm>
        </p:spPr>
        <p:txBody>
          <a:bodyPr>
            <a:noAutofit/>
          </a:bodyPr>
          <a:lstStyle>
            <a:lvl1pPr marL="0" indent="0" algn="l" defTabSz="685800" rtl="0" eaLnBrk="1" latinLnBrk="0" hangingPunct="1">
              <a:lnSpc>
                <a:spcPts val="4950"/>
              </a:lnSpc>
              <a:buNone/>
              <a:defRPr lang="en-US" sz="5250" b="0" i="0" kern="1200" spc="-146" baseline="0" dirty="0" smtClean="0">
                <a:solidFill>
                  <a:schemeClr val="tx2"/>
                </a:solidFill>
                <a:latin typeface="Nunito Sans Black" charset="0"/>
                <a:ea typeface="Nunito Sans Black" charset="0"/>
                <a:cs typeface="Nunito Sans Black" charset="0"/>
              </a:defRPr>
            </a:lvl1pPr>
            <a:lvl2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2pPr>
            <a:lvl3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3pPr>
            <a:lvl4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4pPr>
            <a:lvl5pPr marL="0" algn="l" defTabSz="685800" rtl="0" eaLnBrk="1" latinLnBrk="0" hangingPunct="1">
              <a:lnSpc>
                <a:spcPts val="4950"/>
              </a:lnSpc>
              <a:defRPr lang="en-GB" sz="5250" b="0" i="0" kern="1200" spc="-146" baseline="0" dirty="0">
                <a:solidFill>
                  <a:schemeClr val="tx2"/>
                </a:solidFill>
                <a:latin typeface="Nunito Sans Black" charset="0"/>
                <a:ea typeface="Nunito Sans Black" charset="0"/>
                <a:cs typeface="Nunito Sans Black" charset="0"/>
              </a:defRPr>
            </a:lvl5pPr>
          </a:lstStyle>
          <a:p>
            <a:pPr lvl="0"/>
            <a:r>
              <a:rPr lang="en-US"/>
              <a:t>Do more.</a:t>
            </a:r>
            <a:br>
              <a:rPr lang="en-US"/>
            </a:br>
            <a:r>
              <a:rPr lang="en-US"/>
              <a:t>Share more.</a:t>
            </a:r>
            <a:br>
              <a:rPr lang="en-US"/>
            </a:br>
            <a:r>
              <a:rPr lang="en-US"/>
              <a:t>Be more.</a:t>
            </a:r>
          </a:p>
        </p:txBody>
      </p:sp>
      <p:pic>
        <p:nvPicPr>
          <p:cNvPr id="22" name="Picture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34504" y="5454243"/>
            <a:ext cx="3695984" cy="1042284"/>
          </a:xfrm>
          <a:prstGeom prst="rect">
            <a:avLst/>
          </a:prstGeom>
        </p:spPr>
      </p:pic>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3Col">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4147007"/>
          </a:xfrm>
        </p:spPr>
        <p:txBody>
          <a:bodyPr numCol="3" spcCol="252000">
            <a:noAutofit/>
          </a:bodyPr>
          <a:lstStyle>
            <a:lvl1pPr marL="133200" indent="-122400">
              <a:buFont typeface="Arial" panose="020B0604020202020204" pitchFamily="34" charset="0"/>
              <a:buChar char="•"/>
              <a:tabLst/>
              <a:defRPr/>
            </a:lvl1pPr>
            <a:lvl2pPr marL="133200" indent="-122400">
              <a:lnSpc>
                <a:spcPts val="1500"/>
              </a:lnSpc>
              <a:buFont typeface="Arial" panose="020B0604020202020204" pitchFamily="34" charset="0"/>
              <a:buChar char="•"/>
              <a:tabLst/>
              <a:defRPr sz="1350" b="0" i="0">
                <a:latin typeface="Nunito Sans" pitchFamily="2" charset="77"/>
              </a:defRPr>
            </a:lvl2pPr>
            <a:lvl3pPr marL="133200" indent="-122400">
              <a:lnSpc>
                <a:spcPts val="1500"/>
              </a:lnSpc>
              <a:buFont typeface="Arial" panose="020B0604020202020204" pitchFamily="34" charset="0"/>
              <a:buChar char="•"/>
              <a:tabLst/>
              <a:defRPr sz="1350"/>
            </a:lvl3pPr>
            <a:lvl4pPr marL="133200" indent="-122400">
              <a:buFont typeface="Arial" panose="020B0604020202020204" pitchFamily="34" charset="0"/>
              <a:buChar char="•"/>
              <a:tabLst/>
              <a:defRPr b="1" i="0">
                <a:latin typeface="Nunito Sans" pitchFamily="2" charset="77"/>
              </a:defRPr>
            </a:lvl4pPr>
            <a:lvl5pPr marL="133200" indent="-122400">
              <a:buFont typeface="Arial" panose="020B0604020202020204" pitchFamily="34" charset="0"/>
              <a:buChar char="•"/>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bk object 16">
            <a:extLst>
              <a:ext uri="{FF2B5EF4-FFF2-40B4-BE49-F238E27FC236}">
                <a16:creationId xmlns:a16="http://schemas.microsoft.com/office/drawing/2014/main" id="{A94F44C7-F913-747C-CC1F-29A512CF5005}"/>
              </a:ext>
            </a:extLst>
          </p:cNvPr>
          <p:cNvSpPr/>
          <p:nvPr userDrawn="1"/>
        </p:nvSpPr>
        <p:spPr>
          <a:xfrm>
            <a:off x="10084689" y="360617"/>
            <a:ext cx="1745932" cy="492061"/>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50"/>
          </a:p>
        </p:txBody>
      </p:sp>
    </p:spTree>
    <p:extLst>
      <p:ext uri="{BB962C8B-B14F-4D97-AF65-F5344CB8AC3E}">
        <p14:creationId xmlns:p14="http://schemas.microsoft.com/office/powerpoint/2010/main" val="168545565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preserve="1" userDrawn="1">
  <p:cSld name="Quote page">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327891"/>
          </a:xfrm>
          <a:prstGeom prst="callout1">
            <a:avLst>
              <a:gd name="adj1" fmla="val 100048"/>
              <a:gd name="adj2" fmla="val 27"/>
              <a:gd name="adj3" fmla="val 100032"/>
              <a:gd name="adj4" fmla="val 99974"/>
            </a:avLst>
          </a:prstGeom>
          <a:ln w="3175">
            <a:solidFill>
              <a:schemeClr val="tx1"/>
            </a:solidFill>
          </a:ln>
        </p:spPr>
        <p:txBody>
          <a:bodyPr tIns="43200" numCol="1" spcCol="252000" anchor="t" anchorCtr="0">
            <a:spAutoFit/>
          </a:bodyPr>
          <a:lstStyle>
            <a:lvl1pPr marL="0" indent="0">
              <a:spcBef>
                <a:spcPts val="0"/>
              </a:spcBef>
              <a:buFont typeface="Arial" panose="020B0604020202020204" pitchFamily="34" charset="0"/>
              <a:buNone/>
              <a:tabLst/>
              <a:defRPr sz="1800" b="1">
                <a:solidFill>
                  <a:schemeClr val="tx2"/>
                </a:solidFill>
                <a:latin typeface="+mj-lt"/>
              </a:defRPr>
            </a:lvl1pPr>
            <a:lvl2pPr marL="0" indent="0">
              <a:lnSpc>
                <a:spcPct val="100000"/>
              </a:lnSpc>
              <a:spcBef>
                <a:spcPts val="0"/>
              </a:spcBef>
              <a:buFont typeface="Arial" panose="020B0604020202020204" pitchFamily="34" charset="0"/>
              <a:buNone/>
              <a:tabLst/>
              <a:defRPr sz="1800" b="1" i="0">
                <a:solidFill>
                  <a:schemeClr val="tx2"/>
                </a:solidFill>
                <a:latin typeface="+mj-lt"/>
              </a:defRPr>
            </a:lvl2pPr>
            <a:lvl3pPr marL="0" indent="0">
              <a:lnSpc>
                <a:spcPct val="100000"/>
              </a:lnSpc>
              <a:spcBef>
                <a:spcPts val="0"/>
              </a:spcBef>
              <a:buFont typeface="Arial" panose="020B0604020202020204" pitchFamily="34" charset="0"/>
              <a:buNone/>
              <a:tabLst/>
              <a:defRPr sz="1800" b="1">
                <a:solidFill>
                  <a:schemeClr val="tx2"/>
                </a:solidFill>
                <a:latin typeface="+mj-lt"/>
              </a:defRPr>
            </a:lvl3pPr>
            <a:lvl4pPr marL="0" indent="0">
              <a:spcBef>
                <a:spcPts val="0"/>
              </a:spcBef>
              <a:buFont typeface="Arial" panose="020B0604020202020204" pitchFamily="34" charset="0"/>
              <a:buNone/>
              <a:tabLst/>
              <a:defRPr sz="1800" b="1" i="0">
                <a:solidFill>
                  <a:schemeClr val="tx2"/>
                </a:solidFill>
                <a:latin typeface="+mj-lt"/>
              </a:defRPr>
            </a:lvl4pPr>
            <a:lvl5pPr marL="0" indent="0">
              <a:spcBef>
                <a:spcPts val="0"/>
              </a:spcBef>
              <a:buFont typeface="Arial" panose="020B0604020202020204" pitchFamily="34" charset="0"/>
              <a:buNone/>
              <a:tabLst/>
              <a:defRPr sz="1800" b="1">
                <a:solidFill>
                  <a:schemeClr val="tx2"/>
                </a:solidFill>
                <a:latin typeface="+mj-lt"/>
              </a:defRPr>
            </a:lvl5pPr>
          </a:lstStyle>
          <a:p>
            <a:pPr lvl="0"/>
            <a:r>
              <a:rPr lang="en-US"/>
              <a:t>Click to edit Master text styles</a:t>
            </a:r>
          </a:p>
        </p:txBody>
      </p:sp>
      <p:cxnSp>
        <p:nvCxnSpPr>
          <p:cNvPr id="7" name="Straight Connector 6"/>
          <p:cNvCxnSpPr/>
          <p:nvPr userDrawn="1"/>
        </p:nvCxnSpPr>
        <p:spPr>
          <a:xfrm>
            <a:off x="2293949" y="1801909"/>
            <a:ext cx="7595382"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4" name="bk object 16">
            <a:extLst>
              <a:ext uri="{FF2B5EF4-FFF2-40B4-BE49-F238E27FC236}">
                <a16:creationId xmlns:a16="http://schemas.microsoft.com/office/drawing/2014/main" id="{ABC8B010-0BF7-170A-306A-AE0E8BBBAF30}"/>
              </a:ext>
            </a:extLst>
          </p:cNvPr>
          <p:cNvSpPr/>
          <p:nvPr userDrawn="1"/>
        </p:nvSpPr>
        <p:spPr>
          <a:xfrm>
            <a:off x="10084689" y="360617"/>
            <a:ext cx="1745932" cy="492061"/>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50"/>
          </a:p>
        </p:txBody>
      </p:sp>
    </p:spTree>
    <p:extLst>
      <p:ext uri="{BB962C8B-B14F-4D97-AF65-F5344CB8AC3E}">
        <p14:creationId xmlns:p14="http://schemas.microsoft.com/office/powerpoint/2010/main" val="1098545899"/>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preserve="1" userDrawn="1">
  <p:cSld name="Purple Quote pag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327891"/>
          </a:xfrm>
          <a:prstGeom prst="callout1">
            <a:avLst>
              <a:gd name="adj1" fmla="val 100048"/>
              <a:gd name="adj2" fmla="val 27"/>
              <a:gd name="adj3" fmla="val 100032"/>
              <a:gd name="adj4" fmla="val 99974"/>
            </a:avLst>
          </a:prstGeom>
          <a:ln w="3175">
            <a:solidFill>
              <a:schemeClr val="bg1"/>
            </a:solidFill>
          </a:ln>
        </p:spPr>
        <p:txBody>
          <a:bodyPr tIns="43200" numCol="1" spcCol="252000" anchor="t" anchorCtr="0">
            <a:spAutoFit/>
          </a:bodyPr>
          <a:lstStyle>
            <a:lvl1pPr marL="0" indent="0">
              <a:spcBef>
                <a:spcPts val="0"/>
              </a:spcBef>
              <a:buFont typeface="Arial" panose="020B0604020202020204" pitchFamily="34" charset="0"/>
              <a:buNone/>
              <a:tabLst/>
              <a:defRPr sz="1800" b="1">
                <a:solidFill>
                  <a:schemeClr val="bg1"/>
                </a:solidFill>
                <a:latin typeface="+mj-lt"/>
              </a:defRPr>
            </a:lvl1pPr>
            <a:lvl2pPr marL="0" indent="0">
              <a:lnSpc>
                <a:spcPct val="100000"/>
              </a:lnSpc>
              <a:spcBef>
                <a:spcPts val="0"/>
              </a:spcBef>
              <a:buFont typeface="Arial" panose="020B0604020202020204" pitchFamily="34" charset="0"/>
              <a:buNone/>
              <a:tabLst/>
              <a:defRPr sz="1800" b="1" i="0">
                <a:solidFill>
                  <a:schemeClr val="bg1"/>
                </a:solidFill>
                <a:latin typeface="+mj-lt"/>
              </a:defRPr>
            </a:lvl2pPr>
            <a:lvl3pPr marL="0" indent="0">
              <a:lnSpc>
                <a:spcPct val="100000"/>
              </a:lnSpc>
              <a:spcBef>
                <a:spcPts val="0"/>
              </a:spcBef>
              <a:buFont typeface="Arial" panose="020B0604020202020204" pitchFamily="34" charset="0"/>
              <a:buNone/>
              <a:tabLst/>
              <a:defRPr sz="1800" b="1">
                <a:solidFill>
                  <a:schemeClr val="bg1"/>
                </a:solidFill>
                <a:latin typeface="+mj-lt"/>
              </a:defRPr>
            </a:lvl3pPr>
            <a:lvl4pPr marL="0" indent="0">
              <a:spcBef>
                <a:spcPts val="0"/>
              </a:spcBef>
              <a:buFont typeface="Arial" panose="020B0604020202020204" pitchFamily="34" charset="0"/>
              <a:buNone/>
              <a:tabLst/>
              <a:defRPr sz="1800" b="1" i="0">
                <a:solidFill>
                  <a:schemeClr val="bg1"/>
                </a:solidFill>
                <a:latin typeface="+mj-lt"/>
              </a:defRPr>
            </a:lvl4pPr>
            <a:lvl5pPr marL="0" indent="0">
              <a:spcBef>
                <a:spcPts val="0"/>
              </a:spcBef>
              <a:buFont typeface="Arial" panose="020B0604020202020204" pitchFamily="34" charset="0"/>
              <a:buNone/>
              <a:tabLst/>
              <a:defRPr sz="1800" b="1">
                <a:solidFill>
                  <a:schemeClr val="bg1"/>
                </a:solidFill>
                <a:latin typeface="+mj-lt"/>
              </a:defRPr>
            </a:lvl5pPr>
          </a:lstStyle>
          <a:p>
            <a:pPr lvl="0"/>
            <a:r>
              <a:rPr lang="en-US"/>
              <a:t>Click to edit Master text styles</a:t>
            </a:r>
          </a:p>
        </p:txBody>
      </p:sp>
      <p:cxnSp>
        <p:nvCxnSpPr>
          <p:cNvPr id="7" name="Straight Connector 6"/>
          <p:cNvCxnSpPr/>
          <p:nvPr userDrawn="1"/>
        </p:nvCxnSpPr>
        <p:spPr>
          <a:xfrm>
            <a:off x="2293949" y="1801909"/>
            <a:ext cx="7595382"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pic>
        <p:nvPicPr>
          <p:cNvPr id="4" name="Picture 3" descr="A picture containing text, clipart&#10;&#10;Description automatically generated">
            <a:extLst>
              <a:ext uri="{FF2B5EF4-FFF2-40B4-BE49-F238E27FC236}">
                <a16:creationId xmlns:a16="http://schemas.microsoft.com/office/drawing/2014/main" id="{A8DD76FE-99CC-21D1-31B3-9BD8058CF4E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965474" y="352357"/>
            <a:ext cx="1887355" cy="575281"/>
          </a:xfrm>
          <a:prstGeom prst="rect">
            <a:avLst/>
          </a:prstGeom>
        </p:spPr>
      </p:pic>
    </p:spTree>
    <p:extLst>
      <p:ext uri="{BB962C8B-B14F-4D97-AF65-F5344CB8AC3E}">
        <p14:creationId xmlns:p14="http://schemas.microsoft.com/office/powerpoint/2010/main" val="69608894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3Col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4147007"/>
          </a:xfrm>
        </p:spPr>
        <p:txBody>
          <a:bodyPr numCol="3" spcCol="252000">
            <a:noAutofit/>
          </a:bodyPr>
          <a:lstStyle>
            <a:lvl1pPr marL="10800" indent="0">
              <a:buClr>
                <a:schemeClr val="bg1"/>
              </a:buClr>
              <a:buFont typeface="Arial" panose="020B0604020202020204" pitchFamily="34" charset="0"/>
              <a:buNone/>
              <a:tabLst/>
              <a:defRPr>
                <a:solidFill>
                  <a:schemeClr val="bg1"/>
                </a:solidFill>
              </a:defRPr>
            </a:lvl1pPr>
            <a:lvl2pPr marL="10800" indent="0">
              <a:lnSpc>
                <a:spcPts val="1500"/>
              </a:lnSpc>
              <a:buClr>
                <a:schemeClr val="bg1"/>
              </a:buClr>
              <a:buFont typeface="Arial" panose="020B0604020202020204" pitchFamily="34" charset="0"/>
              <a:buNone/>
              <a:tabLst/>
              <a:defRPr sz="1350" b="0" i="0">
                <a:solidFill>
                  <a:schemeClr val="bg1"/>
                </a:solidFill>
                <a:latin typeface="Nunito Sans" pitchFamily="2" charset="77"/>
              </a:defRPr>
            </a:lvl2pPr>
            <a:lvl3pPr marL="10800" indent="0">
              <a:lnSpc>
                <a:spcPts val="1500"/>
              </a:lnSpc>
              <a:buClr>
                <a:schemeClr val="bg1"/>
              </a:buClr>
              <a:buFont typeface="Arial" panose="020B0604020202020204" pitchFamily="34" charset="0"/>
              <a:buNone/>
              <a:tabLst/>
              <a:defRPr sz="1350">
                <a:solidFill>
                  <a:schemeClr val="bg1"/>
                </a:solidFill>
              </a:defRPr>
            </a:lvl3pPr>
            <a:lvl4pPr marL="10800" indent="0">
              <a:buClr>
                <a:schemeClr val="bg1"/>
              </a:buClr>
              <a:buFont typeface="Arial" panose="020B0604020202020204" pitchFamily="34" charset="0"/>
              <a:buNone/>
              <a:tabLst/>
              <a:defRPr b="1" i="0">
                <a:solidFill>
                  <a:schemeClr val="bg1"/>
                </a:solidFill>
                <a:latin typeface="Nunito Sans" pitchFamily="2" charset="77"/>
              </a:defRPr>
            </a:lvl4pPr>
            <a:lvl5pPr marL="10800" indent="0">
              <a:buClr>
                <a:schemeClr val="bg1"/>
              </a:buClr>
              <a:buFont typeface="Arial" panose="020B0604020202020204" pitchFamily="34" charset="0"/>
              <a:buNone/>
              <a:tabLst/>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4" name="Picture 3" descr="A picture containing text, clipart&#10;&#10;Description automatically generated">
            <a:extLst>
              <a:ext uri="{FF2B5EF4-FFF2-40B4-BE49-F238E27FC236}">
                <a16:creationId xmlns:a16="http://schemas.microsoft.com/office/drawing/2014/main" id="{EF52E34B-502E-D3C3-6197-80AB05CA210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965474" y="352357"/>
            <a:ext cx="1887355" cy="575281"/>
          </a:xfrm>
          <a:prstGeom prst="rect">
            <a:avLst/>
          </a:prstGeom>
        </p:spPr>
      </p:pic>
    </p:spTree>
    <p:extLst>
      <p:ext uri="{BB962C8B-B14F-4D97-AF65-F5344CB8AC3E}">
        <p14:creationId xmlns:p14="http://schemas.microsoft.com/office/powerpoint/2010/main" val="116245185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3Col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4147007"/>
          </a:xfrm>
        </p:spPr>
        <p:txBody>
          <a:bodyPr numCol="3" spcCol="252000">
            <a:noAutofit/>
          </a:bodyPr>
          <a:lstStyle>
            <a:lvl1pPr marL="133200" indent="-122400">
              <a:buClr>
                <a:schemeClr val="bg1"/>
              </a:buClr>
              <a:buFont typeface="Arial" panose="020B0604020202020204" pitchFamily="34" charset="0"/>
              <a:buChar char="•"/>
              <a:tabLst/>
              <a:defRPr>
                <a:solidFill>
                  <a:schemeClr val="bg1"/>
                </a:solidFill>
              </a:defRPr>
            </a:lvl1pPr>
            <a:lvl2pPr marL="133200" indent="-122400">
              <a:lnSpc>
                <a:spcPts val="1500"/>
              </a:lnSpc>
              <a:buClr>
                <a:schemeClr val="bg1"/>
              </a:buClr>
              <a:buFont typeface="Arial" panose="020B0604020202020204" pitchFamily="34" charset="0"/>
              <a:buChar char="•"/>
              <a:tabLst/>
              <a:defRPr sz="1350" b="0" i="0">
                <a:solidFill>
                  <a:schemeClr val="bg1"/>
                </a:solidFill>
                <a:latin typeface="Nunito Sans" pitchFamily="2" charset="77"/>
              </a:defRPr>
            </a:lvl2pPr>
            <a:lvl3pPr marL="133200" indent="-122400">
              <a:lnSpc>
                <a:spcPts val="1500"/>
              </a:lnSpc>
              <a:buClr>
                <a:schemeClr val="bg1"/>
              </a:buClr>
              <a:buFont typeface="Arial" panose="020B0604020202020204" pitchFamily="34" charset="0"/>
              <a:buChar char="•"/>
              <a:tabLst/>
              <a:defRPr sz="1350">
                <a:solidFill>
                  <a:schemeClr val="bg1"/>
                </a:solidFill>
              </a:defRPr>
            </a:lvl3pPr>
            <a:lvl4pPr marL="133200" indent="-122400">
              <a:buClr>
                <a:schemeClr val="bg1"/>
              </a:buClr>
              <a:buFont typeface="Arial" panose="020B0604020202020204" pitchFamily="34" charset="0"/>
              <a:buChar char="•"/>
              <a:tabLst/>
              <a:defRPr b="1" i="0">
                <a:solidFill>
                  <a:schemeClr val="bg1"/>
                </a:solidFill>
                <a:latin typeface="Nunito Sans" pitchFamily="2" charset="77"/>
              </a:defRPr>
            </a:lvl4pPr>
            <a:lvl5pPr marL="133200" indent="-122400">
              <a:buClr>
                <a:schemeClr val="bg1"/>
              </a:buClr>
              <a:buFont typeface="Arial" panose="020B0604020202020204" pitchFamily="34" charset="0"/>
              <a:buChar char="•"/>
              <a:tabLst/>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4" name="Picture 3" descr="A picture containing text, clipart&#10;&#10;Description automatically generated">
            <a:extLst>
              <a:ext uri="{FF2B5EF4-FFF2-40B4-BE49-F238E27FC236}">
                <a16:creationId xmlns:a16="http://schemas.microsoft.com/office/drawing/2014/main" id="{61CE8824-540D-DFBA-31D3-900593369C4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965474" y="352357"/>
            <a:ext cx="1887355" cy="575281"/>
          </a:xfrm>
          <a:prstGeom prst="rect">
            <a:avLst/>
          </a:prstGeom>
        </p:spPr>
      </p:pic>
    </p:spTree>
    <p:extLst>
      <p:ext uri="{BB962C8B-B14F-4D97-AF65-F5344CB8AC3E}">
        <p14:creationId xmlns:p14="http://schemas.microsoft.com/office/powerpoint/2010/main" val="4265417399"/>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preserve="1" userDrawn="1">
  <p:cSld name="Title and media content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7" name="Media Placeholder 6">
            <a:extLst>
              <a:ext uri="{FF2B5EF4-FFF2-40B4-BE49-F238E27FC236}">
                <a16:creationId xmlns:a16="http://schemas.microsoft.com/office/drawing/2014/main" id="{1CBB7120-4083-9A47-A4B6-A745CE94B22B}"/>
              </a:ext>
            </a:extLst>
          </p:cNvPr>
          <p:cNvSpPr>
            <a:spLocks noGrp="1"/>
          </p:cNvSpPr>
          <p:nvPr>
            <p:ph type="media" sz="quarter" idx="13" hasCustomPrompt="1"/>
          </p:nvPr>
        </p:nvSpPr>
        <p:spPr>
          <a:xfrm>
            <a:off x="360363" y="1231899"/>
            <a:ext cx="11491396" cy="4882727"/>
          </a:xfrm>
        </p:spPr>
        <p:txBody>
          <a:bodyPr anchor="ctr"/>
          <a:lstStyle>
            <a:lvl1pPr marL="10800" indent="0" algn="ctr">
              <a:buNone/>
              <a:defRPr b="0">
                <a:solidFill>
                  <a:schemeClr val="bg1"/>
                </a:solidFill>
              </a:defRPr>
            </a:lvl1pPr>
          </a:lstStyle>
          <a:p>
            <a:r>
              <a:rPr lang="en-GB"/>
              <a:t>Click to add media</a:t>
            </a:r>
          </a:p>
        </p:txBody>
      </p:sp>
      <p:pic>
        <p:nvPicPr>
          <p:cNvPr id="4" name="Picture 3" descr="A picture containing text, clipart&#10;&#10;Description automatically generated">
            <a:extLst>
              <a:ext uri="{FF2B5EF4-FFF2-40B4-BE49-F238E27FC236}">
                <a16:creationId xmlns:a16="http://schemas.microsoft.com/office/drawing/2014/main" id="{527B2328-A2F8-BF70-040E-6FE14398A0B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965474" y="352357"/>
            <a:ext cx="1887355" cy="575281"/>
          </a:xfrm>
          <a:prstGeom prst="rect">
            <a:avLst/>
          </a:prstGeom>
        </p:spPr>
      </p:pic>
    </p:spTree>
    <p:extLst>
      <p:ext uri="{BB962C8B-B14F-4D97-AF65-F5344CB8AC3E}">
        <p14:creationId xmlns:p14="http://schemas.microsoft.com/office/powerpoint/2010/main" val="2849433179"/>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preserve="1" userDrawn="1">
  <p:cSld name="Title and media content">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tx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tx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7" name="Media Placeholder 6">
            <a:extLst>
              <a:ext uri="{FF2B5EF4-FFF2-40B4-BE49-F238E27FC236}">
                <a16:creationId xmlns:a16="http://schemas.microsoft.com/office/drawing/2014/main" id="{1CBB7120-4083-9A47-A4B6-A745CE94B22B}"/>
              </a:ext>
            </a:extLst>
          </p:cNvPr>
          <p:cNvSpPr>
            <a:spLocks noGrp="1"/>
          </p:cNvSpPr>
          <p:nvPr>
            <p:ph type="media" sz="quarter" idx="13" hasCustomPrompt="1"/>
          </p:nvPr>
        </p:nvSpPr>
        <p:spPr>
          <a:xfrm>
            <a:off x="360363" y="1231899"/>
            <a:ext cx="11491396" cy="4882727"/>
          </a:xfrm>
        </p:spPr>
        <p:txBody>
          <a:bodyPr anchor="ctr"/>
          <a:lstStyle>
            <a:lvl1pPr marL="10800" indent="0" algn="ctr">
              <a:buNone/>
              <a:defRPr b="0">
                <a:solidFill>
                  <a:schemeClr val="tx1"/>
                </a:solidFill>
              </a:defRPr>
            </a:lvl1pPr>
          </a:lstStyle>
          <a:p>
            <a:r>
              <a:rPr lang="en-GB"/>
              <a:t>Click to add media</a:t>
            </a:r>
          </a:p>
        </p:txBody>
      </p:sp>
      <p:sp>
        <p:nvSpPr>
          <p:cNvPr id="4" name="bk object 16">
            <a:extLst>
              <a:ext uri="{FF2B5EF4-FFF2-40B4-BE49-F238E27FC236}">
                <a16:creationId xmlns:a16="http://schemas.microsoft.com/office/drawing/2014/main" id="{7C4633AF-C8C5-975A-1DC2-0BF423A76DFA}"/>
              </a:ext>
            </a:extLst>
          </p:cNvPr>
          <p:cNvSpPr/>
          <p:nvPr userDrawn="1"/>
        </p:nvSpPr>
        <p:spPr>
          <a:xfrm>
            <a:off x="10084689" y="360617"/>
            <a:ext cx="1745932" cy="492061"/>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50"/>
          </a:p>
        </p:txBody>
      </p:sp>
    </p:spTree>
    <p:extLst>
      <p:ext uri="{BB962C8B-B14F-4D97-AF65-F5344CB8AC3E}">
        <p14:creationId xmlns:p14="http://schemas.microsoft.com/office/powerpoint/2010/main" val="405009520"/>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preserve="1" userDrawn="1">
  <p:cSld name="Bio 1">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43" name="Text Placeholder 10"/>
          <p:cNvSpPr>
            <a:spLocks noGrp="1"/>
          </p:cNvSpPr>
          <p:nvPr>
            <p:ph type="body" sz="quarter" idx="20" hasCustomPrompt="1"/>
          </p:nvPr>
        </p:nvSpPr>
        <p:spPr>
          <a:xfrm>
            <a:off x="2458064"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charset="0"/>
              <a:buNone/>
              <a:tabLst/>
              <a:defRPr lang="en-US" sz="1050" b="0" i="0" kern="1200" spc="4" dirty="0">
                <a:solidFill>
                  <a:schemeClr val="tx1"/>
                </a:solidFill>
                <a:latin typeface="Nunito Sans" charset="0"/>
                <a:ea typeface="Nunito Sans" charset="0"/>
                <a:cs typeface="Nunito Sans" charset="0"/>
              </a:defRPr>
            </a:lvl2pPr>
            <a:lvl3pPr marL="5954" indent="0">
              <a:tabLst/>
              <a:defRPr sz="1050"/>
            </a:lvl3pPr>
            <a:lvl4pPr marL="5954" indent="0">
              <a:tabLst/>
              <a:defRPr sz="1050" b="1" i="0">
                <a:latin typeface="Nunito Sans" pitchFamily="2" charset="77"/>
              </a:defRPr>
            </a:lvl4pPr>
          </a:lstStyle>
          <a:p>
            <a:pPr lvl="0"/>
            <a:r>
              <a:rPr lang="en-US"/>
              <a:t>Dwayne Fields</a:t>
            </a:r>
          </a:p>
          <a:p>
            <a:pPr lvl="0"/>
            <a:r>
              <a:rPr lang="en-US"/>
              <a:t>Scout Ambassador</a:t>
            </a:r>
          </a:p>
          <a:p>
            <a:pPr lvl="1"/>
            <a:r>
              <a:rPr lang="en-US"/>
              <a:t>Dwayne is a polar explorer and speaker. He is the first black Briton to reach the North Pole, and only the second black man in the world to achieve this feat. Born in Jamaica, he grew up in Hackney, London.</a:t>
            </a:r>
          </a:p>
        </p:txBody>
      </p:sp>
      <p:pic>
        <p:nvPicPr>
          <p:cNvPr id="33" name="Picture 32">
            <a:extLst>
              <a:ext uri="{FF2B5EF4-FFF2-40B4-BE49-F238E27FC236}">
                <a16:creationId xmlns:a16="http://schemas.microsoft.com/office/drawing/2014/main" id="{397BA9CF-B7BA-1C48-BA57-1847D2222F9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292641" y="1800225"/>
            <a:ext cx="1524000" cy="1171575"/>
          </a:xfrm>
          <a:prstGeom prst="rect">
            <a:avLst/>
          </a:prstGeom>
        </p:spPr>
      </p:pic>
      <p:sp>
        <p:nvSpPr>
          <p:cNvPr id="34" name="Text Placeholder 10">
            <a:extLst>
              <a:ext uri="{FF2B5EF4-FFF2-40B4-BE49-F238E27FC236}">
                <a16:creationId xmlns:a16="http://schemas.microsoft.com/office/drawing/2014/main" id="{2C0A3E69-8B38-884A-AB9D-67441AD40A96}"/>
              </a:ext>
            </a:extLst>
          </p:cNvPr>
          <p:cNvSpPr>
            <a:spLocks noGrp="1"/>
          </p:cNvSpPr>
          <p:nvPr userDrawn="1">
            <p:ph type="body" sz="quarter" idx="21" hasCustomPrompt="1"/>
          </p:nvPr>
        </p:nvSpPr>
        <p:spPr>
          <a:xfrm>
            <a:off x="4375356"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charset="0"/>
              <a:buNone/>
              <a:tabLst/>
              <a:defRPr lang="en-US" sz="1050" b="0" i="0" kern="1200" spc="4" dirty="0">
                <a:solidFill>
                  <a:schemeClr val="tx1"/>
                </a:solidFill>
                <a:latin typeface="Nunito Sans" charset="0"/>
                <a:ea typeface="Nunito Sans" charset="0"/>
                <a:cs typeface="Nunito Sans" charset="0"/>
              </a:defRPr>
            </a:lvl2pPr>
            <a:lvl3pPr marL="5954" indent="0">
              <a:tabLst/>
              <a:defRPr sz="1050"/>
            </a:lvl3pPr>
            <a:lvl4pPr marL="5954" indent="0">
              <a:tabLst/>
              <a:defRPr sz="1050" b="1" i="0">
                <a:latin typeface="Nunito Sans" pitchFamily="2" charset="77"/>
              </a:defRPr>
            </a:lvl4pPr>
          </a:lstStyle>
          <a:p>
            <a:pPr lvl="0"/>
            <a:r>
              <a:rPr lang="en-US"/>
              <a:t>Helen Glover</a:t>
            </a:r>
          </a:p>
          <a:p>
            <a:pPr lvl="0"/>
            <a:r>
              <a:rPr lang="en-US"/>
              <a:t>Scout Ambassador</a:t>
            </a:r>
          </a:p>
          <a:p>
            <a:pPr lvl="1"/>
            <a:r>
              <a:rPr lang="en-US"/>
              <a:t>Helen is a two-time Olympic champion and triple World Champion, winning British women’s rowing’s first ever gold medal at London 2012.</a:t>
            </a:r>
          </a:p>
        </p:txBody>
      </p:sp>
      <p:sp>
        <p:nvSpPr>
          <p:cNvPr id="35" name="Text Placeholder 10">
            <a:extLst>
              <a:ext uri="{FF2B5EF4-FFF2-40B4-BE49-F238E27FC236}">
                <a16:creationId xmlns:a16="http://schemas.microsoft.com/office/drawing/2014/main" id="{1AB2C926-69E1-B34B-855C-B82661E2EA48}"/>
              </a:ext>
            </a:extLst>
          </p:cNvPr>
          <p:cNvSpPr>
            <a:spLocks noGrp="1"/>
          </p:cNvSpPr>
          <p:nvPr userDrawn="1">
            <p:ph type="body" sz="quarter" idx="22" hasCustomPrompt="1"/>
          </p:nvPr>
        </p:nvSpPr>
        <p:spPr>
          <a:xfrm>
            <a:off x="6292642"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charset="0"/>
              <a:buNone/>
              <a:tabLst/>
              <a:defRPr lang="en-US" sz="1050" b="0" i="0" kern="1200" spc="4" dirty="0">
                <a:solidFill>
                  <a:schemeClr val="tx1"/>
                </a:solidFill>
                <a:latin typeface="Nunito Sans" charset="0"/>
                <a:ea typeface="Nunito Sans" charset="0"/>
                <a:cs typeface="Nunito Sans" charset="0"/>
              </a:defRPr>
            </a:lvl2pPr>
            <a:lvl3pPr marL="5954" indent="0">
              <a:tabLst/>
              <a:defRPr sz="1050"/>
            </a:lvl3pPr>
            <a:lvl4pPr marL="5954" indent="0">
              <a:tabLst/>
              <a:defRPr sz="1050" b="1" i="0">
                <a:latin typeface="Nunito Sans" pitchFamily="2" charset="77"/>
              </a:defRPr>
            </a:lvl4pPr>
          </a:lstStyle>
          <a:p>
            <a:pPr lvl="0"/>
            <a:r>
              <a:rPr lang="en-US"/>
              <a:t>Tim Peake</a:t>
            </a:r>
          </a:p>
          <a:p>
            <a:pPr lvl="0"/>
            <a:r>
              <a:rPr lang="en-US"/>
              <a:t>Scout Ambassador </a:t>
            </a:r>
          </a:p>
          <a:p>
            <a:pPr lvl="1"/>
            <a:r>
              <a:rPr lang="en-US"/>
              <a:t>ESA Astronaut Major Tim Peake is also a former Cub Scout and an advocate of the power of Scouting to help young people develop skills for life.</a:t>
            </a:r>
          </a:p>
        </p:txBody>
      </p:sp>
      <p:sp>
        <p:nvSpPr>
          <p:cNvPr id="40" name="Text Placeholder 10">
            <a:extLst>
              <a:ext uri="{FF2B5EF4-FFF2-40B4-BE49-F238E27FC236}">
                <a16:creationId xmlns:a16="http://schemas.microsoft.com/office/drawing/2014/main" id="{90E1326C-7080-BD44-8BB4-86175CE92D42}"/>
              </a:ext>
            </a:extLst>
          </p:cNvPr>
          <p:cNvSpPr>
            <a:spLocks noGrp="1"/>
          </p:cNvSpPr>
          <p:nvPr>
            <p:ph type="body" sz="quarter" idx="23" hasCustomPrompt="1"/>
          </p:nvPr>
        </p:nvSpPr>
        <p:spPr>
          <a:xfrm>
            <a:off x="8209938"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charset="0"/>
              <a:buNone/>
              <a:tabLst/>
              <a:defRPr lang="en-US" sz="1050" b="0" i="0" kern="1200" spc="4" dirty="0">
                <a:solidFill>
                  <a:schemeClr val="tx1"/>
                </a:solidFill>
                <a:latin typeface="Nunito Sans" charset="0"/>
                <a:ea typeface="Nunito Sans" charset="0"/>
                <a:cs typeface="Nunito Sans" charset="0"/>
              </a:defRPr>
            </a:lvl2pPr>
            <a:lvl3pPr marL="5954" indent="0">
              <a:tabLst/>
              <a:defRPr sz="1050"/>
            </a:lvl3pPr>
            <a:lvl4pPr marL="5954" indent="0">
              <a:tabLst/>
              <a:defRPr sz="1050" b="1" i="0">
                <a:latin typeface="Nunito Sans" pitchFamily="2" charset="77"/>
              </a:defRPr>
            </a:lvl4pPr>
          </a:lstStyle>
          <a:p>
            <a:pPr lvl="0"/>
            <a:r>
              <a:rPr lang="en-US"/>
              <a:t>Bear </a:t>
            </a:r>
            <a:r>
              <a:rPr lang="en-US" err="1"/>
              <a:t>Grylls</a:t>
            </a:r>
            <a:r>
              <a:rPr lang="en-US"/>
              <a:t> </a:t>
            </a:r>
          </a:p>
          <a:p>
            <a:pPr lvl="0"/>
            <a:r>
              <a:rPr lang="en-US"/>
              <a:t>Chief Scout </a:t>
            </a:r>
          </a:p>
          <a:p>
            <a:pPr lvl="1"/>
            <a:r>
              <a:rPr lang="en-US"/>
              <a:t>Bear was appointed in 2009 as the youngest ever Chief Scout of the United Kingdom. He has inspired hundreds of thousands of young people with his positivity, passion for adventure, courage and leadership. </a:t>
            </a:r>
          </a:p>
        </p:txBody>
      </p:sp>
      <p:sp>
        <p:nvSpPr>
          <p:cNvPr id="38" name="object 18">
            <a:extLst>
              <a:ext uri="{FF2B5EF4-FFF2-40B4-BE49-F238E27FC236}">
                <a16:creationId xmlns:a16="http://schemas.microsoft.com/office/drawing/2014/main" id="{B8A11A06-AD5C-3A46-B01B-ADFE26DCC3A7}"/>
              </a:ext>
            </a:extLst>
          </p:cNvPr>
          <p:cNvSpPr/>
          <p:nvPr userDrawn="1"/>
        </p:nvSpPr>
        <p:spPr>
          <a:xfrm>
            <a:off x="2447019" y="1809750"/>
            <a:ext cx="1523996" cy="1162050"/>
          </a:xfrm>
          <a:prstGeom prst="rect">
            <a:avLst/>
          </a:prstGeom>
          <a:blipFill>
            <a:blip r:embed="rId3" cstate="email">
              <a:extLst>
                <a:ext uri="{28A0092B-C50C-407E-A947-70E740481C1C}">
                  <a14:useLocalDpi xmlns:a14="http://schemas.microsoft.com/office/drawing/2010/main"/>
                </a:ext>
              </a:extLst>
            </a:blip>
            <a:stretch>
              <a:fillRect/>
            </a:stretch>
          </a:blipFill>
        </p:spPr>
        <p:txBody>
          <a:bodyPr wrap="square" lIns="0" tIns="0" rIns="0" bIns="0" rtlCol="0"/>
          <a:lstStyle/>
          <a:p>
            <a:endParaRPr sz="1013"/>
          </a:p>
        </p:txBody>
      </p:sp>
      <p:sp>
        <p:nvSpPr>
          <p:cNvPr id="41" name="object 19">
            <a:extLst>
              <a:ext uri="{FF2B5EF4-FFF2-40B4-BE49-F238E27FC236}">
                <a16:creationId xmlns:a16="http://schemas.microsoft.com/office/drawing/2014/main" id="{E9DE9629-A022-FB4C-B643-21A4E670FD25}"/>
              </a:ext>
            </a:extLst>
          </p:cNvPr>
          <p:cNvSpPr/>
          <p:nvPr userDrawn="1"/>
        </p:nvSpPr>
        <p:spPr>
          <a:xfrm>
            <a:off x="4357957" y="1809750"/>
            <a:ext cx="1523990" cy="1162050"/>
          </a:xfrm>
          <a:prstGeom prst="rect">
            <a:avLst/>
          </a:prstGeom>
          <a:blipFill>
            <a:blip r:embed="rId4" cstate="email">
              <a:extLst>
                <a:ext uri="{28A0092B-C50C-407E-A947-70E740481C1C}">
                  <a14:useLocalDpi xmlns:a14="http://schemas.microsoft.com/office/drawing/2010/main"/>
                </a:ext>
              </a:extLst>
            </a:blip>
            <a:stretch>
              <a:fillRect/>
            </a:stretch>
          </a:blipFill>
        </p:spPr>
        <p:txBody>
          <a:bodyPr wrap="square" lIns="0" tIns="0" rIns="0" bIns="0" rtlCol="0"/>
          <a:lstStyle/>
          <a:p>
            <a:endParaRPr sz="1013"/>
          </a:p>
        </p:txBody>
      </p:sp>
      <p:sp>
        <p:nvSpPr>
          <p:cNvPr id="42" name="object 21">
            <a:extLst>
              <a:ext uri="{FF2B5EF4-FFF2-40B4-BE49-F238E27FC236}">
                <a16:creationId xmlns:a16="http://schemas.microsoft.com/office/drawing/2014/main" id="{4A5F8DA1-C550-1A4A-BE4B-E2591CFF944A}"/>
              </a:ext>
            </a:extLst>
          </p:cNvPr>
          <p:cNvSpPr/>
          <p:nvPr userDrawn="1"/>
        </p:nvSpPr>
        <p:spPr>
          <a:xfrm>
            <a:off x="8198892" y="1809750"/>
            <a:ext cx="1524000" cy="1162050"/>
          </a:xfrm>
          <a:prstGeom prst="rect">
            <a:avLst/>
          </a:prstGeom>
          <a:blipFill>
            <a:blip r:embed="rId5" cstate="email">
              <a:extLst>
                <a:ext uri="{28A0092B-C50C-407E-A947-70E740481C1C}">
                  <a14:useLocalDpi xmlns:a14="http://schemas.microsoft.com/office/drawing/2010/main"/>
                </a:ext>
              </a:extLst>
            </a:blip>
            <a:stretch>
              <a:fillRect/>
            </a:stretch>
          </a:blipFill>
        </p:spPr>
        <p:txBody>
          <a:bodyPr wrap="square" lIns="0" tIns="0" rIns="0" bIns="0" rtlCol="0"/>
          <a:lstStyle/>
          <a:p>
            <a:endParaRPr sz="1013"/>
          </a:p>
        </p:txBody>
      </p:sp>
      <p:sp>
        <p:nvSpPr>
          <p:cNvPr id="4" name="bk object 16">
            <a:extLst>
              <a:ext uri="{FF2B5EF4-FFF2-40B4-BE49-F238E27FC236}">
                <a16:creationId xmlns:a16="http://schemas.microsoft.com/office/drawing/2014/main" id="{07D06058-67AE-0C33-827D-D4CEB61ABED4}"/>
              </a:ext>
            </a:extLst>
          </p:cNvPr>
          <p:cNvSpPr/>
          <p:nvPr userDrawn="1"/>
        </p:nvSpPr>
        <p:spPr>
          <a:xfrm>
            <a:off x="10084689" y="360617"/>
            <a:ext cx="1745932" cy="492061"/>
          </a:xfrm>
          <a:prstGeom prst="rect">
            <a:avLst/>
          </a:prstGeom>
          <a:blipFill>
            <a:blip r:embed="rId6"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50"/>
          </a:p>
        </p:txBody>
      </p:sp>
    </p:spTree>
    <p:extLst>
      <p:ext uri="{BB962C8B-B14F-4D97-AF65-F5344CB8AC3E}">
        <p14:creationId xmlns:p14="http://schemas.microsoft.com/office/powerpoint/2010/main" val="1047629435"/>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preserve="1" userDrawn="1">
  <p:cSld name="Bio template">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43" name="Text Placeholder 10"/>
          <p:cNvSpPr>
            <a:spLocks noGrp="1"/>
          </p:cNvSpPr>
          <p:nvPr>
            <p:ph type="body" sz="quarter" idx="20" hasCustomPrompt="1"/>
          </p:nvPr>
        </p:nvSpPr>
        <p:spPr>
          <a:xfrm>
            <a:off x="2458064"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panose="020B0604020202020204" pitchFamily="34" charset="0"/>
              <a:buNone/>
              <a:tabLst/>
              <a:defRPr lang="en-US" sz="1050" b="0" i="0" kern="1200" spc="4" dirty="0">
                <a:solidFill>
                  <a:schemeClr val="tx1"/>
                </a:solidFill>
                <a:latin typeface="Nunito Sans" charset="0"/>
                <a:ea typeface="Nunito Sans" charset="0"/>
                <a:cs typeface="Nunito Sans" charset="0"/>
              </a:defRPr>
            </a:lvl2pPr>
            <a:lvl3pPr marL="5954" indent="0">
              <a:buNone/>
              <a:tabLst/>
              <a:defRPr sz="1050"/>
            </a:lvl3pPr>
            <a:lvl4pPr marL="5954" indent="0">
              <a:buNone/>
              <a:tabLst/>
              <a:defRPr sz="1050" b="1" i="0">
                <a:latin typeface="Nunito Sans" pitchFamily="2" charset="77"/>
              </a:defRPr>
            </a:lvl4pPr>
          </a:lstStyle>
          <a:p>
            <a:pPr lvl="0"/>
            <a:r>
              <a:rPr lang="en-US"/>
              <a:t>Click to edit Master text styles</a:t>
            </a:r>
          </a:p>
          <a:p>
            <a:pPr lvl="1"/>
            <a:r>
              <a:rPr lang="en-US"/>
              <a:t>Second level</a:t>
            </a:r>
          </a:p>
          <a:p>
            <a:pPr lvl="2"/>
            <a:r>
              <a:rPr lang="en-US"/>
              <a:t>Third level</a:t>
            </a:r>
          </a:p>
          <a:p>
            <a:pPr lvl="3"/>
            <a:r>
              <a:rPr lang="en-US"/>
              <a:t>Fourth level</a:t>
            </a:r>
          </a:p>
          <a:p>
            <a:pPr lvl="1"/>
            <a:endParaRPr lang="en-US"/>
          </a:p>
        </p:txBody>
      </p:sp>
      <p:sp>
        <p:nvSpPr>
          <p:cNvPr id="34" name="Text Placeholder 10">
            <a:extLst>
              <a:ext uri="{FF2B5EF4-FFF2-40B4-BE49-F238E27FC236}">
                <a16:creationId xmlns:a16="http://schemas.microsoft.com/office/drawing/2014/main" id="{2C0A3E69-8B38-884A-AB9D-67441AD40A96}"/>
              </a:ext>
            </a:extLst>
          </p:cNvPr>
          <p:cNvSpPr>
            <a:spLocks noGrp="1"/>
          </p:cNvSpPr>
          <p:nvPr userDrawn="1">
            <p:ph type="body" sz="quarter" idx="21" hasCustomPrompt="1"/>
          </p:nvPr>
        </p:nvSpPr>
        <p:spPr>
          <a:xfrm>
            <a:off x="4375356"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panose="020B0604020202020204" pitchFamily="34" charset="0"/>
              <a:buNone/>
              <a:tabLst/>
              <a:defRPr lang="en-US" sz="1050" b="0" i="0" kern="1200" spc="4" dirty="0">
                <a:solidFill>
                  <a:schemeClr val="tx1"/>
                </a:solidFill>
                <a:latin typeface="Nunito Sans" charset="0"/>
                <a:ea typeface="Nunito Sans" charset="0"/>
                <a:cs typeface="Nunito Sans" charset="0"/>
              </a:defRPr>
            </a:lvl2pPr>
            <a:lvl3pPr marL="5954" indent="0">
              <a:buNone/>
              <a:tabLst/>
              <a:defRPr sz="1050"/>
            </a:lvl3pPr>
            <a:lvl4pPr marL="5954" indent="0">
              <a:buNone/>
              <a:tabLst/>
              <a:defRPr sz="1050" b="1" i="0">
                <a:latin typeface="Nunito Sans" pitchFamily="2" charset="77"/>
              </a:defRPr>
            </a:lvl4pPr>
          </a:lstStyle>
          <a:p>
            <a:pPr lvl="0"/>
            <a:r>
              <a:rPr lang="en-US"/>
              <a:t>Click to edit Master text styles</a:t>
            </a:r>
          </a:p>
          <a:p>
            <a:pPr lvl="1"/>
            <a:r>
              <a:rPr lang="en-US"/>
              <a:t>Second level</a:t>
            </a:r>
          </a:p>
          <a:p>
            <a:pPr lvl="2"/>
            <a:r>
              <a:rPr lang="en-US"/>
              <a:t>Third level</a:t>
            </a:r>
          </a:p>
          <a:p>
            <a:pPr lvl="3"/>
            <a:r>
              <a:rPr lang="en-US"/>
              <a:t>Fourth level</a:t>
            </a:r>
          </a:p>
          <a:p>
            <a:pPr lvl="1"/>
            <a:endParaRPr lang="en-US"/>
          </a:p>
        </p:txBody>
      </p:sp>
      <p:sp>
        <p:nvSpPr>
          <p:cNvPr id="35" name="Text Placeholder 10">
            <a:extLst>
              <a:ext uri="{FF2B5EF4-FFF2-40B4-BE49-F238E27FC236}">
                <a16:creationId xmlns:a16="http://schemas.microsoft.com/office/drawing/2014/main" id="{1AB2C926-69E1-B34B-855C-B82661E2EA48}"/>
              </a:ext>
            </a:extLst>
          </p:cNvPr>
          <p:cNvSpPr>
            <a:spLocks noGrp="1"/>
          </p:cNvSpPr>
          <p:nvPr userDrawn="1">
            <p:ph type="body" sz="quarter" idx="22" hasCustomPrompt="1"/>
          </p:nvPr>
        </p:nvSpPr>
        <p:spPr>
          <a:xfrm>
            <a:off x="6292642"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panose="020B0604020202020204" pitchFamily="34" charset="0"/>
              <a:buNone/>
              <a:tabLst/>
              <a:defRPr lang="en-US" sz="1050" b="0" i="0" kern="1200" spc="4" dirty="0">
                <a:solidFill>
                  <a:schemeClr val="tx1"/>
                </a:solidFill>
                <a:latin typeface="Nunito Sans" charset="0"/>
                <a:ea typeface="Nunito Sans" charset="0"/>
                <a:cs typeface="Nunito Sans" charset="0"/>
              </a:defRPr>
            </a:lvl2pPr>
            <a:lvl3pPr marL="5954" indent="0">
              <a:buNone/>
              <a:tabLst/>
              <a:defRPr sz="1050"/>
            </a:lvl3pPr>
            <a:lvl4pPr marL="5954" indent="0">
              <a:buNone/>
              <a:tabLst/>
              <a:defRPr sz="1050" b="1" i="0">
                <a:latin typeface="Nunito Sans" pitchFamily="2" charset="77"/>
              </a:defRPr>
            </a:lvl4pPr>
          </a:lstStyle>
          <a:p>
            <a:pPr lvl="0"/>
            <a:r>
              <a:rPr lang="en-US"/>
              <a:t>Click to edit Master text styles</a:t>
            </a:r>
          </a:p>
          <a:p>
            <a:pPr lvl="1"/>
            <a:r>
              <a:rPr lang="en-US"/>
              <a:t>Second level</a:t>
            </a:r>
          </a:p>
          <a:p>
            <a:pPr lvl="2"/>
            <a:r>
              <a:rPr lang="en-US"/>
              <a:t>Third level</a:t>
            </a:r>
          </a:p>
          <a:p>
            <a:pPr lvl="3"/>
            <a:r>
              <a:rPr lang="en-US"/>
              <a:t>Fourth level</a:t>
            </a:r>
          </a:p>
          <a:p>
            <a:pPr lvl="1"/>
            <a:endParaRPr lang="en-US"/>
          </a:p>
        </p:txBody>
      </p:sp>
      <p:sp>
        <p:nvSpPr>
          <p:cNvPr id="40" name="Text Placeholder 10">
            <a:extLst>
              <a:ext uri="{FF2B5EF4-FFF2-40B4-BE49-F238E27FC236}">
                <a16:creationId xmlns:a16="http://schemas.microsoft.com/office/drawing/2014/main" id="{90E1326C-7080-BD44-8BB4-86175CE92D42}"/>
              </a:ext>
            </a:extLst>
          </p:cNvPr>
          <p:cNvSpPr>
            <a:spLocks noGrp="1"/>
          </p:cNvSpPr>
          <p:nvPr>
            <p:ph type="body" sz="quarter" idx="23" hasCustomPrompt="1"/>
          </p:nvPr>
        </p:nvSpPr>
        <p:spPr>
          <a:xfrm>
            <a:off x="8209938"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panose="020B0604020202020204" pitchFamily="34" charset="0"/>
              <a:buNone/>
              <a:tabLst/>
              <a:defRPr lang="en-US" sz="1050" b="0" i="0" kern="1200" spc="4" dirty="0">
                <a:solidFill>
                  <a:schemeClr val="tx1"/>
                </a:solidFill>
                <a:latin typeface="Nunito Sans" charset="0"/>
                <a:ea typeface="Nunito Sans" charset="0"/>
                <a:cs typeface="Nunito Sans" charset="0"/>
              </a:defRPr>
            </a:lvl2pPr>
            <a:lvl3pPr marL="5954" indent="0">
              <a:buNone/>
              <a:tabLst/>
              <a:defRPr sz="1050"/>
            </a:lvl3pPr>
            <a:lvl4pPr marL="5954" indent="0">
              <a:buNone/>
              <a:tabLst/>
              <a:defRPr sz="1050" b="1" i="0">
                <a:latin typeface="Nunito Sans" pitchFamily="2" charset="77"/>
              </a:defRPr>
            </a:lvl4pPr>
          </a:lstStyle>
          <a:p>
            <a:pPr lvl="0"/>
            <a:r>
              <a:rPr lang="en-US"/>
              <a:t>Click to edit Master text styles</a:t>
            </a:r>
          </a:p>
          <a:p>
            <a:pPr lvl="1"/>
            <a:r>
              <a:rPr lang="en-US"/>
              <a:t>Second level</a:t>
            </a:r>
          </a:p>
          <a:p>
            <a:pPr lvl="2"/>
            <a:r>
              <a:rPr lang="en-US"/>
              <a:t>Third level</a:t>
            </a:r>
          </a:p>
          <a:p>
            <a:pPr lvl="3"/>
            <a:r>
              <a:rPr lang="en-US"/>
              <a:t>Fourth level</a:t>
            </a:r>
          </a:p>
          <a:p>
            <a:pPr lvl="1"/>
            <a:endParaRPr lang="en-US"/>
          </a:p>
        </p:txBody>
      </p:sp>
      <p:sp>
        <p:nvSpPr>
          <p:cNvPr id="38" name="Picture Placeholder 5">
            <a:extLst>
              <a:ext uri="{FF2B5EF4-FFF2-40B4-BE49-F238E27FC236}">
                <a16:creationId xmlns:a16="http://schemas.microsoft.com/office/drawing/2014/main" id="{89C03A36-4CFB-5C47-9A67-BBF62C6EC655}"/>
              </a:ext>
            </a:extLst>
          </p:cNvPr>
          <p:cNvSpPr>
            <a:spLocks noGrp="1"/>
          </p:cNvSpPr>
          <p:nvPr>
            <p:ph type="pic" sz="quarter" idx="24" hasCustomPrompt="1"/>
          </p:nvPr>
        </p:nvSpPr>
        <p:spPr>
          <a:xfrm>
            <a:off x="2458641" y="1829107"/>
            <a:ext cx="1512094" cy="1142693"/>
          </a:xfrm>
          <a:prstGeom prst="rect">
            <a:avLst/>
          </a:prstGeom>
        </p:spPr>
        <p:txBody>
          <a:bodyPr>
            <a:normAutofit/>
          </a:bodyPr>
          <a:lstStyle>
            <a:lvl1pPr marL="10800" indent="0">
              <a:buNone/>
              <a:defRPr sz="1200"/>
            </a:lvl1pPr>
          </a:lstStyle>
          <a:p>
            <a:r>
              <a:rPr lang="en-GB"/>
              <a:t>Click to insert image</a:t>
            </a:r>
          </a:p>
          <a:p>
            <a:r>
              <a:rPr lang="en-GB"/>
              <a:t>The optimum image size is 122 x 160 pixels at 96 dpi</a:t>
            </a:r>
          </a:p>
        </p:txBody>
      </p:sp>
      <p:sp>
        <p:nvSpPr>
          <p:cNvPr id="41" name="Picture Placeholder 5">
            <a:extLst>
              <a:ext uri="{FF2B5EF4-FFF2-40B4-BE49-F238E27FC236}">
                <a16:creationId xmlns:a16="http://schemas.microsoft.com/office/drawing/2014/main" id="{3F932ACE-377C-D547-A933-DB1A45FABE58}"/>
              </a:ext>
            </a:extLst>
          </p:cNvPr>
          <p:cNvSpPr>
            <a:spLocks noGrp="1"/>
          </p:cNvSpPr>
          <p:nvPr>
            <p:ph type="pic" sz="quarter" idx="25" hasCustomPrompt="1"/>
          </p:nvPr>
        </p:nvSpPr>
        <p:spPr>
          <a:xfrm>
            <a:off x="4375356" y="1829107"/>
            <a:ext cx="1512094" cy="1142693"/>
          </a:xfrm>
          <a:prstGeom prst="rect">
            <a:avLst/>
          </a:prstGeom>
        </p:spPr>
        <p:txBody>
          <a:bodyPr>
            <a:normAutofit/>
          </a:bodyPr>
          <a:lstStyle>
            <a:lvl1pPr marL="10800" indent="0">
              <a:buNone/>
              <a:defRPr sz="1200"/>
            </a:lvl1pPr>
          </a:lstStyle>
          <a:p>
            <a:r>
              <a:rPr lang="en-GB"/>
              <a:t>Click to insert image</a:t>
            </a:r>
          </a:p>
          <a:p>
            <a:r>
              <a:rPr lang="en-GB"/>
              <a:t>The optimum image size is 122 x 160 pixels at 96 dpi</a:t>
            </a:r>
          </a:p>
        </p:txBody>
      </p:sp>
      <p:sp>
        <p:nvSpPr>
          <p:cNvPr id="42" name="Picture Placeholder 5">
            <a:extLst>
              <a:ext uri="{FF2B5EF4-FFF2-40B4-BE49-F238E27FC236}">
                <a16:creationId xmlns:a16="http://schemas.microsoft.com/office/drawing/2014/main" id="{24BCBACA-9B0E-464E-B58C-8DF5F332759E}"/>
              </a:ext>
            </a:extLst>
          </p:cNvPr>
          <p:cNvSpPr>
            <a:spLocks noGrp="1"/>
          </p:cNvSpPr>
          <p:nvPr>
            <p:ph type="pic" sz="quarter" idx="26" hasCustomPrompt="1"/>
          </p:nvPr>
        </p:nvSpPr>
        <p:spPr>
          <a:xfrm>
            <a:off x="6292641" y="1829107"/>
            <a:ext cx="1512094" cy="1142693"/>
          </a:xfrm>
          <a:prstGeom prst="rect">
            <a:avLst/>
          </a:prstGeom>
        </p:spPr>
        <p:txBody>
          <a:bodyPr>
            <a:normAutofit/>
          </a:bodyPr>
          <a:lstStyle>
            <a:lvl1pPr marL="10800" indent="0">
              <a:buNone/>
              <a:defRPr sz="1200"/>
            </a:lvl1pPr>
          </a:lstStyle>
          <a:p>
            <a:r>
              <a:rPr lang="en-GB"/>
              <a:t>Click to insert image</a:t>
            </a:r>
          </a:p>
          <a:p>
            <a:r>
              <a:rPr lang="en-GB"/>
              <a:t>The optimum image size is 122 x 160 pixels at 96 dpi</a:t>
            </a:r>
          </a:p>
        </p:txBody>
      </p:sp>
      <p:sp>
        <p:nvSpPr>
          <p:cNvPr id="44" name="Picture Placeholder 5">
            <a:extLst>
              <a:ext uri="{FF2B5EF4-FFF2-40B4-BE49-F238E27FC236}">
                <a16:creationId xmlns:a16="http://schemas.microsoft.com/office/drawing/2014/main" id="{B2A63DBB-8B0B-2842-9A88-CA9E76CFDF7F}"/>
              </a:ext>
            </a:extLst>
          </p:cNvPr>
          <p:cNvSpPr>
            <a:spLocks noGrp="1"/>
          </p:cNvSpPr>
          <p:nvPr>
            <p:ph type="pic" sz="quarter" idx="27" hasCustomPrompt="1"/>
          </p:nvPr>
        </p:nvSpPr>
        <p:spPr>
          <a:xfrm>
            <a:off x="8209927" y="1829107"/>
            <a:ext cx="1512094" cy="1142693"/>
          </a:xfrm>
          <a:prstGeom prst="rect">
            <a:avLst/>
          </a:prstGeom>
        </p:spPr>
        <p:txBody>
          <a:bodyPr>
            <a:normAutofit/>
          </a:bodyPr>
          <a:lstStyle>
            <a:lvl1pPr marL="10800" indent="0">
              <a:buNone/>
              <a:defRPr sz="1200"/>
            </a:lvl1pPr>
          </a:lstStyle>
          <a:p>
            <a:r>
              <a:rPr lang="en-GB"/>
              <a:t>Click to insert image</a:t>
            </a:r>
          </a:p>
          <a:p>
            <a:r>
              <a:rPr lang="en-GB"/>
              <a:t>The optimum image size is 122 x 160 pixels at 96 dpi</a:t>
            </a:r>
          </a:p>
        </p:txBody>
      </p:sp>
      <p:sp>
        <p:nvSpPr>
          <p:cNvPr id="4" name="bk object 16">
            <a:extLst>
              <a:ext uri="{FF2B5EF4-FFF2-40B4-BE49-F238E27FC236}">
                <a16:creationId xmlns:a16="http://schemas.microsoft.com/office/drawing/2014/main" id="{6DF035AD-312B-6056-E925-E62F9BE2678E}"/>
              </a:ext>
            </a:extLst>
          </p:cNvPr>
          <p:cNvSpPr/>
          <p:nvPr userDrawn="1"/>
        </p:nvSpPr>
        <p:spPr>
          <a:xfrm>
            <a:off x="10084689" y="360617"/>
            <a:ext cx="1745932" cy="492061"/>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50"/>
          </a:p>
        </p:txBody>
      </p:sp>
    </p:spTree>
    <p:extLst>
      <p:ext uri="{BB962C8B-B14F-4D97-AF65-F5344CB8AC3E}">
        <p14:creationId xmlns:p14="http://schemas.microsoft.com/office/powerpoint/2010/main" val="452873385"/>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preserve="1" userDrawn="1">
  <p:cSld name="Light Image left 3">
    <p:bg>
      <p:bgPr>
        <a:solidFill>
          <a:schemeClr val="bg1"/>
        </a:solidFill>
        <a:effectLst/>
      </p:bgPr>
    </p:bg>
    <p:spTree>
      <p:nvGrpSpPr>
        <p:cNvPr id="1" name=""/>
        <p:cNvGrpSpPr/>
        <p:nvPr/>
      </p:nvGrpSpPr>
      <p:grpSpPr>
        <a:xfrm>
          <a:off x="0" y="0"/>
          <a:ext cx="0" cy="0"/>
          <a:chOff x="0" y="0"/>
          <a:chExt cx="0" cy="0"/>
        </a:xfrm>
      </p:grpSpPr>
      <p:sp>
        <p:nvSpPr>
          <p:cNvPr id="26" name="Picture Placeholder 3">
            <a:extLst>
              <a:ext uri="{FF2B5EF4-FFF2-40B4-BE49-F238E27FC236}">
                <a16:creationId xmlns:a16="http://schemas.microsoft.com/office/drawing/2014/main" id="{E5E26ECD-11FC-8644-AECC-2BF6CAFD4C03}"/>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tx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solidFill>
                  <a:schemeClr val="tx1"/>
                </a:solidFill>
              </a:rPr>
              <a:t>18/02/2018</a:t>
            </a:r>
          </a:p>
        </p:txBody>
      </p:sp>
      <p:sp>
        <p:nvSpPr>
          <p:cNvPr id="6" name="Holder 6"/>
          <p:cNvSpPr>
            <a:spLocks noGrp="1"/>
          </p:cNvSpPr>
          <p:nvPr>
            <p:ph type="sldNum" sz="quarter" idx="7"/>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9" name="Text Placeholder 8">
            <a:extLst>
              <a:ext uri="{FF2B5EF4-FFF2-40B4-BE49-F238E27FC236}">
                <a16:creationId xmlns:a16="http://schemas.microsoft.com/office/drawing/2014/main" id="{F2137783-675F-904F-87FC-0AE0AE96C6C2}"/>
              </a:ext>
            </a:extLst>
          </p:cNvPr>
          <p:cNvSpPr>
            <a:spLocks noGrp="1"/>
          </p:cNvSpPr>
          <p:nvPr>
            <p:ph type="body" sz="quarter" idx="10"/>
          </p:nvPr>
        </p:nvSpPr>
        <p:spPr>
          <a:xfrm>
            <a:off x="7292441" y="1620000"/>
            <a:ext cx="3767138" cy="4503385"/>
          </a:xfrm>
        </p:spPr>
        <p:txBody>
          <a:bodyPr/>
          <a:lstStyle>
            <a:lvl1pPr marL="10800" indent="0">
              <a:buFont typeface="Arial" panose="020B0604020202020204" pitchFamily="34" charset="0"/>
              <a:buNone/>
              <a:tabLst/>
              <a:defRPr/>
            </a:lvl1pPr>
            <a:lvl2pPr marL="10800" indent="0">
              <a:buFont typeface="Arial" panose="020B0604020202020204" pitchFamily="34" charset="0"/>
              <a:buNone/>
              <a:tabLst/>
              <a:defRPr/>
            </a:lvl2pPr>
            <a:lvl3pPr marL="10800" indent="0">
              <a:buFont typeface="Arial" panose="020B0604020202020204" pitchFamily="34" charset="0"/>
              <a:buNone/>
              <a:tabLst/>
              <a:defRPr/>
            </a:lvl3pPr>
            <a:lvl4pPr marL="10800" indent="0">
              <a:buFont typeface="Arial" panose="020B0604020202020204" pitchFamily="34" charset="0"/>
              <a:buNone/>
              <a:tabLst/>
              <a:defRPr/>
            </a:lvl4pPr>
            <a:lvl5pPr marL="10800" indent="0">
              <a:buFont typeface="Arial" panose="020B0604020202020204" pitchFamily="34" charset="0"/>
              <a:buNone/>
              <a:tabLst/>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7" name="Picture 2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2" y="360363"/>
            <a:ext cx="1745801" cy="492324"/>
          </a:xfrm>
          <a:prstGeom prst="rect">
            <a:avLst/>
          </a:prstGeom>
        </p:spPr>
      </p:pic>
    </p:spTree>
    <p:extLst>
      <p:ext uri="{BB962C8B-B14F-4D97-AF65-F5344CB8AC3E}">
        <p14:creationId xmlns:p14="http://schemas.microsoft.com/office/powerpoint/2010/main" val="16942904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Presentation by purple">
    <p:bg>
      <p:bgPr>
        <a:solidFill>
          <a:schemeClr val="tx2"/>
        </a:solidFill>
        <a:effectLst/>
      </p:bgPr>
    </p:bg>
    <p:spTree>
      <p:nvGrpSpPr>
        <p:cNvPr id="1" name=""/>
        <p:cNvGrpSpPr/>
        <p:nvPr/>
      </p:nvGrpSpPr>
      <p:grpSpPr>
        <a:xfrm>
          <a:off x="0" y="0"/>
          <a:ext cx="0" cy="0"/>
          <a:chOff x="0" y="0"/>
          <a:chExt cx="0" cy="0"/>
        </a:xfrm>
      </p:grpSpPr>
      <p:sp>
        <p:nvSpPr>
          <p:cNvPr id="5" name="Holder 5"/>
          <p:cNvSpPr>
            <a:spLocks noGrp="1"/>
          </p:cNvSpPr>
          <p:nvPr>
            <p:ph type="dt" sz="half" idx="6"/>
          </p:nvPr>
        </p:nvSpPr>
        <p:spPr/>
        <p:txBody>
          <a:bodyPr lIns="0" tIns="0" rIns="0" bIns="0"/>
          <a:lstStyle>
            <a:lvl1pPr algn="l">
              <a:defRPr>
                <a:solidFill>
                  <a:schemeClr val="bg1"/>
                </a:solidFill>
              </a:defRPr>
            </a:lvl1pPr>
          </a:lstStyle>
          <a:p>
            <a:r>
              <a:rPr lang="en-GB"/>
              <a:t>18/02/2018</a:t>
            </a:r>
            <a:endParaRPr lang="mr-IN"/>
          </a:p>
        </p:txBody>
      </p:sp>
      <p:sp>
        <p:nvSpPr>
          <p:cNvPr id="23" name="Title 10">
            <a:extLst>
              <a:ext uri="{FF2B5EF4-FFF2-40B4-BE49-F238E27FC236}">
                <a16:creationId xmlns:a16="http://schemas.microsoft.com/office/drawing/2014/main" id="{55952E06-538E-3847-8E39-0DF2E6C154C6}"/>
              </a:ext>
            </a:extLst>
          </p:cNvPr>
          <p:cNvSpPr>
            <a:spLocks noGrp="1"/>
          </p:cNvSpPr>
          <p:nvPr>
            <p:ph type="title" hasCustomPrompt="1"/>
          </p:nvPr>
        </p:nvSpPr>
        <p:spPr>
          <a:xfrm>
            <a:off x="342901" y="2941602"/>
            <a:ext cx="3190875" cy="487399"/>
          </a:xfrm>
          <a:prstGeom prst="rect">
            <a:avLst/>
          </a:prstGeom>
        </p:spPr>
        <p:txBody>
          <a:bodyPr lIns="0" tIns="0" rIns="0" bIns="0" anchor="t">
            <a:noAutofit/>
          </a:bodyPr>
          <a:lstStyle>
            <a:lvl1pPr marL="3175" indent="6350">
              <a:tabLst/>
              <a:defRPr lang="en-US" sz="1350" b="0" i="0" kern="1200" spc="0">
                <a:solidFill>
                  <a:schemeClr val="bg1"/>
                </a:solidFill>
                <a:latin typeface="Nunito Sans Black" charset="0"/>
                <a:ea typeface="Nunito Sans Black" charset="0"/>
                <a:cs typeface="Nunito Sans Black" charset="0"/>
              </a:defRPr>
            </a:lvl1pPr>
          </a:lstStyle>
          <a:p>
            <a:r>
              <a:rPr lang="en-US"/>
              <a:t>Name Surname</a:t>
            </a:r>
          </a:p>
        </p:txBody>
      </p:sp>
      <p:sp>
        <p:nvSpPr>
          <p:cNvPr id="25" name="Text Placeholder 27">
            <a:extLst>
              <a:ext uri="{FF2B5EF4-FFF2-40B4-BE49-F238E27FC236}">
                <a16:creationId xmlns:a16="http://schemas.microsoft.com/office/drawing/2014/main" id="{678492E3-6289-7F4A-AB70-D84688E2F8D7}"/>
              </a:ext>
            </a:extLst>
          </p:cNvPr>
          <p:cNvSpPr>
            <a:spLocks noGrp="1"/>
          </p:cNvSpPr>
          <p:nvPr>
            <p:ph type="body" sz="quarter" idx="12" hasCustomPrompt="1"/>
          </p:nvPr>
        </p:nvSpPr>
        <p:spPr>
          <a:xfrm>
            <a:off x="342900" y="2551113"/>
            <a:ext cx="3190876" cy="390525"/>
          </a:xfrm>
        </p:spPr>
        <p:txBody>
          <a:bodyPr anchor="b">
            <a:noAutofit/>
          </a:bodyPr>
          <a:lstStyle>
            <a:lvl1pPr marL="10800" indent="0">
              <a:buNone/>
              <a:defRPr sz="1350">
                <a:solidFill>
                  <a:schemeClr val="bg1"/>
                </a:solidFill>
              </a:defRPr>
            </a:lvl1pPr>
            <a:lvl2pPr>
              <a:defRPr sz="1350">
                <a:solidFill>
                  <a:schemeClr val="bg1"/>
                </a:solidFill>
              </a:defRPr>
            </a:lvl2pPr>
            <a:lvl3pPr>
              <a:defRPr sz="1350">
                <a:solidFill>
                  <a:schemeClr val="bg1"/>
                </a:solidFill>
              </a:defRPr>
            </a:lvl3pPr>
            <a:lvl4pPr>
              <a:defRPr sz="1350">
                <a:solidFill>
                  <a:schemeClr val="bg1"/>
                </a:solidFill>
              </a:defRPr>
            </a:lvl4pPr>
            <a:lvl5pPr>
              <a:defRPr sz="1350">
                <a:solidFill>
                  <a:schemeClr val="bg1"/>
                </a:solidFill>
              </a:defRPr>
            </a:lvl5pPr>
          </a:lstStyle>
          <a:p>
            <a:pPr lvl="0"/>
            <a:r>
              <a:rPr lang="en-US"/>
              <a:t>A presentation by</a:t>
            </a:r>
          </a:p>
        </p:txBody>
      </p:sp>
      <p:sp>
        <p:nvSpPr>
          <p:cNvPr id="26" name="Text Placeholder 2">
            <a:extLst>
              <a:ext uri="{FF2B5EF4-FFF2-40B4-BE49-F238E27FC236}">
                <a16:creationId xmlns:a16="http://schemas.microsoft.com/office/drawing/2014/main" id="{2058389D-8FFE-594B-9577-7643880F3793}"/>
              </a:ext>
            </a:extLst>
          </p:cNvPr>
          <p:cNvSpPr>
            <a:spLocks noGrp="1"/>
          </p:cNvSpPr>
          <p:nvPr>
            <p:ph type="body" sz="quarter" idx="10" hasCustomPrompt="1"/>
          </p:nvPr>
        </p:nvSpPr>
        <p:spPr>
          <a:xfrm>
            <a:off x="317998" y="359569"/>
            <a:ext cx="4806452" cy="2191004"/>
          </a:xfrm>
        </p:spPr>
        <p:txBody>
          <a:bodyPr>
            <a:noAutofit/>
          </a:bodyPr>
          <a:lstStyle>
            <a:lvl1pPr marL="0" indent="0" algn="l" defTabSz="685800" rtl="0" eaLnBrk="1" latinLnBrk="0" hangingPunct="1">
              <a:lnSpc>
                <a:spcPts val="4950"/>
              </a:lnSpc>
              <a:buNone/>
              <a:defRPr lang="en-US" sz="5250" b="0" i="0" kern="1200" spc="-146" baseline="0" dirty="0" smtClean="0">
                <a:solidFill>
                  <a:schemeClr val="bg1"/>
                </a:solidFill>
                <a:latin typeface="Nunito Sans Black" charset="0"/>
                <a:ea typeface="Nunito Sans Black" charset="0"/>
                <a:cs typeface="Nunito Sans Black" charset="0"/>
              </a:defRPr>
            </a:lvl1pPr>
            <a:lvl2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2pPr>
            <a:lvl3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3pPr>
            <a:lvl4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4pPr>
            <a:lvl5pPr marL="0" algn="l" defTabSz="685800" rtl="0" eaLnBrk="1" latinLnBrk="0" hangingPunct="1">
              <a:lnSpc>
                <a:spcPts val="4950"/>
              </a:lnSpc>
              <a:defRPr lang="en-GB" sz="5250" b="0" i="0" kern="1200" spc="-146" baseline="0" dirty="0">
                <a:solidFill>
                  <a:schemeClr val="tx2"/>
                </a:solidFill>
                <a:latin typeface="Nunito Sans Black" charset="0"/>
                <a:ea typeface="Nunito Sans Black" charset="0"/>
                <a:cs typeface="Nunito Sans Black" charset="0"/>
              </a:defRPr>
            </a:lvl5pPr>
          </a:lstStyle>
          <a:p>
            <a:pPr lvl="0"/>
            <a:r>
              <a:rPr lang="en-US"/>
              <a:t>Do more.</a:t>
            </a:r>
            <a:br>
              <a:rPr lang="en-US"/>
            </a:br>
            <a:r>
              <a:rPr lang="en-US"/>
              <a:t>Share more.</a:t>
            </a:r>
            <a:br>
              <a:rPr lang="en-US"/>
            </a:br>
            <a:r>
              <a:rPr lang="en-US"/>
              <a:t>Be more.</a:t>
            </a:r>
          </a:p>
        </p:txBody>
      </p:sp>
      <p:pic>
        <p:nvPicPr>
          <p:cNvPr id="24" name="Picture 2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34505" y="5454243"/>
            <a:ext cx="3695982" cy="1042284"/>
          </a:xfrm>
          <a:prstGeom prst="rect">
            <a:avLst/>
          </a:prstGeom>
        </p:spPr>
      </p:pic>
    </p:spTree>
    <p:extLst>
      <p:ext uri="{BB962C8B-B14F-4D97-AF65-F5344CB8AC3E}">
        <p14:creationId xmlns:p14="http://schemas.microsoft.com/office/powerpoint/2010/main" val="906062693"/>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preserve="1" userDrawn="1">
  <p:cSld name="•Light Image left 3">
    <p:bg>
      <p:bgPr>
        <a:solidFill>
          <a:schemeClr val="bg1"/>
        </a:solidFill>
        <a:effectLst/>
      </p:bgPr>
    </p:bg>
    <p:spTree>
      <p:nvGrpSpPr>
        <p:cNvPr id="1" name=""/>
        <p:cNvGrpSpPr/>
        <p:nvPr/>
      </p:nvGrpSpPr>
      <p:grpSpPr>
        <a:xfrm>
          <a:off x="0" y="0"/>
          <a:ext cx="0" cy="0"/>
          <a:chOff x="0" y="0"/>
          <a:chExt cx="0" cy="0"/>
        </a:xfrm>
      </p:grpSpPr>
      <p:sp>
        <p:nvSpPr>
          <p:cNvPr id="26" name="Picture Placeholder 3">
            <a:extLst>
              <a:ext uri="{FF2B5EF4-FFF2-40B4-BE49-F238E27FC236}">
                <a16:creationId xmlns:a16="http://schemas.microsoft.com/office/drawing/2014/main" id="{E5E26ECD-11FC-8644-AECC-2BF6CAFD4C03}"/>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tx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solidFill>
                  <a:schemeClr val="tx1"/>
                </a:solidFill>
              </a:rPr>
              <a:t>18/02/2018</a:t>
            </a:r>
          </a:p>
        </p:txBody>
      </p:sp>
      <p:sp>
        <p:nvSpPr>
          <p:cNvPr id="6" name="Holder 6"/>
          <p:cNvSpPr>
            <a:spLocks noGrp="1"/>
          </p:cNvSpPr>
          <p:nvPr>
            <p:ph type="sldNum" sz="quarter" idx="7"/>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9" name="Text Placeholder 8">
            <a:extLst>
              <a:ext uri="{FF2B5EF4-FFF2-40B4-BE49-F238E27FC236}">
                <a16:creationId xmlns:a16="http://schemas.microsoft.com/office/drawing/2014/main" id="{F2137783-675F-904F-87FC-0AE0AE96C6C2}"/>
              </a:ext>
            </a:extLst>
          </p:cNvPr>
          <p:cNvSpPr>
            <a:spLocks noGrp="1"/>
          </p:cNvSpPr>
          <p:nvPr>
            <p:ph type="body" sz="quarter" idx="10"/>
          </p:nvPr>
        </p:nvSpPr>
        <p:spPr>
          <a:xfrm>
            <a:off x="7292441" y="1620000"/>
            <a:ext cx="3767138" cy="4503385"/>
          </a:xfrm>
        </p:spPr>
        <p:txBody>
          <a:bodyPr/>
          <a:lstStyle>
            <a:lvl1pPr marL="133200" indent="-122400">
              <a:buFont typeface="Arial" panose="020B0604020202020204" pitchFamily="34" charset="0"/>
              <a:buChar char="•"/>
              <a:tabLst/>
              <a:defRPr/>
            </a:lvl1pPr>
            <a:lvl2pPr marL="133200" indent="-122400">
              <a:buFont typeface="Arial" panose="020B0604020202020204" pitchFamily="34" charset="0"/>
              <a:buChar char="•"/>
              <a:tabLst/>
              <a:defRPr/>
            </a:lvl2pPr>
            <a:lvl3pPr marL="133200" indent="-122400">
              <a:buFont typeface="Arial" panose="020B0604020202020204" pitchFamily="34" charset="0"/>
              <a:buChar char="•"/>
              <a:tabLst/>
              <a:defRPr/>
            </a:lvl3pPr>
            <a:lvl4pPr marL="133200" indent="-122400">
              <a:buFont typeface="Arial" panose="020B0604020202020204" pitchFamily="34" charset="0"/>
              <a:buChar char="•"/>
              <a:tabLst/>
              <a:defRPr/>
            </a:lvl4pPr>
            <a:lvl5pPr marL="133200" indent="-122400">
              <a:buFont typeface="Arial" panose="020B0604020202020204" pitchFamily="34" charset="0"/>
              <a:buChar char="•"/>
              <a:tabLst/>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7" name="Picture 2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2" y="360363"/>
            <a:ext cx="1745801" cy="492324"/>
          </a:xfrm>
          <a:prstGeom prst="rect">
            <a:avLst/>
          </a:prstGeom>
        </p:spPr>
      </p:pic>
    </p:spTree>
    <p:extLst>
      <p:ext uri="{BB962C8B-B14F-4D97-AF65-F5344CB8AC3E}">
        <p14:creationId xmlns:p14="http://schemas.microsoft.com/office/powerpoint/2010/main" val="1078185905"/>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14" name="Text Placeholder 13">
            <a:extLst>
              <a:ext uri="{FF2B5EF4-FFF2-40B4-BE49-F238E27FC236}">
                <a16:creationId xmlns:a16="http://schemas.microsoft.com/office/drawing/2014/main" id="{84D27C4D-6128-C640-8C87-936D9CB8B7A3}"/>
              </a:ext>
            </a:extLst>
          </p:cNvPr>
          <p:cNvSpPr>
            <a:spLocks noGrp="1"/>
          </p:cNvSpPr>
          <p:nvPr>
            <p:ph type="body" sz="quarter" idx="14"/>
          </p:nvPr>
        </p:nvSpPr>
        <p:spPr>
          <a:xfrm>
            <a:off x="2123782" y="1801909"/>
            <a:ext cx="7944437" cy="1981312"/>
          </a:xfrm>
        </p:spPr>
        <p:txBody>
          <a:bodyPr>
            <a:spAutoFit/>
          </a:bodyPr>
          <a:lstStyle>
            <a:lvl1pPr marL="18000" indent="0">
              <a:lnSpc>
                <a:spcPts val="2700"/>
              </a:lnSpc>
              <a:buFont typeface="Arial" panose="020B0604020202020204" pitchFamily="34" charset="0"/>
              <a:buNone/>
              <a:tabLst/>
              <a:defRPr sz="2550"/>
            </a:lvl1pPr>
            <a:lvl2pPr marL="18000" indent="0">
              <a:lnSpc>
                <a:spcPts val="2700"/>
              </a:lnSpc>
              <a:buFont typeface="Arial" panose="020B0604020202020204" pitchFamily="34" charset="0"/>
              <a:buNone/>
              <a:tabLst/>
              <a:defRPr sz="2550"/>
            </a:lvl2pPr>
            <a:lvl3pPr marL="18000" indent="0">
              <a:lnSpc>
                <a:spcPts val="2700"/>
              </a:lnSpc>
              <a:buFont typeface="Arial" panose="020B0604020202020204" pitchFamily="34" charset="0"/>
              <a:buNone/>
              <a:tabLst/>
              <a:defRPr sz="2550"/>
            </a:lvl3pPr>
            <a:lvl4pPr marL="18000" indent="0">
              <a:lnSpc>
                <a:spcPts val="2700"/>
              </a:lnSpc>
              <a:buFont typeface="Arial" panose="020B0604020202020204" pitchFamily="34" charset="0"/>
              <a:buNone/>
              <a:tabLst/>
              <a:defRPr sz="2550"/>
            </a:lvl4pPr>
            <a:lvl5pPr marL="18000" indent="0">
              <a:lnSpc>
                <a:spcPts val="2700"/>
              </a:lnSpc>
              <a:buFont typeface="Arial" panose="020B0604020202020204" pitchFamily="34" charset="0"/>
              <a:buNone/>
              <a:tabLst/>
              <a:defRPr sz="25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2" y="360363"/>
            <a:ext cx="1745801" cy="492324"/>
          </a:xfrm>
          <a:prstGeom prst="rect">
            <a:avLst/>
          </a:prstGeom>
        </p:spPr>
      </p:pic>
    </p:spTree>
    <p:extLst>
      <p:ext uri="{BB962C8B-B14F-4D97-AF65-F5344CB8AC3E}">
        <p14:creationId xmlns:p14="http://schemas.microsoft.com/office/powerpoint/2010/main" val="1007633084"/>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preserve="1" userDrawn="1">
  <p:cSld name="• Title and text content">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14" name="Text Placeholder 13">
            <a:extLst>
              <a:ext uri="{FF2B5EF4-FFF2-40B4-BE49-F238E27FC236}">
                <a16:creationId xmlns:a16="http://schemas.microsoft.com/office/drawing/2014/main" id="{84D27C4D-6128-C640-8C87-936D9CB8B7A3}"/>
              </a:ext>
            </a:extLst>
          </p:cNvPr>
          <p:cNvSpPr>
            <a:spLocks noGrp="1"/>
          </p:cNvSpPr>
          <p:nvPr>
            <p:ph type="body" sz="quarter" idx="14"/>
          </p:nvPr>
        </p:nvSpPr>
        <p:spPr>
          <a:xfrm>
            <a:off x="2123782" y="1801909"/>
            <a:ext cx="7944437" cy="1981312"/>
          </a:xfrm>
        </p:spPr>
        <p:txBody>
          <a:bodyPr>
            <a:spAutoFit/>
          </a:bodyPr>
          <a:lstStyle>
            <a:lvl1pPr marL="270000" indent="-269875">
              <a:lnSpc>
                <a:spcPts val="2700"/>
              </a:lnSpc>
              <a:buFont typeface="Arial" panose="020B0604020202020204" pitchFamily="34" charset="0"/>
              <a:buChar char="•"/>
              <a:tabLst/>
              <a:defRPr sz="2550"/>
            </a:lvl1pPr>
            <a:lvl2pPr marL="270000" indent="-269875">
              <a:lnSpc>
                <a:spcPts val="2700"/>
              </a:lnSpc>
              <a:buFont typeface="Arial" panose="020B0604020202020204" pitchFamily="34" charset="0"/>
              <a:buChar char="•"/>
              <a:tabLst/>
              <a:defRPr sz="2550"/>
            </a:lvl2pPr>
            <a:lvl3pPr marL="270000" indent="-269875">
              <a:lnSpc>
                <a:spcPts val="2700"/>
              </a:lnSpc>
              <a:buFont typeface="Arial" panose="020B0604020202020204" pitchFamily="34" charset="0"/>
              <a:buChar char="•"/>
              <a:tabLst/>
              <a:defRPr sz="2550"/>
            </a:lvl3pPr>
            <a:lvl4pPr marL="270000" indent="-269875">
              <a:lnSpc>
                <a:spcPts val="2700"/>
              </a:lnSpc>
              <a:buFont typeface="Arial" panose="020B0604020202020204" pitchFamily="34" charset="0"/>
              <a:buChar char="•"/>
              <a:tabLst/>
              <a:defRPr sz="2550"/>
            </a:lvl4pPr>
            <a:lvl5pPr marL="270000" indent="-269875">
              <a:lnSpc>
                <a:spcPts val="2700"/>
              </a:lnSpc>
              <a:buFont typeface="Arial" panose="020B0604020202020204" pitchFamily="34" charset="0"/>
              <a:buChar char="•"/>
              <a:tabLst/>
              <a:defRPr sz="25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2" y="360363"/>
            <a:ext cx="1745801" cy="492324"/>
          </a:xfrm>
          <a:prstGeom prst="rect">
            <a:avLst/>
          </a:prstGeom>
        </p:spPr>
      </p:pic>
    </p:spTree>
    <p:extLst>
      <p:ext uri="{BB962C8B-B14F-4D97-AF65-F5344CB8AC3E}">
        <p14:creationId xmlns:p14="http://schemas.microsoft.com/office/powerpoint/2010/main" val="3545087127"/>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14" name="Text Placeholder 13">
            <a:extLst>
              <a:ext uri="{FF2B5EF4-FFF2-40B4-BE49-F238E27FC236}">
                <a16:creationId xmlns:a16="http://schemas.microsoft.com/office/drawing/2014/main" id="{84D27C4D-6128-C640-8C87-936D9CB8B7A3}"/>
              </a:ext>
            </a:extLst>
          </p:cNvPr>
          <p:cNvSpPr>
            <a:spLocks noGrp="1"/>
          </p:cNvSpPr>
          <p:nvPr>
            <p:ph type="body" sz="quarter" idx="14"/>
          </p:nvPr>
        </p:nvSpPr>
        <p:spPr>
          <a:xfrm>
            <a:off x="2123782" y="1801909"/>
            <a:ext cx="7944437" cy="1981312"/>
          </a:xfrm>
        </p:spPr>
        <p:txBody>
          <a:bodyPr>
            <a:spAutoFit/>
          </a:bodyPr>
          <a:lstStyle>
            <a:lvl1pPr marL="18000" indent="0">
              <a:lnSpc>
                <a:spcPts val="2700"/>
              </a:lnSpc>
              <a:buClr>
                <a:schemeClr val="bg1"/>
              </a:buClr>
              <a:buFont typeface="Arial" panose="020B0604020202020204" pitchFamily="34" charset="0"/>
              <a:buNone/>
              <a:tabLst/>
              <a:defRPr sz="2550">
                <a:solidFill>
                  <a:schemeClr val="bg1"/>
                </a:solidFill>
              </a:defRPr>
            </a:lvl1pPr>
            <a:lvl2pPr marL="18000" indent="0">
              <a:lnSpc>
                <a:spcPts val="2700"/>
              </a:lnSpc>
              <a:buClr>
                <a:schemeClr val="bg1"/>
              </a:buClr>
              <a:buFont typeface="Arial" panose="020B0604020202020204" pitchFamily="34" charset="0"/>
              <a:buNone/>
              <a:tabLst/>
              <a:defRPr sz="2550">
                <a:solidFill>
                  <a:schemeClr val="bg1"/>
                </a:solidFill>
              </a:defRPr>
            </a:lvl2pPr>
            <a:lvl3pPr marL="18000" indent="0">
              <a:lnSpc>
                <a:spcPts val="2700"/>
              </a:lnSpc>
              <a:buClr>
                <a:schemeClr val="bg1"/>
              </a:buClr>
              <a:buFont typeface="Arial" panose="020B0604020202020204" pitchFamily="34" charset="0"/>
              <a:buNone/>
              <a:tabLst/>
              <a:defRPr sz="2550">
                <a:solidFill>
                  <a:schemeClr val="bg1"/>
                </a:solidFill>
              </a:defRPr>
            </a:lvl3pPr>
            <a:lvl4pPr marL="18000" indent="0">
              <a:lnSpc>
                <a:spcPts val="2700"/>
              </a:lnSpc>
              <a:buClr>
                <a:schemeClr val="bg1"/>
              </a:buClr>
              <a:buFont typeface="Arial" panose="020B0604020202020204" pitchFamily="34" charset="0"/>
              <a:buNone/>
              <a:tabLst/>
              <a:defRPr sz="2550">
                <a:solidFill>
                  <a:schemeClr val="bg1"/>
                </a:solidFill>
              </a:defRPr>
            </a:lvl4pPr>
            <a:lvl5pPr marL="18000" indent="0">
              <a:lnSpc>
                <a:spcPts val="2700"/>
              </a:lnSpc>
              <a:buClr>
                <a:schemeClr val="bg1"/>
              </a:buClr>
              <a:buFont typeface="Arial" panose="020B0604020202020204" pitchFamily="34" charset="0"/>
              <a:buNone/>
              <a:tabLst/>
              <a:defRPr sz="25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33" name="Picture 3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2" y="360363"/>
            <a:ext cx="1745801" cy="492323"/>
          </a:xfrm>
          <a:prstGeom prst="rect">
            <a:avLst/>
          </a:prstGeom>
        </p:spPr>
      </p:pic>
    </p:spTree>
    <p:extLst>
      <p:ext uri="{BB962C8B-B14F-4D97-AF65-F5344CB8AC3E}">
        <p14:creationId xmlns:p14="http://schemas.microsoft.com/office/powerpoint/2010/main" val="2257416875"/>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preserve="1" userDrawn="1">
  <p:cSld name="• Title and text content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14" name="Text Placeholder 13">
            <a:extLst>
              <a:ext uri="{FF2B5EF4-FFF2-40B4-BE49-F238E27FC236}">
                <a16:creationId xmlns:a16="http://schemas.microsoft.com/office/drawing/2014/main" id="{84D27C4D-6128-C640-8C87-936D9CB8B7A3}"/>
              </a:ext>
            </a:extLst>
          </p:cNvPr>
          <p:cNvSpPr>
            <a:spLocks noGrp="1"/>
          </p:cNvSpPr>
          <p:nvPr>
            <p:ph type="body" sz="quarter" idx="14"/>
          </p:nvPr>
        </p:nvSpPr>
        <p:spPr>
          <a:xfrm>
            <a:off x="2123782" y="1801909"/>
            <a:ext cx="7944437" cy="1981312"/>
          </a:xfrm>
        </p:spPr>
        <p:txBody>
          <a:bodyPr>
            <a:spAutoFit/>
          </a:bodyPr>
          <a:lstStyle>
            <a:lvl1pPr marL="270000" indent="-270000">
              <a:lnSpc>
                <a:spcPts val="2700"/>
              </a:lnSpc>
              <a:buClr>
                <a:schemeClr val="bg1"/>
              </a:buClr>
              <a:buFont typeface="Arial" panose="020B0604020202020204" pitchFamily="34" charset="0"/>
              <a:buChar char="•"/>
              <a:tabLst/>
              <a:defRPr sz="2550">
                <a:solidFill>
                  <a:schemeClr val="bg1"/>
                </a:solidFill>
              </a:defRPr>
            </a:lvl1pPr>
            <a:lvl2pPr marL="270000" indent="-270000">
              <a:lnSpc>
                <a:spcPts val="2700"/>
              </a:lnSpc>
              <a:buClr>
                <a:schemeClr val="bg1"/>
              </a:buClr>
              <a:buFont typeface="Arial" panose="020B0604020202020204" pitchFamily="34" charset="0"/>
              <a:buChar char="•"/>
              <a:tabLst/>
              <a:defRPr sz="2550">
                <a:solidFill>
                  <a:schemeClr val="bg1"/>
                </a:solidFill>
              </a:defRPr>
            </a:lvl2pPr>
            <a:lvl3pPr marL="270000" indent="-270000">
              <a:lnSpc>
                <a:spcPts val="2700"/>
              </a:lnSpc>
              <a:buClr>
                <a:schemeClr val="bg1"/>
              </a:buClr>
              <a:buFont typeface="Arial" panose="020B0604020202020204" pitchFamily="34" charset="0"/>
              <a:buChar char="•"/>
              <a:tabLst/>
              <a:defRPr sz="2550">
                <a:solidFill>
                  <a:schemeClr val="bg1"/>
                </a:solidFill>
              </a:defRPr>
            </a:lvl3pPr>
            <a:lvl4pPr marL="270000" indent="-270000">
              <a:lnSpc>
                <a:spcPts val="2700"/>
              </a:lnSpc>
              <a:buClr>
                <a:schemeClr val="bg1"/>
              </a:buClr>
              <a:buFont typeface="Arial" panose="020B0604020202020204" pitchFamily="34" charset="0"/>
              <a:buChar char="•"/>
              <a:tabLst/>
              <a:defRPr sz="2550">
                <a:solidFill>
                  <a:schemeClr val="bg1"/>
                </a:solidFill>
              </a:defRPr>
            </a:lvl4pPr>
            <a:lvl5pPr marL="270000" indent="-270000">
              <a:lnSpc>
                <a:spcPts val="2700"/>
              </a:lnSpc>
              <a:buClr>
                <a:schemeClr val="bg1"/>
              </a:buClr>
              <a:buFont typeface="Arial" panose="020B0604020202020204" pitchFamily="34" charset="0"/>
              <a:buChar char="•"/>
              <a:tabLst/>
              <a:defRPr sz="25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2" y="360363"/>
            <a:ext cx="1745801" cy="492323"/>
          </a:xfrm>
          <a:prstGeom prst="rect">
            <a:avLst/>
          </a:prstGeom>
        </p:spPr>
      </p:pic>
    </p:spTree>
    <p:extLst>
      <p:ext uri="{BB962C8B-B14F-4D97-AF65-F5344CB8AC3E}">
        <p14:creationId xmlns:p14="http://schemas.microsoft.com/office/powerpoint/2010/main" val="266633764"/>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preserve="1" userDrawn="1">
  <p:cSld name="Quotes">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14" name="Text Placeholder 13">
            <a:extLst>
              <a:ext uri="{FF2B5EF4-FFF2-40B4-BE49-F238E27FC236}">
                <a16:creationId xmlns:a16="http://schemas.microsoft.com/office/drawing/2014/main" id="{84D27C4D-6128-C640-8C87-936D9CB8B7A3}"/>
              </a:ext>
            </a:extLst>
          </p:cNvPr>
          <p:cNvSpPr>
            <a:spLocks noGrp="1"/>
          </p:cNvSpPr>
          <p:nvPr>
            <p:ph type="body" sz="quarter" idx="14"/>
          </p:nvPr>
        </p:nvSpPr>
        <p:spPr>
          <a:xfrm>
            <a:off x="2123782" y="2430000"/>
            <a:ext cx="7944437" cy="2596865"/>
          </a:xfrm>
        </p:spPr>
        <p:txBody>
          <a:bodyPr anchor="ctr" anchorCtr="0">
            <a:spAutoFit/>
          </a:bodyPr>
          <a:lstStyle>
            <a:lvl1pPr marL="10800" indent="0">
              <a:lnSpc>
                <a:spcPts val="2700"/>
              </a:lnSpc>
              <a:buFont typeface="Arial" panose="020B0604020202020204" pitchFamily="34" charset="0"/>
              <a:buNone/>
              <a:tabLst/>
              <a:defRPr sz="2550"/>
            </a:lvl1pPr>
            <a:lvl2pPr marL="15875" indent="0">
              <a:lnSpc>
                <a:spcPts val="5100"/>
              </a:lnSpc>
              <a:buFont typeface="Arial" panose="020B0604020202020204" pitchFamily="34" charset="0"/>
              <a:buNone/>
              <a:tabLst/>
              <a:defRPr sz="4800"/>
            </a:lvl2pPr>
            <a:lvl3pPr marL="10800" indent="0">
              <a:lnSpc>
                <a:spcPts val="2700"/>
              </a:lnSpc>
              <a:buFont typeface="Arial" panose="020B0604020202020204" pitchFamily="34" charset="0"/>
              <a:buNone/>
              <a:tabLst/>
              <a:defRPr sz="2550"/>
            </a:lvl3pPr>
            <a:lvl4pPr marL="18000" indent="0">
              <a:lnSpc>
                <a:spcPts val="5100"/>
              </a:lnSpc>
              <a:buFont typeface="Arial" panose="020B0604020202020204" pitchFamily="34" charset="0"/>
              <a:buNone/>
              <a:tabLst/>
              <a:defRPr sz="4800"/>
            </a:lvl4pPr>
            <a:lvl5pPr marL="10800" indent="0">
              <a:lnSpc>
                <a:spcPts val="2700"/>
              </a:lnSpc>
              <a:buFont typeface="Arial" panose="020B0604020202020204" pitchFamily="34" charset="0"/>
              <a:buNone/>
              <a:tabLst/>
              <a:defRPr sz="25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33" name="Picture 3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3" y="360363"/>
            <a:ext cx="1745798" cy="492323"/>
          </a:xfrm>
          <a:prstGeom prst="rect">
            <a:avLst/>
          </a:prstGeom>
        </p:spPr>
      </p:pic>
    </p:spTree>
    <p:extLst>
      <p:ext uri="{BB962C8B-B14F-4D97-AF65-F5344CB8AC3E}">
        <p14:creationId xmlns:p14="http://schemas.microsoft.com/office/powerpoint/2010/main" val="1030402036"/>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preserve="1" userDrawn="1">
  <p:cSld name="•Quotes">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14" name="Text Placeholder 13">
            <a:extLst>
              <a:ext uri="{FF2B5EF4-FFF2-40B4-BE49-F238E27FC236}">
                <a16:creationId xmlns:a16="http://schemas.microsoft.com/office/drawing/2014/main" id="{84D27C4D-6128-C640-8C87-936D9CB8B7A3}"/>
              </a:ext>
            </a:extLst>
          </p:cNvPr>
          <p:cNvSpPr>
            <a:spLocks noGrp="1"/>
          </p:cNvSpPr>
          <p:nvPr>
            <p:ph type="body" sz="quarter" idx="14"/>
          </p:nvPr>
        </p:nvSpPr>
        <p:spPr>
          <a:xfrm>
            <a:off x="2123782" y="2430000"/>
            <a:ext cx="7944437" cy="2596865"/>
          </a:xfrm>
        </p:spPr>
        <p:txBody>
          <a:bodyPr anchor="ctr" anchorCtr="0">
            <a:spAutoFit/>
          </a:bodyPr>
          <a:lstStyle>
            <a:lvl1pPr marL="360000" indent="-342000">
              <a:lnSpc>
                <a:spcPts val="2700"/>
              </a:lnSpc>
              <a:buFont typeface="Arial" panose="020B0604020202020204" pitchFamily="34" charset="0"/>
              <a:buChar char="•"/>
              <a:tabLst/>
              <a:defRPr sz="2550"/>
            </a:lvl1pPr>
            <a:lvl2pPr marL="358775" indent="-360000">
              <a:lnSpc>
                <a:spcPts val="5100"/>
              </a:lnSpc>
              <a:buFont typeface="Arial" panose="020B0604020202020204" pitchFamily="34" charset="0"/>
              <a:buChar char="•"/>
              <a:tabLst/>
              <a:defRPr sz="4800"/>
            </a:lvl2pPr>
            <a:lvl3pPr marL="360000" indent="-342000">
              <a:lnSpc>
                <a:spcPts val="2700"/>
              </a:lnSpc>
              <a:buFont typeface="Arial" panose="020B0604020202020204" pitchFamily="34" charset="0"/>
              <a:buChar char="•"/>
              <a:tabLst/>
              <a:defRPr sz="2550"/>
            </a:lvl3pPr>
            <a:lvl4pPr marL="358775" indent="-360000">
              <a:lnSpc>
                <a:spcPts val="5100"/>
              </a:lnSpc>
              <a:buFont typeface="Arial" panose="020B0604020202020204" pitchFamily="34" charset="0"/>
              <a:buChar char="•"/>
              <a:tabLst/>
              <a:defRPr sz="4800"/>
            </a:lvl4pPr>
            <a:lvl5pPr marL="360000" indent="-342000">
              <a:lnSpc>
                <a:spcPts val="2700"/>
              </a:lnSpc>
              <a:buFont typeface="Arial" panose="020B0604020202020204" pitchFamily="34" charset="0"/>
              <a:buChar char="•"/>
              <a:tabLst/>
              <a:defRPr sz="25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3" y="360363"/>
            <a:ext cx="1745798" cy="492323"/>
          </a:xfrm>
          <a:prstGeom prst="rect">
            <a:avLst/>
          </a:prstGeom>
        </p:spPr>
      </p:pic>
    </p:spTree>
    <p:extLst>
      <p:ext uri="{BB962C8B-B14F-4D97-AF65-F5344CB8AC3E}">
        <p14:creationId xmlns:p14="http://schemas.microsoft.com/office/powerpoint/2010/main" val="3405100307"/>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preserve="1" userDrawn="1">
  <p:cSld name="Quotes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14" name="Text Placeholder 13">
            <a:extLst>
              <a:ext uri="{FF2B5EF4-FFF2-40B4-BE49-F238E27FC236}">
                <a16:creationId xmlns:a16="http://schemas.microsoft.com/office/drawing/2014/main" id="{84D27C4D-6128-C640-8C87-936D9CB8B7A3}"/>
              </a:ext>
            </a:extLst>
          </p:cNvPr>
          <p:cNvSpPr>
            <a:spLocks noGrp="1"/>
          </p:cNvSpPr>
          <p:nvPr>
            <p:ph type="body" sz="quarter" idx="14"/>
          </p:nvPr>
        </p:nvSpPr>
        <p:spPr>
          <a:xfrm>
            <a:off x="2123782" y="2430000"/>
            <a:ext cx="7944437" cy="2596865"/>
          </a:xfrm>
        </p:spPr>
        <p:txBody>
          <a:bodyPr anchor="ctr" anchorCtr="0">
            <a:spAutoFit/>
          </a:bodyPr>
          <a:lstStyle>
            <a:lvl1pPr marL="13500" indent="0">
              <a:lnSpc>
                <a:spcPts val="2700"/>
              </a:lnSpc>
              <a:buFont typeface="Arial" panose="020B0604020202020204" pitchFamily="34" charset="0"/>
              <a:buNone/>
              <a:defRPr sz="2550">
                <a:solidFill>
                  <a:schemeClr val="bg1"/>
                </a:solidFill>
              </a:defRPr>
            </a:lvl1pPr>
            <a:lvl2pPr marL="13500" indent="0">
              <a:lnSpc>
                <a:spcPts val="5100"/>
              </a:lnSpc>
              <a:buFont typeface="Arial" panose="020B0604020202020204" pitchFamily="34" charset="0"/>
              <a:buNone/>
              <a:defRPr sz="4800">
                <a:solidFill>
                  <a:schemeClr val="bg1"/>
                </a:solidFill>
              </a:defRPr>
            </a:lvl2pPr>
            <a:lvl3pPr marL="13500" indent="0">
              <a:lnSpc>
                <a:spcPts val="2700"/>
              </a:lnSpc>
              <a:buFont typeface="Arial" panose="020B0604020202020204" pitchFamily="34" charset="0"/>
              <a:buNone/>
              <a:defRPr sz="2550">
                <a:solidFill>
                  <a:schemeClr val="bg1"/>
                </a:solidFill>
              </a:defRPr>
            </a:lvl3pPr>
            <a:lvl4pPr marL="13500" indent="0">
              <a:lnSpc>
                <a:spcPts val="5100"/>
              </a:lnSpc>
              <a:buFont typeface="Arial" panose="020B0604020202020204" pitchFamily="34" charset="0"/>
              <a:buNone/>
              <a:defRPr sz="4800">
                <a:solidFill>
                  <a:schemeClr val="bg1"/>
                </a:solidFill>
              </a:defRPr>
            </a:lvl4pPr>
            <a:lvl5pPr marL="13500" indent="0">
              <a:lnSpc>
                <a:spcPts val="2700"/>
              </a:lnSpc>
              <a:buFont typeface="Arial" panose="020B0604020202020204" pitchFamily="34" charset="0"/>
              <a:buNone/>
              <a:defRPr sz="25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3" y="360363"/>
            <a:ext cx="1745798" cy="492322"/>
          </a:xfrm>
          <a:prstGeom prst="rect">
            <a:avLst/>
          </a:prstGeom>
        </p:spPr>
      </p:pic>
    </p:spTree>
    <p:extLst>
      <p:ext uri="{BB962C8B-B14F-4D97-AF65-F5344CB8AC3E}">
        <p14:creationId xmlns:p14="http://schemas.microsoft.com/office/powerpoint/2010/main" val="2697255336"/>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preserve="1" userDrawn="1">
  <p:cSld name="•Quotes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14" name="Text Placeholder 13">
            <a:extLst>
              <a:ext uri="{FF2B5EF4-FFF2-40B4-BE49-F238E27FC236}">
                <a16:creationId xmlns:a16="http://schemas.microsoft.com/office/drawing/2014/main" id="{84D27C4D-6128-C640-8C87-936D9CB8B7A3}"/>
              </a:ext>
            </a:extLst>
          </p:cNvPr>
          <p:cNvSpPr>
            <a:spLocks noGrp="1"/>
          </p:cNvSpPr>
          <p:nvPr>
            <p:ph type="body" sz="quarter" idx="14"/>
          </p:nvPr>
        </p:nvSpPr>
        <p:spPr>
          <a:xfrm>
            <a:off x="2123782" y="2430000"/>
            <a:ext cx="7944437" cy="2596865"/>
          </a:xfrm>
        </p:spPr>
        <p:txBody>
          <a:bodyPr anchor="ctr" anchorCtr="0">
            <a:spAutoFit/>
          </a:bodyPr>
          <a:lstStyle>
            <a:lvl1pPr marL="360000" indent="-342000">
              <a:lnSpc>
                <a:spcPts val="2700"/>
              </a:lnSpc>
              <a:buClrTx/>
              <a:buFont typeface="Arial" panose="020B0604020202020204" pitchFamily="34" charset="0"/>
              <a:buChar char="•"/>
              <a:tabLst/>
              <a:defRPr sz="2550">
                <a:solidFill>
                  <a:schemeClr val="bg1"/>
                </a:solidFill>
              </a:defRPr>
            </a:lvl1pPr>
            <a:lvl2pPr marL="358775" indent="-360000">
              <a:lnSpc>
                <a:spcPts val="5100"/>
              </a:lnSpc>
              <a:buClrTx/>
              <a:buFont typeface="Arial" panose="020B0604020202020204" pitchFamily="34" charset="0"/>
              <a:buChar char="•"/>
              <a:tabLst/>
              <a:defRPr sz="4800">
                <a:solidFill>
                  <a:schemeClr val="bg1"/>
                </a:solidFill>
              </a:defRPr>
            </a:lvl2pPr>
            <a:lvl3pPr marL="360000" indent="-342000">
              <a:lnSpc>
                <a:spcPts val="2700"/>
              </a:lnSpc>
              <a:buClrTx/>
              <a:buFont typeface="Arial" panose="020B0604020202020204" pitchFamily="34" charset="0"/>
              <a:buChar char="•"/>
              <a:tabLst/>
              <a:defRPr sz="2550">
                <a:solidFill>
                  <a:schemeClr val="bg1"/>
                </a:solidFill>
              </a:defRPr>
            </a:lvl3pPr>
            <a:lvl4pPr marL="358775" indent="-360000">
              <a:lnSpc>
                <a:spcPts val="5100"/>
              </a:lnSpc>
              <a:buClrTx/>
              <a:buFont typeface="Arial" panose="020B0604020202020204" pitchFamily="34" charset="0"/>
              <a:buChar char="•"/>
              <a:tabLst/>
              <a:defRPr sz="4800">
                <a:solidFill>
                  <a:schemeClr val="bg1"/>
                </a:solidFill>
              </a:defRPr>
            </a:lvl4pPr>
            <a:lvl5pPr marL="360000" indent="-342000">
              <a:lnSpc>
                <a:spcPts val="2700"/>
              </a:lnSpc>
              <a:buClrTx/>
              <a:buFont typeface="Arial" panose="020B0604020202020204" pitchFamily="34" charset="0"/>
              <a:buChar char="•"/>
              <a:tabLst/>
              <a:defRPr sz="25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3" y="360363"/>
            <a:ext cx="1745798" cy="492322"/>
          </a:xfrm>
          <a:prstGeom prst="rect">
            <a:avLst/>
          </a:prstGeom>
        </p:spPr>
      </p:pic>
    </p:spTree>
    <p:extLst>
      <p:ext uri="{BB962C8B-B14F-4D97-AF65-F5344CB8AC3E}">
        <p14:creationId xmlns:p14="http://schemas.microsoft.com/office/powerpoint/2010/main" val="3489896205"/>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1Col">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4147007"/>
          </a:xfrm>
        </p:spPr>
        <p:txBody>
          <a:bodyPr numCol="2" spcCol="252000">
            <a:noAutofit/>
          </a:bodyPr>
          <a:lstStyle>
            <a:lvl1pPr marL="10800" indent="0">
              <a:buFont typeface="Arial" panose="020B0604020202020204" pitchFamily="34" charset="0"/>
              <a:buNone/>
              <a:tabLst/>
              <a:defRPr/>
            </a:lvl1pPr>
            <a:lvl2pPr marL="10800" indent="0">
              <a:buFont typeface="Arial" panose="020B0604020202020204" pitchFamily="34" charset="0"/>
              <a:buNone/>
              <a:tabLst/>
              <a:defRPr/>
            </a:lvl2pPr>
            <a:lvl3pPr marL="10800" indent="0">
              <a:buFont typeface="Arial" panose="020B0604020202020204" pitchFamily="34" charset="0"/>
              <a:buNone/>
              <a:tabLst/>
              <a:defRPr/>
            </a:lvl3pPr>
            <a:lvl4pPr marL="10800" indent="0">
              <a:buFont typeface="Arial" panose="020B0604020202020204" pitchFamily="34" charset="0"/>
              <a:buNone/>
              <a:tabLst/>
              <a:defRPr/>
            </a:lvl4pPr>
            <a:lvl5pPr marL="10800" indent="0">
              <a:buFont typeface="Arial" panose="020B0604020202020204" pitchFamily="34" charse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5" y="360363"/>
            <a:ext cx="1745794" cy="492322"/>
          </a:xfrm>
          <a:prstGeom prst="rect">
            <a:avLst/>
          </a:prstGeom>
        </p:spPr>
      </p:pic>
    </p:spTree>
    <p:extLst>
      <p:ext uri="{BB962C8B-B14F-4D97-AF65-F5344CB8AC3E}">
        <p14:creationId xmlns:p14="http://schemas.microsoft.com/office/powerpoint/2010/main" val="19416803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Presentation by Image 2">
    <p:bg>
      <p:bgPr>
        <a:solidFill>
          <a:schemeClr val="bg1">
            <a:lumMod val="75000"/>
          </a:schemeClr>
        </a:solidFill>
        <a:effectLst/>
      </p:bgPr>
    </p:bg>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3551C55C-2611-FF4E-8F35-A2C9B3FCEEEC}"/>
              </a:ext>
            </a:extLst>
          </p:cNvPr>
          <p:cNvSpPr>
            <a:spLocks noGrp="1"/>
          </p:cNvSpPr>
          <p:nvPr>
            <p:ph type="pic" sz="quarter" idx="11" hasCustomPrompt="1"/>
          </p:nvPr>
        </p:nvSpPr>
        <p:spPr>
          <a:xfrm>
            <a:off x="0" y="0"/>
            <a:ext cx="12192000" cy="6858000"/>
          </a:xfrm>
        </p:spPr>
        <p:txBody>
          <a:bodyPr anchor="ctr"/>
          <a:lstStyle>
            <a:lvl1pPr marL="10800" indent="0" algn="ctr">
              <a:buNone/>
              <a:defRPr baseline="0"/>
            </a:lvl1pPr>
          </a:lstStyle>
          <a:p>
            <a:r>
              <a:rPr lang="en-GB"/>
              <a:t>Click to insert image</a:t>
            </a:r>
          </a:p>
          <a:p>
            <a:r>
              <a:rPr lang="en-GB"/>
              <a:t>The optimum image size is 1280 x 720 pixels at 96 dpi</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en-GB"/>
              <a:t>18/02/2018</a:t>
            </a:r>
            <a:endParaRPr lang="mr-IN"/>
          </a:p>
        </p:txBody>
      </p:sp>
      <p:sp>
        <p:nvSpPr>
          <p:cNvPr id="11" name="Title 10"/>
          <p:cNvSpPr>
            <a:spLocks noGrp="1"/>
          </p:cNvSpPr>
          <p:nvPr>
            <p:ph type="title" hasCustomPrompt="1"/>
          </p:nvPr>
        </p:nvSpPr>
        <p:spPr>
          <a:xfrm>
            <a:off x="342901" y="2941602"/>
            <a:ext cx="3190875" cy="487399"/>
          </a:xfrm>
          <a:prstGeom prst="rect">
            <a:avLst/>
          </a:prstGeom>
        </p:spPr>
        <p:txBody>
          <a:bodyPr lIns="0" tIns="0" rIns="0" bIns="0" anchor="t">
            <a:noAutofit/>
          </a:bodyPr>
          <a:lstStyle>
            <a:lvl1pPr marL="3175" indent="6350">
              <a:tabLst/>
              <a:defRPr lang="en-US" sz="1350" b="0" i="0" kern="1200" spc="0">
                <a:solidFill>
                  <a:schemeClr val="bg1"/>
                </a:solidFill>
                <a:latin typeface="Nunito Sans Black" charset="0"/>
                <a:ea typeface="Nunito Sans Black" charset="0"/>
                <a:cs typeface="Nunito Sans Black" charset="0"/>
              </a:defRPr>
            </a:lvl1pPr>
          </a:lstStyle>
          <a:p>
            <a:r>
              <a:rPr lang="en-US"/>
              <a:t>Name Surname</a:t>
            </a:r>
          </a:p>
        </p:txBody>
      </p:sp>
      <p:sp>
        <p:nvSpPr>
          <p:cNvPr id="22" name="Text Placeholder 2">
            <a:extLst>
              <a:ext uri="{FF2B5EF4-FFF2-40B4-BE49-F238E27FC236}">
                <a16:creationId xmlns:a16="http://schemas.microsoft.com/office/drawing/2014/main" id="{C13EEE70-AD17-5442-A93D-1F009D5C7135}"/>
              </a:ext>
            </a:extLst>
          </p:cNvPr>
          <p:cNvSpPr>
            <a:spLocks noGrp="1"/>
          </p:cNvSpPr>
          <p:nvPr>
            <p:ph type="body" sz="quarter" idx="10" hasCustomPrompt="1"/>
          </p:nvPr>
        </p:nvSpPr>
        <p:spPr>
          <a:xfrm>
            <a:off x="317998" y="359569"/>
            <a:ext cx="4806452" cy="2191004"/>
          </a:xfrm>
        </p:spPr>
        <p:txBody>
          <a:bodyPr>
            <a:noAutofit/>
          </a:bodyPr>
          <a:lstStyle>
            <a:lvl1pPr marL="0" indent="0" algn="l" defTabSz="685800" rtl="0" eaLnBrk="1" latinLnBrk="0" hangingPunct="1">
              <a:lnSpc>
                <a:spcPts val="4950"/>
              </a:lnSpc>
              <a:buNone/>
              <a:defRPr lang="en-US" sz="5250" b="0" i="0" kern="1200" spc="-146" baseline="0" dirty="0" smtClean="0">
                <a:solidFill>
                  <a:schemeClr val="bg1"/>
                </a:solidFill>
                <a:latin typeface="Nunito Sans Black" charset="0"/>
                <a:ea typeface="Nunito Sans Black" charset="0"/>
                <a:cs typeface="Nunito Sans Black" charset="0"/>
              </a:defRPr>
            </a:lvl1pPr>
            <a:lvl2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2pPr>
            <a:lvl3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3pPr>
            <a:lvl4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4pPr>
            <a:lvl5pPr marL="0" algn="l" defTabSz="685800" rtl="0" eaLnBrk="1" latinLnBrk="0" hangingPunct="1">
              <a:lnSpc>
                <a:spcPts val="4950"/>
              </a:lnSpc>
              <a:defRPr lang="en-GB" sz="5250" b="0" i="0" kern="1200" spc="-146" baseline="0" dirty="0">
                <a:solidFill>
                  <a:schemeClr val="tx2"/>
                </a:solidFill>
                <a:latin typeface="Nunito Sans Black" charset="0"/>
                <a:ea typeface="Nunito Sans Black" charset="0"/>
                <a:cs typeface="Nunito Sans Black" charset="0"/>
              </a:defRPr>
            </a:lvl5pPr>
          </a:lstStyle>
          <a:p>
            <a:pPr lvl="0"/>
            <a:r>
              <a:rPr lang="en-US"/>
              <a:t>Do more.</a:t>
            </a:r>
            <a:br>
              <a:rPr lang="en-US"/>
            </a:br>
            <a:r>
              <a:rPr lang="en-US"/>
              <a:t>Share more.</a:t>
            </a:r>
            <a:br>
              <a:rPr lang="en-US"/>
            </a:br>
            <a:r>
              <a:rPr lang="en-US"/>
              <a:t>Be more.</a:t>
            </a:r>
          </a:p>
        </p:txBody>
      </p:sp>
      <p:sp>
        <p:nvSpPr>
          <p:cNvPr id="28" name="Text Placeholder 27">
            <a:extLst>
              <a:ext uri="{FF2B5EF4-FFF2-40B4-BE49-F238E27FC236}">
                <a16:creationId xmlns:a16="http://schemas.microsoft.com/office/drawing/2014/main" id="{9D6C8741-5B1A-7A41-BC67-34065FEE5BC0}"/>
              </a:ext>
            </a:extLst>
          </p:cNvPr>
          <p:cNvSpPr>
            <a:spLocks noGrp="1"/>
          </p:cNvSpPr>
          <p:nvPr>
            <p:ph type="body" sz="quarter" idx="12" hasCustomPrompt="1"/>
          </p:nvPr>
        </p:nvSpPr>
        <p:spPr>
          <a:xfrm>
            <a:off x="342900" y="2551113"/>
            <a:ext cx="3190876" cy="390525"/>
          </a:xfrm>
        </p:spPr>
        <p:txBody>
          <a:bodyPr anchor="b">
            <a:noAutofit/>
          </a:bodyPr>
          <a:lstStyle>
            <a:lvl1pPr marL="10800" indent="0">
              <a:buNone/>
              <a:defRPr sz="1350">
                <a:solidFill>
                  <a:schemeClr val="bg1"/>
                </a:solidFill>
              </a:defRPr>
            </a:lvl1pPr>
            <a:lvl2pPr>
              <a:defRPr sz="1350">
                <a:solidFill>
                  <a:schemeClr val="bg1"/>
                </a:solidFill>
              </a:defRPr>
            </a:lvl2pPr>
            <a:lvl3pPr>
              <a:defRPr sz="1350">
                <a:solidFill>
                  <a:schemeClr val="bg1"/>
                </a:solidFill>
              </a:defRPr>
            </a:lvl3pPr>
            <a:lvl4pPr>
              <a:defRPr sz="1350">
                <a:solidFill>
                  <a:schemeClr val="bg1"/>
                </a:solidFill>
              </a:defRPr>
            </a:lvl4pPr>
            <a:lvl5pPr>
              <a:defRPr sz="1350">
                <a:solidFill>
                  <a:schemeClr val="bg1"/>
                </a:solidFill>
              </a:defRPr>
            </a:lvl5pPr>
          </a:lstStyle>
          <a:p>
            <a:pPr lvl="0"/>
            <a:r>
              <a:rPr lang="en-US"/>
              <a:t>A presentation by</a:t>
            </a:r>
          </a:p>
        </p:txBody>
      </p:sp>
      <p:pic>
        <p:nvPicPr>
          <p:cNvPr id="23" name="Picture 2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34505" y="5454243"/>
            <a:ext cx="3695982" cy="1042284"/>
          </a:xfrm>
          <a:prstGeom prst="rect">
            <a:avLst/>
          </a:prstGeom>
        </p:spPr>
      </p:pic>
    </p:spTree>
    <p:extLst>
      <p:ext uri="{BB962C8B-B14F-4D97-AF65-F5344CB8AC3E}">
        <p14:creationId xmlns:p14="http://schemas.microsoft.com/office/powerpoint/2010/main" val="817087011"/>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1Col">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4147007"/>
          </a:xfrm>
        </p:spPr>
        <p:txBody>
          <a:bodyPr numCol="2" spcCol="252000">
            <a:noAutofit/>
          </a:bodyPr>
          <a:lstStyle>
            <a:lvl1pPr marL="133200" indent="-122400">
              <a:buFont typeface="Arial" panose="020B0604020202020204" pitchFamily="34" charset="0"/>
              <a:buChar char="•"/>
              <a:tabLst/>
              <a:defRPr/>
            </a:lvl1pPr>
            <a:lvl2pPr marL="133200" indent="-122400">
              <a:buFont typeface="Arial" panose="020B0604020202020204" pitchFamily="34" charset="0"/>
              <a:buChar char="•"/>
              <a:tabLst/>
              <a:defRPr/>
            </a:lvl2pPr>
            <a:lvl3pPr marL="133200" indent="-122400">
              <a:buFont typeface="Arial" panose="020B0604020202020204" pitchFamily="34" charset="0"/>
              <a:buChar char="•"/>
              <a:tabLst/>
              <a:defRPr/>
            </a:lvl3pPr>
            <a:lvl4pPr marL="133200" indent="-122400">
              <a:buFont typeface="Arial" panose="020B0604020202020204" pitchFamily="34" charset="0"/>
              <a:buChar char="•"/>
              <a:tabLst/>
              <a:defRPr/>
            </a:lvl4pPr>
            <a:lvl5pPr marL="133200" indent="-122400">
              <a:buFont typeface="Arial" panose="020B0604020202020204" pitchFamily="34" charset="0"/>
              <a:buChar char="•"/>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5" y="360363"/>
            <a:ext cx="1745794" cy="492322"/>
          </a:xfrm>
          <a:prstGeom prst="rect">
            <a:avLst/>
          </a:prstGeom>
        </p:spPr>
      </p:pic>
    </p:spTree>
    <p:extLst>
      <p:ext uri="{BB962C8B-B14F-4D97-AF65-F5344CB8AC3E}">
        <p14:creationId xmlns:p14="http://schemas.microsoft.com/office/powerpoint/2010/main" val="3422779420"/>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2Col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4147007"/>
          </a:xfrm>
        </p:spPr>
        <p:txBody>
          <a:bodyPr numCol="2" spcCol="252000">
            <a:noAutofit/>
          </a:bodyPr>
          <a:lstStyle>
            <a:lvl1pPr marL="10800" indent="0">
              <a:buClrTx/>
              <a:buFont typeface="Arial" panose="020B0604020202020204" pitchFamily="34" charset="0"/>
              <a:buNone/>
              <a:tabLst/>
              <a:defRPr>
                <a:solidFill>
                  <a:schemeClr val="bg1"/>
                </a:solidFill>
              </a:defRPr>
            </a:lvl1pPr>
            <a:lvl2pPr marL="10800" indent="0">
              <a:buClrTx/>
              <a:buFont typeface="Arial" panose="020B0604020202020204" pitchFamily="34" charset="0"/>
              <a:buNone/>
              <a:tabLst/>
              <a:defRPr>
                <a:solidFill>
                  <a:schemeClr val="bg1"/>
                </a:solidFill>
              </a:defRPr>
            </a:lvl2pPr>
            <a:lvl3pPr marL="10800" indent="0">
              <a:buClrTx/>
              <a:buFont typeface="Arial" panose="020B0604020202020204" pitchFamily="34" charset="0"/>
              <a:buNone/>
              <a:tabLst/>
              <a:defRPr>
                <a:solidFill>
                  <a:schemeClr val="bg1"/>
                </a:solidFill>
              </a:defRPr>
            </a:lvl3pPr>
            <a:lvl4pPr marL="10800" indent="0">
              <a:buClrTx/>
              <a:buFont typeface="Arial" panose="020B0604020202020204" pitchFamily="34" charset="0"/>
              <a:buNone/>
              <a:tabLst/>
              <a:defRPr>
                <a:solidFill>
                  <a:schemeClr val="bg1"/>
                </a:solidFill>
              </a:defRPr>
            </a:lvl4pPr>
            <a:lvl5pPr marL="10800" indent="0">
              <a:buClrTx/>
              <a:buFont typeface="Arial" panose="020B0604020202020204" pitchFamily="34" charset="0"/>
              <a:buNone/>
              <a:tabLst/>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5" y="360363"/>
            <a:ext cx="1745794" cy="492321"/>
          </a:xfrm>
          <a:prstGeom prst="rect">
            <a:avLst/>
          </a:prstGeom>
        </p:spPr>
      </p:pic>
    </p:spTree>
    <p:extLst>
      <p:ext uri="{BB962C8B-B14F-4D97-AF65-F5344CB8AC3E}">
        <p14:creationId xmlns:p14="http://schemas.microsoft.com/office/powerpoint/2010/main" val="1499290220"/>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2Col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4147007"/>
          </a:xfrm>
        </p:spPr>
        <p:txBody>
          <a:bodyPr numCol="2" spcCol="252000">
            <a:noAutofit/>
          </a:bodyPr>
          <a:lstStyle>
            <a:lvl1pPr marL="133200" indent="-122400">
              <a:buClrTx/>
              <a:buFont typeface="Arial" panose="020B0604020202020204" pitchFamily="34" charset="0"/>
              <a:buChar char="•"/>
              <a:tabLst/>
              <a:defRPr>
                <a:solidFill>
                  <a:schemeClr val="bg1"/>
                </a:solidFill>
              </a:defRPr>
            </a:lvl1pPr>
            <a:lvl2pPr marL="133200" indent="-122400">
              <a:buClrTx/>
              <a:buFont typeface="Arial" panose="020B0604020202020204" pitchFamily="34" charset="0"/>
              <a:buChar char="•"/>
              <a:tabLst/>
              <a:defRPr>
                <a:solidFill>
                  <a:schemeClr val="bg1"/>
                </a:solidFill>
              </a:defRPr>
            </a:lvl2pPr>
            <a:lvl3pPr marL="133200" indent="-122400">
              <a:buClrTx/>
              <a:buFont typeface="Arial" panose="020B0604020202020204" pitchFamily="34" charset="0"/>
              <a:buChar char="•"/>
              <a:tabLst/>
              <a:defRPr>
                <a:solidFill>
                  <a:schemeClr val="bg1"/>
                </a:solidFill>
              </a:defRPr>
            </a:lvl3pPr>
            <a:lvl4pPr marL="133200" indent="-122400">
              <a:buClrTx/>
              <a:buFont typeface="Arial" panose="020B0604020202020204" pitchFamily="34" charset="0"/>
              <a:buChar char="•"/>
              <a:tabLst/>
              <a:defRPr>
                <a:solidFill>
                  <a:schemeClr val="bg1"/>
                </a:solidFill>
              </a:defRPr>
            </a:lvl4pPr>
            <a:lvl5pPr marL="133200" indent="-122400">
              <a:buClrTx/>
              <a:buFont typeface="Arial" panose="020B0604020202020204" pitchFamily="34" charset="0"/>
              <a:buChar char="•"/>
              <a:tabLst/>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5" y="360363"/>
            <a:ext cx="1745794" cy="492321"/>
          </a:xfrm>
          <a:prstGeom prst="rect">
            <a:avLst/>
          </a:prstGeom>
        </p:spPr>
      </p:pic>
    </p:spTree>
    <p:extLst>
      <p:ext uri="{BB962C8B-B14F-4D97-AF65-F5344CB8AC3E}">
        <p14:creationId xmlns:p14="http://schemas.microsoft.com/office/powerpoint/2010/main" val="1940199435"/>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3Col">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4147007"/>
          </a:xfrm>
        </p:spPr>
        <p:txBody>
          <a:bodyPr numCol="3" spcCol="252000">
            <a:noAutofit/>
          </a:bodyPr>
          <a:lstStyle>
            <a:lvl1pPr marL="10800" indent="0">
              <a:buFont typeface="Arial" panose="020B0604020202020204" pitchFamily="34" charset="0"/>
              <a:buNone/>
              <a:tabLst/>
              <a:defRPr/>
            </a:lvl1pPr>
            <a:lvl2pPr marL="10800" indent="0">
              <a:lnSpc>
                <a:spcPts val="1500"/>
              </a:lnSpc>
              <a:buFont typeface="Arial" panose="020B0604020202020204" pitchFamily="34" charset="0"/>
              <a:buNone/>
              <a:tabLst/>
              <a:defRPr sz="1350" b="0" i="0">
                <a:latin typeface="Nunito Sans" pitchFamily="2" charset="77"/>
              </a:defRPr>
            </a:lvl2pPr>
            <a:lvl3pPr marL="10800" indent="0">
              <a:lnSpc>
                <a:spcPts val="1500"/>
              </a:lnSpc>
              <a:buFont typeface="Arial" panose="020B0604020202020204" pitchFamily="34" charset="0"/>
              <a:buNone/>
              <a:tabLst/>
              <a:defRPr sz="1350"/>
            </a:lvl3pPr>
            <a:lvl4pPr marL="10800" indent="0">
              <a:buFont typeface="Arial" panose="020B0604020202020204" pitchFamily="34" charset="0"/>
              <a:buNone/>
              <a:tabLst/>
              <a:defRPr b="1" i="0">
                <a:latin typeface="Nunito Sans" pitchFamily="2" charset="77"/>
              </a:defRPr>
            </a:lvl4pPr>
            <a:lvl5pPr marL="10800" indent="0">
              <a:buFont typeface="Arial" panose="020B0604020202020204" pitchFamily="34" charse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7" y="360363"/>
            <a:ext cx="1745790" cy="492321"/>
          </a:xfrm>
          <a:prstGeom prst="rect">
            <a:avLst/>
          </a:prstGeom>
        </p:spPr>
      </p:pic>
    </p:spTree>
    <p:extLst>
      <p:ext uri="{BB962C8B-B14F-4D97-AF65-F5344CB8AC3E}">
        <p14:creationId xmlns:p14="http://schemas.microsoft.com/office/powerpoint/2010/main" val="1707838277"/>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3Col">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4147007"/>
          </a:xfrm>
        </p:spPr>
        <p:txBody>
          <a:bodyPr numCol="3" spcCol="252000">
            <a:noAutofit/>
          </a:bodyPr>
          <a:lstStyle>
            <a:lvl1pPr marL="133200" indent="-122400">
              <a:buFont typeface="Arial" panose="020B0604020202020204" pitchFamily="34" charset="0"/>
              <a:buChar char="•"/>
              <a:tabLst/>
              <a:defRPr/>
            </a:lvl1pPr>
            <a:lvl2pPr marL="133200" indent="-122400">
              <a:lnSpc>
                <a:spcPts val="1500"/>
              </a:lnSpc>
              <a:buFont typeface="Arial" panose="020B0604020202020204" pitchFamily="34" charset="0"/>
              <a:buChar char="•"/>
              <a:tabLst/>
              <a:defRPr sz="1350" b="0" i="0">
                <a:latin typeface="Nunito Sans" pitchFamily="2" charset="77"/>
              </a:defRPr>
            </a:lvl2pPr>
            <a:lvl3pPr marL="133200" indent="-122400">
              <a:lnSpc>
                <a:spcPts val="1500"/>
              </a:lnSpc>
              <a:buFont typeface="Arial" panose="020B0604020202020204" pitchFamily="34" charset="0"/>
              <a:buChar char="•"/>
              <a:tabLst/>
              <a:defRPr sz="1350"/>
            </a:lvl3pPr>
            <a:lvl4pPr marL="133200" indent="-122400">
              <a:buFont typeface="Arial" panose="020B0604020202020204" pitchFamily="34" charset="0"/>
              <a:buChar char="•"/>
              <a:tabLst/>
              <a:defRPr b="1" i="0">
                <a:latin typeface="Nunito Sans" pitchFamily="2" charset="77"/>
              </a:defRPr>
            </a:lvl4pPr>
            <a:lvl5pPr marL="133200" indent="-122400">
              <a:buFont typeface="Arial" panose="020B0604020202020204" pitchFamily="34" charset="0"/>
              <a:buChar char="•"/>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7" y="360363"/>
            <a:ext cx="1745790" cy="492321"/>
          </a:xfrm>
          <a:prstGeom prst="rect">
            <a:avLst/>
          </a:prstGeom>
        </p:spPr>
      </p:pic>
    </p:spTree>
    <p:extLst>
      <p:ext uri="{BB962C8B-B14F-4D97-AF65-F5344CB8AC3E}">
        <p14:creationId xmlns:p14="http://schemas.microsoft.com/office/powerpoint/2010/main" val="1685455655"/>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preserve="1" userDrawn="1">
  <p:cSld name="Quote page">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327891"/>
          </a:xfrm>
          <a:prstGeom prst="callout1">
            <a:avLst>
              <a:gd name="adj1" fmla="val 100048"/>
              <a:gd name="adj2" fmla="val 27"/>
              <a:gd name="adj3" fmla="val 100032"/>
              <a:gd name="adj4" fmla="val 99974"/>
            </a:avLst>
          </a:prstGeom>
          <a:ln w="3175">
            <a:solidFill>
              <a:schemeClr val="tx1"/>
            </a:solidFill>
          </a:ln>
        </p:spPr>
        <p:txBody>
          <a:bodyPr tIns="43200" numCol="1" spcCol="252000" anchor="t" anchorCtr="0">
            <a:spAutoFit/>
          </a:bodyPr>
          <a:lstStyle>
            <a:lvl1pPr marL="0" indent="0">
              <a:spcBef>
                <a:spcPts val="0"/>
              </a:spcBef>
              <a:buFont typeface="Arial" panose="020B0604020202020204" pitchFamily="34" charset="0"/>
              <a:buNone/>
              <a:tabLst/>
              <a:defRPr sz="1800" b="1">
                <a:solidFill>
                  <a:schemeClr val="tx2"/>
                </a:solidFill>
                <a:latin typeface="+mj-lt"/>
              </a:defRPr>
            </a:lvl1pPr>
            <a:lvl2pPr marL="0" indent="0">
              <a:lnSpc>
                <a:spcPct val="100000"/>
              </a:lnSpc>
              <a:spcBef>
                <a:spcPts val="0"/>
              </a:spcBef>
              <a:buFont typeface="Arial" panose="020B0604020202020204" pitchFamily="34" charset="0"/>
              <a:buNone/>
              <a:tabLst/>
              <a:defRPr sz="1800" b="1" i="0">
                <a:solidFill>
                  <a:schemeClr val="tx2"/>
                </a:solidFill>
                <a:latin typeface="+mj-lt"/>
              </a:defRPr>
            </a:lvl2pPr>
            <a:lvl3pPr marL="0" indent="0">
              <a:lnSpc>
                <a:spcPct val="100000"/>
              </a:lnSpc>
              <a:spcBef>
                <a:spcPts val="0"/>
              </a:spcBef>
              <a:buFont typeface="Arial" panose="020B0604020202020204" pitchFamily="34" charset="0"/>
              <a:buNone/>
              <a:tabLst/>
              <a:defRPr sz="1800" b="1">
                <a:solidFill>
                  <a:schemeClr val="tx2"/>
                </a:solidFill>
                <a:latin typeface="+mj-lt"/>
              </a:defRPr>
            </a:lvl3pPr>
            <a:lvl4pPr marL="0" indent="0">
              <a:spcBef>
                <a:spcPts val="0"/>
              </a:spcBef>
              <a:buFont typeface="Arial" panose="020B0604020202020204" pitchFamily="34" charset="0"/>
              <a:buNone/>
              <a:tabLst/>
              <a:defRPr sz="1800" b="1" i="0">
                <a:solidFill>
                  <a:schemeClr val="tx2"/>
                </a:solidFill>
                <a:latin typeface="+mj-lt"/>
              </a:defRPr>
            </a:lvl4pPr>
            <a:lvl5pPr marL="0" indent="0">
              <a:spcBef>
                <a:spcPts val="0"/>
              </a:spcBef>
              <a:buFont typeface="Arial" panose="020B0604020202020204" pitchFamily="34" charset="0"/>
              <a:buNone/>
              <a:tabLst/>
              <a:defRPr sz="1800" b="1">
                <a:solidFill>
                  <a:schemeClr val="tx2"/>
                </a:solidFill>
                <a:latin typeface="+mj-lt"/>
              </a:defRPr>
            </a:lvl5pPr>
          </a:lstStyle>
          <a:p>
            <a:pPr lvl="0"/>
            <a:r>
              <a:rPr lang="en-US"/>
              <a:t>Click to edit Master text styles</a:t>
            </a:r>
          </a:p>
        </p:txBody>
      </p:sp>
      <p:pic>
        <p:nvPicPr>
          <p:cNvPr id="20" name="Picture 1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7" y="360363"/>
            <a:ext cx="1745790" cy="492321"/>
          </a:xfrm>
          <a:prstGeom prst="rect">
            <a:avLst/>
          </a:prstGeom>
        </p:spPr>
      </p:pic>
      <p:cxnSp>
        <p:nvCxnSpPr>
          <p:cNvPr id="7" name="Straight Connector 6"/>
          <p:cNvCxnSpPr/>
          <p:nvPr userDrawn="1"/>
        </p:nvCxnSpPr>
        <p:spPr>
          <a:xfrm>
            <a:off x="2293949" y="1801909"/>
            <a:ext cx="7595382"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98545899"/>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preserve="1" userDrawn="1">
  <p:cSld name="Purple Quote pag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327891"/>
          </a:xfrm>
          <a:prstGeom prst="callout1">
            <a:avLst>
              <a:gd name="adj1" fmla="val 100048"/>
              <a:gd name="adj2" fmla="val 27"/>
              <a:gd name="adj3" fmla="val 100032"/>
              <a:gd name="adj4" fmla="val 99974"/>
            </a:avLst>
          </a:prstGeom>
          <a:ln w="3175">
            <a:solidFill>
              <a:schemeClr val="bg1"/>
            </a:solidFill>
          </a:ln>
        </p:spPr>
        <p:txBody>
          <a:bodyPr tIns="43200" numCol="1" spcCol="252000" anchor="t" anchorCtr="0">
            <a:spAutoFit/>
          </a:bodyPr>
          <a:lstStyle>
            <a:lvl1pPr marL="0" indent="0">
              <a:spcBef>
                <a:spcPts val="0"/>
              </a:spcBef>
              <a:buFont typeface="Arial" panose="020B0604020202020204" pitchFamily="34" charset="0"/>
              <a:buNone/>
              <a:tabLst/>
              <a:defRPr sz="1800" b="1">
                <a:solidFill>
                  <a:schemeClr val="bg1"/>
                </a:solidFill>
                <a:latin typeface="+mj-lt"/>
              </a:defRPr>
            </a:lvl1pPr>
            <a:lvl2pPr marL="0" indent="0">
              <a:lnSpc>
                <a:spcPct val="100000"/>
              </a:lnSpc>
              <a:spcBef>
                <a:spcPts val="0"/>
              </a:spcBef>
              <a:buFont typeface="Arial" panose="020B0604020202020204" pitchFamily="34" charset="0"/>
              <a:buNone/>
              <a:tabLst/>
              <a:defRPr sz="1800" b="1" i="0">
                <a:solidFill>
                  <a:schemeClr val="bg1"/>
                </a:solidFill>
                <a:latin typeface="+mj-lt"/>
              </a:defRPr>
            </a:lvl2pPr>
            <a:lvl3pPr marL="0" indent="0">
              <a:lnSpc>
                <a:spcPct val="100000"/>
              </a:lnSpc>
              <a:spcBef>
                <a:spcPts val="0"/>
              </a:spcBef>
              <a:buFont typeface="Arial" panose="020B0604020202020204" pitchFamily="34" charset="0"/>
              <a:buNone/>
              <a:tabLst/>
              <a:defRPr sz="1800" b="1">
                <a:solidFill>
                  <a:schemeClr val="bg1"/>
                </a:solidFill>
                <a:latin typeface="+mj-lt"/>
              </a:defRPr>
            </a:lvl3pPr>
            <a:lvl4pPr marL="0" indent="0">
              <a:spcBef>
                <a:spcPts val="0"/>
              </a:spcBef>
              <a:buFont typeface="Arial" panose="020B0604020202020204" pitchFamily="34" charset="0"/>
              <a:buNone/>
              <a:tabLst/>
              <a:defRPr sz="1800" b="1" i="0">
                <a:solidFill>
                  <a:schemeClr val="bg1"/>
                </a:solidFill>
                <a:latin typeface="+mj-lt"/>
              </a:defRPr>
            </a:lvl4pPr>
            <a:lvl5pPr marL="0" indent="0">
              <a:spcBef>
                <a:spcPts val="0"/>
              </a:spcBef>
              <a:buFont typeface="Arial" panose="020B0604020202020204" pitchFamily="34" charset="0"/>
              <a:buNone/>
              <a:tabLst/>
              <a:defRPr sz="1800" b="1">
                <a:solidFill>
                  <a:schemeClr val="bg1"/>
                </a:solidFill>
                <a:latin typeface="+mj-lt"/>
              </a:defRPr>
            </a:lvl5pPr>
          </a:lstStyle>
          <a:p>
            <a:pPr lvl="0"/>
            <a:r>
              <a:rPr lang="en-US"/>
              <a:t>Click to edit Master text styles</a:t>
            </a:r>
          </a:p>
        </p:txBody>
      </p:sp>
      <p:pic>
        <p:nvPicPr>
          <p:cNvPr id="20" name="Picture 1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7" y="360363"/>
            <a:ext cx="1745790" cy="492320"/>
          </a:xfrm>
          <a:prstGeom prst="rect">
            <a:avLst/>
          </a:prstGeom>
        </p:spPr>
      </p:pic>
      <p:cxnSp>
        <p:nvCxnSpPr>
          <p:cNvPr id="7" name="Straight Connector 6"/>
          <p:cNvCxnSpPr/>
          <p:nvPr userDrawn="1"/>
        </p:nvCxnSpPr>
        <p:spPr>
          <a:xfrm>
            <a:off x="2293949" y="1801909"/>
            <a:ext cx="7595382"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96088946"/>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3Col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4147007"/>
          </a:xfrm>
        </p:spPr>
        <p:txBody>
          <a:bodyPr numCol="3" spcCol="252000">
            <a:noAutofit/>
          </a:bodyPr>
          <a:lstStyle>
            <a:lvl1pPr marL="10800" indent="0">
              <a:buClr>
                <a:schemeClr val="bg1"/>
              </a:buClr>
              <a:buFont typeface="Arial" panose="020B0604020202020204" pitchFamily="34" charset="0"/>
              <a:buNone/>
              <a:tabLst/>
              <a:defRPr>
                <a:solidFill>
                  <a:schemeClr val="bg1"/>
                </a:solidFill>
              </a:defRPr>
            </a:lvl1pPr>
            <a:lvl2pPr marL="10800" indent="0">
              <a:lnSpc>
                <a:spcPts val="1500"/>
              </a:lnSpc>
              <a:buClr>
                <a:schemeClr val="bg1"/>
              </a:buClr>
              <a:buFont typeface="Arial" panose="020B0604020202020204" pitchFamily="34" charset="0"/>
              <a:buNone/>
              <a:tabLst/>
              <a:defRPr sz="1350" b="0" i="0">
                <a:solidFill>
                  <a:schemeClr val="bg1"/>
                </a:solidFill>
                <a:latin typeface="Nunito Sans" pitchFamily="2" charset="77"/>
              </a:defRPr>
            </a:lvl2pPr>
            <a:lvl3pPr marL="10800" indent="0">
              <a:lnSpc>
                <a:spcPts val="1500"/>
              </a:lnSpc>
              <a:buClr>
                <a:schemeClr val="bg1"/>
              </a:buClr>
              <a:buFont typeface="Arial" panose="020B0604020202020204" pitchFamily="34" charset="0"/>
              <a:buNone/>
              <a:tabLst/>
              <a:defRPr sz="1350">
                <a:solidFill>
                  <a:schemeClr val="bg1"/>
                </a:solidFill>
              </a:defRPr>
            </a:lvl3pPr>
            <a:lvl4pPr marL="10800" indent="0">
              <a:buClr>
                <a:schemeClr val="bg1"/>
              </a:buClr>
              <a:buFont typeface="Arial" panose="020B0604020202020204" pitchFamily="34" charset="0"/>
              <a:buNone/>
              <a:tabLst/>
              <a:defRPr b="1" i="0">
                <a:solidFill>
                  <a:schemeClr val="bg1"/>
                </a:solidFill>
                <a:latin typeface="Nunito Sans" pitchFamily="2" charset="77"/>
              </a:defRPr>
            </a:lvl4pPr>
            <a:lvl5pPr marL="10800" indent="0">
              <a:buClr>
                <a:schemeClr val="bg1"/>
              </a:buClr>
              <a:buFont typeface="Arial" panose="020B0604020202020204" pitchFamily="34" charset="0"/>
              <a:buNone/>
              <a:tabLst/>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7" y="360363"/>
            <a:ext cx="1745790" cy="492320"/>
          </a:xfrm>
          <a:prstGeom prst="rect">
            <a:avLst/>
          </a:prstGeom>
        </p:spPr>
      </p:pic>
    </p:spTree>
    <p:extLst>
      <p:ext uri="{BB962C8B-B14F-4D97-AF65-F5344CB8AC3E}">
        <p14:creationId xmlns:p14="http://schemas.microsoft.com/office/powerpoint/2010/main" val="1162451855"/>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3Col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4147007"/>
          </a:xfrm>
        </p:spPr>
        <p:txBody>
          <a:bodyPr numCol="3" spcCol="252000">
            <a:noAutofit/>
          </a:bodyPr>
          <a:lstStyle>
            <a:lvl1pPr marL="133200" indent="-122400">
              <a:buClr>
                <a:schemeClr val="bg1"/>
              </a:buClr>
              <a:buFont typeface="Arial" panose="020B0604020202020204" pitchFamily="34" charset="0"/>
              <a:buChar char="•"/>
              <a:tabLst/>
              <a:defRPr>
                <a:solidFill>
                  <a:schemeClr val="bg1"/>
                </a:solidFill>
              </a:defRPr>
            </a:lvl1pPr>
            <a:lvl2pPr marL="133200" indent="-122400">
              <a:lnSpc>
                <a:spcPts val="1500"/>
              </a:lnSpc>
              <a:buClr>
                <a:schemeClr val="bg1"/>
              </a:buClr>
              <a:buFont typeface="Arial" panose="020B0604020202020204" pitchFamily="34" charset="0"/>
              <a:buChar char="•"/>
              <a:tabLst/>
              <a:defRPr sz="1350" b="0" i="0">
                <a:solidFill>
                  <a:schemeClr val="bg1"/>
                </a:solidFill>
                <a:latin typeface="Nunito Sans" pitchFamily="2" charset="77"/>
              </a:defRPr>
            </a:lvl2pPr>
            <a:lvl3pPr marL="133200" indent="-122400">
              <a:lnSpc>
                <a:spcPts val="1500"/>
              </a:lnSpc>
              <a:buClr>
                <a:schemeClr val="bg1"/>
              </a:buClr>
              <a:buFont typeface="Arial" panose="020B0604020202020204" pitchFamily="34" charset="0"/>
              <a:buChar char="•"/>
              <a:tabLst/>
              <a:defRPr sz="1350">
                <a:solidFill>
                  <a:schemeClr val="bg1"/>
                </a:solidFill>
              </a:defRPr>
            </a:lvl3pPr>
            <a:lvl4pPr marL="133200" indent="-122400">
              <a:buClr>
                <a:schemeClr val="bg1"/>
              </a:buClr>
              <a:buFont typeface="Arial" panose="020B0604020202020204" pitchFamily="34" charset="0"/>
              <a:buChar char="•"/>
              <a:tabLst/>
              <a:defRPr b="1" i="0">
                <a:solidFill>
                  <a:schemeClr val="bg1"/>
                </a:solidFill>
                <a:latin typeface="Nunito Sans" pitchFamily="2" charset="77"/>
              </a:defRPr>
            </a:lvl4pPr>
            <a:lvl5pPr marL="133200" indent="-122400">
              <a:buClr>
                <a:schemeClr val="bg1"/>
              </a:buClr>
              <a:buFont typeface="Arial" panose="020B0604020202020204" pitchFamily="34" charset="0"/>
              <a:buChar char="•"/>
              <a:tabLst/>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7" y="360363"/>
            <a:ext cx="1745790" cy="492320"/>
          </a:xfrm>
          <a:prstGeom prst="rect">
            <a:avLst/>
          </a:prstGeom>
        </p:spPr>
      </p:pic>
    </p:spTree>
    <p:extLst>
      <p:ext uri="{BB962C8B-B14F-4D97-AF65-F5344CB8AC3E}">
        <p14:creationId xmlns:p14="http://schemas.microsoft.com/office/powerpoint/2010/main" val="4265417399"/>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preserve="1" userDrawn="1">
  <p:cSld name="Title and media content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7" name="Media Placeholder 6">
            <a:extLst>
              <a:ext uri="{FF2B5EF4-FFF2-40B4-BE49-F238E27FC236}">
                <a16:creationId xmlns:a16="http://schemas.microsoft.com/office/drawing/2014/main" id="{1CBB7120-4083-9A47-A4B6-A745CE94B22B}"/>
              </a:ext>
            </a:extLst>
          </p:cNvPr>
          <p:cNvSpPr>
            <a:spLocks noGrp="1"/>
          </p:cNvSpPr>
          <p:nvPr>
            <p:ph type="media" sz="quarter" idx="13" hasCustomPrompt="1"/>
          </p:nvPr>
        </p:nvSpPr>
        <p:spPr>
          <a:xfrm>
            <a:off x="360363" y="1231899"/>
            <a:ext cx="11491396" cy="4882727"/>
          </a:xfrm>
        </p:spPr>
        <p:txBody>
          <a:bodyPr anchor="ctr"/>
          <a:lstStyle>
            <a:lvl1pPr marL="10800" indent="0" algn="ctr">
              <a:buNone/>
              <a:defRPr b="0">
                <a:solidFill>
                  <a:schemeClr val="bg1"/>
                </a:solidFill>
              </a:defRPr>
            </a:lvl1pPr>
          </a:lstStyle>
          <a:p>
            <a:r>
              <a:rPr lang="en-GB"/>
              <a:t>Click to add media</a:t>
            </a:r>
          </a:p>
        </p:txBody>
      </p:sp>
      <p:pic>
        <p:nvPicPr>
          <p:cNvPr id="20" name="Picture 1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7" y="360363"/>
            <a:ext cx="1745790" cy="492320"/>
          </a:xfrm>
          <a:prstGeom prst="rect">
            <a:avLst/>
          </a:prstGeom>
        </p:spPr>
      </p:pic>
    </p:spTree>
    <p:extLst>
      <p:ext uri="{BB962C8B-B14F-4D97-AF65-F5344CB8AC3E}">
        <p14:creationId xmlns:p14="http://schemas.microsoft.com/office/powerpoint/2010/main" val="28494331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Divider slide Aqua">
    <p:bg>
      <p:bgPr>
        <a:solidFill>
          <a:schemeClr val="bg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10" name="Text Placeholder 9"/>
          <p:cNvSpPr>
            <a:spLocks noGrp="1"/>
          </p:cNvSpPr>
          <p:nvPr>
            <p:ph type="body" sz="quarter" idx="12" hasCustomPrompt="1"/>
          </p:nvPr>
        </p:nvSpPr>
        <p:spPr>
          <a:xfrm>
            <a:off x="2300287" y="4071471"/>
            <a:ext cx="9529763" cy="1025281"/>
          </a:xfrm>
          <a:prstGeom prst="rect">
            <a:avLst/>
          </a:prstGeom>
        </p:spPr>
        <p:txBody>
          <a:bodyPr/>
          <a:lstStyle>
            <a:lvl1pPr marL="10800" indent="0">
              <a:buNone/>
              <a:defRPr lang="en-US" sz="4050" b="0" i="0" kern="1200" spc="-53" smtClean="0">
                <a:solidFill>
                  <a:srgbClr val="FFFFFF"/>
                </a:solidFill>
                <a:latin typeface="Nunito Sans Black" charset="0"/>
                <a:ea typeface="Nunito Sans Black" charset="0"/>
                <a:cs typeface="Nunito Sans Black" charset="0"/>
              </a:defRPr>
            </a:lvl1pPr>
            <a:lvl2pPr marL="0" indent="0" algn="l" defTabSz="685800" rtl="0" eaLnBrk="1" latinLnBrk="0" hangingPunct="1">
              <a:lnSpc>
                <a:spcPct val="100000"/>
              </a:lnSpc>
              <a:spcBef>
                <a:spcPts val="90"/>
              </a:spcBef>
              <a:buNone/>
              <a:defRPr lang="en-US" sz="2550" b="0" i="0" kern="1200" spc="-45" dirty="0" smtClean="0">
                <a:solidFill>
                  <a:srgbClr val="FFFFFF"/>
                </a:solidFill>
                <a:latin typeface="Nunito Sans" charset="0"/>
                <a:ea typeface="Nunito Sans" charset="0"/>
                <a:cs typeface="Nunito Sans" charset="0"/>
              </a:defRPr>
            </a:lvl2pPr>
            <a:lvl3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3pPr>
            <a:lvl4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4pPr>
            <a:lvl5pPr marL="9525" algn="l" defTabSz="685800" rtl="0" eaLnBrk="1" latinLnBrk="0" hangingPunct="1">
              <a:lnSpc>
                <a:spcPct val="100000"/>
              </a:lnSpc>
              <a:spcBef>
                <a:spcPts val="90"/>
              </a:spcBef>
              <a:defRPr lang="en-US" sz="2550" b="0" i="0" kern="1200" spc="-45" dirty="0">
                <a:solidFill>
                  <a:srgbClr val="FFFFFF"/>
                </a:solidFill>
                <a:latin typeface="Nunito Sans" charset="0"/>
                <a:ea typeface="Nunito Sans" charset="0"/>
                <a:cs typeface="Nunito Sans" charset="0"/>
              </a:defRPr>
            </a:lvl5pPr>
          </a:lstStyle>
          <a:p>
            <a:pPr lvl="0"/>
            <a:r>
              <a:rPr lang="en-US"/>
              <a:t>Divider Example</a:t>
            </a:r>
          </a:p>
          <a:p>
            <a:pPr lvl="1"/>
            <a:r>
              <a:rPr lang="en-US"/>
              <a:t>Subhead goes here</a:t>
            </a:r>
          </a:p>
        </p:txBody>
      </p:sp>
      <p:sp>
        <p:nvSpPr>
          <p:cNvPr id="4" name="Date Placeholder 3">
            <a:extLst>
              <a:ext uri="{FF2B5EF4-FFF2-40B4-BE49-F238E27FC236}">
                <a16:creationId xmlns:a16="http://schemas.microsoft.com/office/drawing/2014/main" id="{4172657D-AA9B-4F4D-B5B6-BA102684D61C}"/>
              </a:ext>
            </a:extLst>
          </p:cNvPr>
          <p:cNvSpPr>
            <a:spLocks noGrp="1"/>
          </p:cNvSpPr>
          <p:nvPr>
            <p:ph type="dt" sz="half" idx="13"/>
          </p:nvPr>
        </p:nvSpPr>
        <p:spPr/>
        <p:txBody>
          <a:bodyPr/>
          <a:lstStyle>
            <a:lvl1pPr>
              <a:defRPr>
                <a:solidFill>
                  <a:schemeClr val="bg1"/>
                </a:solidFill>
              </a:defRPr>
            </a:lvl1pPr>
          </a:lstStyle>
          <a:p>
            <a:r>
              <a:rPr lang="en-GB"/>
              <a:t>18/02/2018</a:t>
            </a:r>
            <a:endParaRPr lang="mr-IN"/>
          </a:p>
        </p:txBody>
      </p:sp>
      <p:sp>
        <p:nvSpPr>
          <p:cNvPr id="6" name="Footer Placeholder 5">
            <a:extLst>
              <a:ext uri="{FF2B5EF4-FFF2-40B4-BE49-F238E27FC236}">
                <a16:creationId xmlns:a16="http://schemas.microsoft.com/office/drawing/2014/main" id="{AE94C7A1-806F-144B-BF92-4D4C2152B63E}"/>
              </a:ext>
            </a:extLst>
          </p:cNvPr>
          <p:cNvSpPr>
            <a:spLocks noGrp="1"/>
          </p:cNvSpPr>
          <p:nvPr>
            <p:ph type="ftr" sz="quarter" idx="14"/>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9" name="Slide Number Placeholder 8">
            <a:extLst>
              <a:ext uri="{FF2B5EF4-FFF2-40B4-BE49-F238E27FC236}">
                <a16:creationId xmlns:a16="http://schemas.microsoft.com/office/drawing/2014/main" id="{41E4F6EB-B07B-464D-9FC5-4CC0A003BC6F}"/>
              </a:ext>
            </a:extLst>
          </p:cNvPr>
          <p:cNvSpPr>
            <a:spLocks noGrp="1"/>
          </p:cNvSpPr>
          <p:nvPr>
            <p:ph type="sldNum" sz="quarter" idx="15"/>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pic>
        <p:nvPicPr>
          <p:cNvPr id="32" name="Picture 3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0" y="360363"/>
            <a:ext cx="1745806" cy="492326"/>
          </a:xfrm>
          <a:prstGeom prst="rect">
            <a:avLst/>
          </a:prstGeom>
        </p:spPr>
      </p:pic>
    </p:spTree>
    <p:extLst>
      <p:ext uri="{BB962C8B-B14F-4D97-AF65-F5344CB8AC3E}">
        <p14:creationId xmlns:p14="http://schemas.microsoft.com/office/powerpoint/2010/main" val="447706638"/>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preserve="1" userDrawn="1">
  <p:cSld name="Title and media content">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tx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tx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7" name="Media Placeholder 6">
            <a:extLst>
              <a:ext uri="{FF2B5EF4-FFF2-40B4-BE49-F238E27FC236}">
                <a16:creationId xmlns:a16="http://schemas.microsoft.com/office/drawing/2014/main" id="{1CBB7120-4083-9A47-A4B6-A745CE94B22B}"/>
              </a:ext>
            </a:extLst>
          </p:cNvPr>
          <p:cNvSpPr>
            <a:spLocks noGrp="1"/>
          </p:cNvSpPr>
          <p:nvPr>
            <p:ph type="media" sz="quarter" idx="13" hasCustomPrompt="1"/>
          </p:nvPr>
        </p:nvSpPr>
        <p:spPr>
          <a:xfrm>
            <a:off x="360363" y="1231899"/>
            <a:ext cx="11491396" cy="4882727"/>
          </a:xfrm>
        </p:spPr>
        <p:txBody>
          <a:bodyPr anchor="ctr"/>
          <a:lstStyle>
            <a:lvl1pPr marL="10800" indent="0" algn="ctr">
              <a:buNone/>
              <a:defRPr b="0">
                <a:solidFill>
                  <a:schemeClr val="tx1"/>
                </a:solidFill>
              </a:defRPr>
            </a:lvl1pPr>
          </a:lstStyle>
          <a:p>
            <a:r>
              <a:rPr lang="en-GB"/>
              <a:t>Click to add media</a:t>
            </a:r>
          </a:p>
        </p:txBody>
      </p:sp>
      <p:pic>
        <p:nvPicPr>
          <p:cNvPr id="20" name="Picture 1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8" y="360363"/>
            <a:ext cx="1745787" cy="492320"/>
          </a:xfrm>
          <a:prstGeom prst="rect">
            <a:avLst/>
          </a:prstGeom>
        </p:spPr>
      </p:pic>
    </p:spTree>
    <p:extLst>
      <p:ext uri="{BB962C8B-B14F-4D97-AF65-F5344CB8AC3E}">
        <p14:creationId xmlns:p14="http://schemas.microsoft.com/office/powerpoint/2010/main" val="405009520"/>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showMasterSp="0" preserve="1" userDrawn="1">
  <p:cSld name="Bio 1">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43" name="Text Placeholder 10"/>
          <p:cNvSpPr>
            <a:spLocks noGrp="1"/>
          </p:cNvSpPr>
          <p:nvPr>
            <p:ph type="body" sz="quarter" idx="20" hasCustomPrompt="1"/>
          </p:nvPr>
        </p:nvSpPr>
        <p:spPr>
          <a:xfrm>
            <a:off x="2458064"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charset="0"/>
              <a:buNone/>
              <a:tabLst/>
              <a:defRPr lang="en-US" sz="1050" b="0" i="0" kern="1200" spc="4" dirty="0">
                <a:solidFill>
                  <a:schemeClr val="tx1"/>
                </a:solidFill>
                <a:latin typeface="Nunito Sans" charset="0"/>
                <a:ea typeface="Nunito Sans" charset="0"/>
                <a:cs typeface="Nunito Sans" charset="0"/>
              </a:defRPr>
            </a:lvl2pPr>
            <a:lvl3pPr marL="5954" indent="0">
              <a:tabLst/>
              <a:defRPr sz="1050"/>
            </a:lvl3pPr>
            <a:lvl4pPr marL="5954" indent="0">
              <a:tabLst/>
              <a:defRPr sz="1050" b="1" i="0">
                <a:latin typeface="Nunito Sans" pitchFamily="2" charset="77"/>
              </a:defRPr>
            </a:lvl4pPr>
          </a:lstStyle>
          <a:p>
            <a:pPr lvl="0"/>
            <a:r>
              <a:rPr lang="en-US"/>
              <a:t>Dwayne Fields</a:t>
            </a:r>
          </a:p>
          <a:p>
            <a:pPr lvl="0"/>
            <a:r>
              <a:rPr lang="en-US"/>
              <a:t>Scout Ambassador</a:t>
            </a:r>
          </a:p>
          <a:p>
            <a:pPr lvl="1"/>
            <a:r>
              <a:rPr lang="en-US"/>
              <a:t>Dwayne is a polar explorer and speaker. He is the first black Briton to reach the North Pole, and only the second black man in the world to achieve this feat. Born in Jamaica, he grew up in Hackney, London.</a:t>
            </a:r>
          </a:p>
        </p:txBody>
      </p:sp>
      <p:pic>
        <p:nvPicPr>
          <p:cNvPr id="33" name="Picture 32">
            <a:extLst>
              <a:ext uri="{FF2B5EF4-FFF2-40B4-BE49-F238E27FC236}">
                <a16:creationId xmlns:a16="http://schemas.microsoft.com/office/drawing/2014/main" id="{397BA9CF-B7BA-1C48-BA57-1847D2222F9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292641" y="1800225"/>
            <a:ext cx="1524000" cy="1171575"/>
          </a:xfrm>
          <a:prstGeom prst="rect">
            <a:avLst/>
          </a:prstGeom>
        </p:spPr>
      </p:pic>
      <p:sp>
        <p:nvSpPr>
          <p:cNvPr id="34" name="Text Placeholder 10">
            <a:extLst>
              <a:ext uri="{FF2B5EF4-FFF2-40B4-BE49-F238E27FC236}">
                <a16:creationId xmlns:a16="http://schemas.microsoft.com/office/drawing/2014/main" id="{2C0A3E69-8B38-884A-AB9D-67441AD40A96}"/>
              </a:ext>
            </a:extLst>
          </p:cNvPr>
          <p:cNvSpPr>
            <a:spLocks noGrp="1"/>
          </p:cNvSpPr>
          <p:nvPr userDrawn="1">
            <p:ph type="body" sz="quarter" idx="21" hasCustomPrompt="1"/>
          </p:nvPr>
        </p:nvSpPr>
        <p:spPr>
          <a:xfrm>
            <a:off x="4375356"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charset="0"/>
              <a:buNone/>
              <a:tabLst/>
              <a:defRPr lang="en-US" sz="1050" b="0" i="0" kern="1200" spc="4" dirty="0">
                <a:solidFill>
                  <a:schemeClr val="tx1"/>
                </a:solidFill>
                <a:latin typeface="Nunito Sans" charset="0"/>
                <a:ea typeface="Nunito Sans" charset="0"/>
                <a:cs typeface="Nunito Sans" charset="0"/>
              </a:defRPr>
            </a:lvl2pPr>
            <a:lvl3pPr marL="5954" indent="0">
              <a:tabLst/>
              <a:defRPr sz="1050"/>
            </a:lvl3pPr>
            <a:lvl4pPr marL="5954" indent="0">
              <a:tabLst/>
              <a:defRPr sz="1050" b="1" i="0">
                <a:latin typeface="Nunito Sans" pitchFamily="2" charset="77"/>
              </a:defRPr>
            </a:lvl4pPr>
          </a:lstStyle>
          <a:p>
            <a:pPr lvl="0"/>
            <a:r>
              <a:rPr lang="en-US"/>
              <a:t>Helen Glover</a:t>
            </a:r>
          </a:p>
          <a:p>
            <a:pPr lvl="0"/>
            <a:r>
              <a:rPr lang="en-US"/>
              <a:t>Scout Ambassador</a:t>
            </a:r>
          </a:p>
          <a:p>
            <a:pPr lvl="1"/>
            <a:r>
              <a:rPr lang="en-US"/>
              <a:t>Helen is a two-time Olympic champion and triple World Champion, winning British women’s rowing’s first ever gold medal at London 2012.</a:t>
            </a:r>
          </a:p>
        </p:txBody>
      </p:sp>
      <p:sp>
        <p:nvSpPr>
          <p:cNvPr id="35" name="Text Placeholder 10">
            <a:extLst>
              <a:ext uri="{FF2B5EF4-FFF2-40B4-BE49-F238E27FC236}">
                <a16:creationId xmlns:a16="http://schemas.microsoft.com/office/drawing/2014/main" id="{1AB2C926-69E1-B34B-855C-B82661E2EA48}"/>
              </a:ext>
            </a:extLst>
          </p:cNvPr>
          <p:cNvSpPr>
            <a:spLocks noGrp="1"/>
          </p:cNvSpPr>
          <p:nvPr userDrawn="1">
            <p:ph type="body" sz="quarter" idx="22" hasCustomPrompt="1"/>
          </p:nvPr>
        </p:nvSpPr>
        <p:spPr>
          <a:xfrm>
            <a:off x="6292642"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charset="0"/>
              <a:buNone/>
              <a:tabLst/>
              <a:defRPr lang="en-US" sz="1050" b="0" i="0" kern="1200" spc="4" dirty="0">
                <a:solidFill>
                  <a:schemeClr val="tx1"/>
                </a:solidFill>
                <a:latin typeface="Nunito Sans" charset="0"/>
                <a:ea typeface="Nunito Sans" charset="0"/>
                <a:cs typeface="Nunito Sans" charset="0"/>
              </a:defRPr>
            </a:lvl2pPr>
            <a:lvl3pPr marL="5954" indent="0">
              <a:tabLst/>
              <a:defRPr sz="1050"/>
            </a:lvl3pPr>
            <a:lvl4pPr marL="5954" indent="0">
              <a:tabLst/>
              <a:defRPr sz="1050" b="1" i="0">
                <a:latin typeface="Nunito Sans" pitchFamily="2" charset="77"/>
              </a:defRPr>
            </a:lvl4pPr>
          </a:lstStyle>
          <a:p>
            <a:pPr lvl="0"/>
            <a:r>
              <a:rPr lang="en-US"/>
              <a:t>Tim Peake</a:t>
            </a:r>
          </a:p>
          <a:p>
            <a:pPr lvl="0"/>
            <a:r>
              <a:rPr lang="en-US"/>
              <a:t>Scout Ambassador </a:t>
            </a:r>
          </a:p>
          <a:p>
            <a:pPr lvl="1"/>
            <a:r>
              <a:rPr lang="en-US"/>
              <a:t>ESA Astronaut Major Tim Peake is also a former Cub Scout and an advocate of the power of Scouting to help young people develop skills for life.</a:t>
            </a:r>
          </a:p>
        </p:txBody>
      </p:sp>
      <p:sp>
        <p:nvSpPr>
          <p:cNvPr id="40" name="Text Placeholder 10">
            <a:extLst>
              <a:ext uri="{FF2B5EF4-FFF2-40B4-BE49-F238E27FC236}">
                <a16:creationId xmlns:a16="http://schemas.microsoft.com/office/drawing/2014/main" id="{90E1326C-7080-BD44-8BB4-86175CE92D42}"/>
              </a:ext>
            </a:extLst>
          </p:cNvPr>
          <p:cNvSpPr>
            <a:spLocks noGrp="1"/>
          </p:cNvSpPr>
          <p:nvPr>
            <p:ph type="body" sz="quarter" idx="23" hasCustomPrompt="1"/>
          </p:nvPr>
        </p:nvSpPr>
        <p:spPr>
          <a:xfrm>
            <a:off x="8209938"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charset="0"/>
              <a:buNone/>
              <a:tabLst/>
              <a:defRPr lang="en-US" sz="1050" b="0" i="0" kern="1200" spc="4" dirty="0">
                <a:solidFill>
                  <a:schemeClr val="tx1"/>
                </a:solidFill>
                <a:latin typeface="Nunito Sans" charset="0"/>
                <a:ea typeface="Nunito Sans" charset="0"/>
                <a:cs typeface="Nunito Sans" charset="0"/>
              </a:defRPr>
            </a:lvl2pPr>
            <a:lvl3pPr marL="5954" indent="0">
              <a:tabLst/>
              <a:defRPr sz="1050"/>
            </a:lvl3pPr>
            <a:lvl4pPr marL="5954" indent="0">
              <a:tabLst/>
              <a:defRPr sz="1050" b="1" i="0">
                <a:latin typeface="Nunito Sans" pitchFamily="2" charset="77"/>
              </a:defRPr>
            </a:lvl4pPr>
          </a:lstStyle>
          <a:p>
            <a:pPr lvl="0"/>
            <a:r>
              <a:rPr lang="en-US"/>
              <a:t>Bear </a:t>
            </a:r>
            <a:r>
              <a:rPr lang="en-US" err="1"/>
              <a:t>Grylls</a:t>
            </a:r>
            <a:r>
              <a:rPr lang="en-US"/>
              <a:t> </a:t>
            </a:r>
          </a:p>
          <a:p>
            <a:pPr lvl="0"/>
            <a:r>
              <a:rPr lang="en-US"/>
              <a:t>Chief Scout </a:t>
            </a:r>
          </a:p>
          <a:p>
            <a:pPr lvl="1"/>
            <a:r>
              <a:rPr lang="en-US"/>
              <a:t>Bear was appointed in 2009 as the youngest ever Chief Scout of the United Kingdom. He has inspired hundreds of thousands of young people with his positivity, passion for adventure, courage and leadership. </a:t>
            </a:r>
          </a:p>
        </p:txBody>
      </p:sp>
      <p:sp>
        <p:nvSpPr>
          <p:cNvPr id="38" name="object 18">
            <a:extLst>
              <a:ext uri="{FF2B5EF4-FFF2-40B4-BE49-F238E27FC236}">
                <a16:creationId xmlns:a16="http://schemas.microsoft.com/office/drawing/2014/main" id="{B8A11A06-AD5C-3A46-B01B-ADFE26DCC3A7}"/>
              </a:ext>
            </a:extLst>
          </p:cNvPr>
          <p:cNvSpPr/>
          <p:nvPr userDrawn="1"/>
        </p:nvSpPr>
        <p:spPr>
          <a:xfrm>
            <a:off x="2447019" y="1809750"/>
            <a:ext cx="1523996" cy="1162050"/>
          </a:xfrm>
          <a:prstGeom prst="rect">
            <a:avLst/>
          </a:prstGeom>
          <a:blipFill>
            <a:blip r:embed="rId3" cstate="email">
              <a:extLst>
                <a:ext uri="{28A0092B-C50C-407E-A947-70E740481C1C}">
                  <a14:useLocalDpi xmlns:a14="http://schemas.microsoft.com/office/drawing/2010/main"/>
                </a:ext>
              </a:extLst>
            </a:blip>
            <a:stretch>
              <a:fillRect/>
            </a:stretch>
          </a:blipFill>
        </p:spPr>
        <p:txBody>
          <a:bodyPr wrap="square" lIns="0" tIns="0" rIns="0" bIns="0" rtlCol="0"/>
          <a:lstStyle/>
          <a:p>
            <a:endParaRPr sz="1013"/>
          </a:p>
        </p:txBody>
      </p:sp>
      <p:sp>
        <p:nvSpPr>
          <p:cNvPr id="41" name="object 19">
            <a:extLst>
              <a:ext uri="{FF2B5EF4-FFF2-40B4-BE49-F238E27FC236}">
                <a16:creationId xmlns:a16="http://schemas.microsoft.com/office/drawing/2014/main" id="{E9DE9629-A022-FB4C-B643-21A4E670FD25}"/>
              </a:ext>
            </a:extLst>
          </p:cNvPr>
          <p:cNvSpPr/>
          <p:nvPr userDrawn="1"/>
        </p:nvSpPr>
        <p:spPr>
          <a:xfrm>
            <a:off x="4357957" y="1809750"/>
            <a:ext cx="1523990" cy="1162050"/>
          </a:xfrm>
          <a:prstGeom prst="rect">
            <a:avLst/>
          </a:prstGeom>
          <a:blipFill>
            <a:blip r:embed="rId4" cstate="email">
              <a:extLst>
                <a:ext uri="{28A0092B-C50C-407E-A947-70E740481C1C}">
                  <a14:useLocalDpi xmlns:a14="http://schemas.microsoft.com/office/drawing/2010/main"/>
                </a:ext>
              </a:extLst>
            </a:blip>
            <a:stretch>
              <a:fillRect/>
            </a:stretch>
          </a:blipFill>
        </p:spPr>
        <p:txBody>
          <a:bodyPr wrap="square" lIns="0" tIns="0" rIns="0" bIns="0" rtlCol="0"/>
          <a:lstStyle/>
          <a:p>
            <a:endParaRPr sz="1013"/>
          </a:p>
        </p:txBody>
      </p:sp>
      <p:sp>
        <p:nvSpPr>
          <p:cNvPr id="42" name="object 21">
            <a:extLst>
              <a:ext uri="{FF2B5EF4-FFF2-40B4-BE49-F238E27FC236}">
                <a16:creationId xmlns:a16="http://schemas.microsoft.com/office/drawing/2014/main" id="{4A5F8DA1-C550-1A4A-BE4B-E2591CFF944A}"/>
              </a:ext>
            </a:extLst>
          </p:cNvPr>
          <p:cNvSpPr/>
          <p:nvPr userDrawn="1"/>
        </p:nvSpPr>
        <p:spPr>
          <a:xfrm>
            <a:off x="8198892" y="1809750"/>
            <a:ext cx="1524000" cy="1162050"/>
          </a:xfrm>
          <a:prstGeom prst="rect">
            <a:avLst/>
          </a:prstGeom>
          <a:blipFill>
            <a:blip r:embed="rId5" cstate="email">
              <a:extLst>
                <a:ext uri="{28A0092B-C50C-407E-A947-70E740481C1C}">
                  <a14:useLocalDpi xmlns:a14="http://schemas.microsoft.com/office/drawing/2010/main"/>
                </a:ext>
              </a:extLst>
            </a:blip>
            <a:stretch>
              <a:fillRect/>
            </a:stretch>
          </a:blipFill>
        </p:spPr>
        <p:txBody>
          <a:bodyPr wrap="square" lIns="0" tIns="0" rIns="0" bIns="0" rtlCol="0"/>
          <a:lstStyle/>
          <a:p>
            <a:endParaRPr sz="1013"/>
          </a:p>
        </p:txBody>
      </p:sp>
      <p:pic>
        <p:nvPicPr>
          <p:cNvPr id="36" name="Picture 35"/>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0084688" y="360363"/>
            <a:ext cx="1745787" cy="492320"/>
          </a:xfrm>
          <a:prstGeom prst="rect">
            <a:avLst/>
          </a:prstGeom>
        </p:spPr>
      </p:pic>
    </p:spTree>
    <p:extLst>
      <p:ext uri="{BB962C8B-B14F-4D97-AF65-F5344CB8AC3E}">
        <p14:creationId xmlns:p14="http://schemas.microsoft.com/office/powerpoint/2010/main" val="1047629435"/>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showMasterSp="0" preserve="1" userDrawn="1">
  <p:cSld name="Bio template">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43" name="Text Placeholder 10"/>
          <p:cNvSpPr>
            <a:spLocks noGrp="1"/>
          </p:cNvSpPr>
          <p:nvPr>
            <p:ph type="body" sz="quarter" idx="20" hasCustomPrompt="1"/>
          </p:nvPr>
        </p:nvSpPr>
        <p:spPr>
          <a:xfrm>
            <a:off x="2458064"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panose="020B0604020202020204" pitchFamily="34" charset="0"/>
              <a:buNone/>
              <a:tabLst/>
              <a:defRPr lang="en-US" sz="1050" b="0" i="0" kern="1200" spc="4" dirty="0">
                <a:solidFill>
                  <a:schemeClr val="tx1"/>
                </a:solidFill>
                <a:latin typeface="Nunito Sans" charset="0"/>
                <a:ea typeface="Nunito Sans" charset="0"/>
                <a:cs typeface="Nunito Sans" charset="0"/>
              </a:defRPr>
            </a:lvl2pPr>
            <a:lvl3pPr marL="5954" indent="0">
              <a:buNone/>
              <a:tabLst/>
              <a:defRPr sz="1050"/>
            </a:lvl3pPr>
            <a:lvl4pPr marL="5954" indent="0">
              <a:buNone/>
              <a:tabLst/>
              <a:defRPr sz="1050" b="1" i="0">
                <a:latin typeface="Nunito Sans" pitchFamily="2" charset="77"/>
              </a:defRPr>
            </a:lvl4pPr>
          </a:lstStyle>
          <a:p>
            <a:pPr lvl="0"/>
            <a:r>
              <a:rPr lang="en-US"/>
              <a:t>Click to edit Master text styles</a:t>
            </a:r>
          </a:p>
          <a:p>
            <a:pPr lvl="1"/>
            <a:r>
              <a:rPr lang="en-US"/>
              <a:t>Second level</a:t>
            </a:r>
          </a:p>
          <a:p>
            <a:pPr lvl="2"/>
            <a:r>
              <a:rPr lang="en-US"/>
              <a:t>Third level</a:t>
            </a:r>
          </a:p>
          <a:p>
            <a:pPr lvl="3"/>
            <a:r>
              <a:rPr lang="en-US"/>
              <a:t>Fourth level</a:t>
            </a:r>
          </a:p>
          <a:p>
            <a:pPr lvl="1"/>
            <a:endParaRPr lang="en-US"/>
          </a:p>
        </p:txBody>
      </p:sp>
      <p:sp>
        <p:nvSpPr>
          <p:cNvPr id="34" name="Text Placeholder 10">
            <a:extLst>
              <a:ext uri="{FF2B5EF4-FFF2-40B4-BE49-F238E27FC236}">
                <a16:creationId xmlns:a16="http://schemas.microsoft.com/office/drawing/2014/main" id="{2C0A3E69-8B38-884A-AB9D-67441AD40A96}"/>
              </a:ext>
            </a:extLst>
          </p:cNvPr>
          <p:cNvSpPr>
            <a:spLocks noGrp="1"/>
          </p:cNvSpPr>
          <p:nvPr userDrawn="1">
            <p:ph type="body" sz="quarter" idx="21" hasCustomPrompt="1"/>
          </p:nvPr>
        </p:nvSpPr>
        <p:spPr>
          <a:xfrm>
            <a:off x="4375356"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panose="020B0604020202020204" pitchFamily="34" charset="0"/>
              <a:buNone/>
              <a:tabLst/>
              <a:defRPr lang="en-US" sz="1050" b="0" i="0" kern="1200" spc="4" dirty="0">
                <a:solidFill>
                  <a:schemeClr val="tx1"/>
                </a:solidFill>
                <a:latin typeface="Nunito Sans" charset="0"/>
                <a:ea typeface="Nunito Sans" charset="0"/>
                <a:cs typeface="Nunito Sans" charset="0"/>
              </a:defRPr>
            </a:lvl2pPr>
            <a:lvl3pPr marL="5954" indent="0">
              <a:buNone/>
              <a:tabLst/>
              <a:defRPr sz="1050"/>
            </a:lvl3pPr>
            <a:lvl4pPr marL="5954" indent="0">
              <a:buNone/>
              <a:tabLst/>
              <a:defRPr sz="1050" b="1" i="0">
                <a:latin typeface="Nunito Sans" pitchFamily="2" charset="77"/>
              </a:defRPr>
            </a:lvl4pPr>
          </a:lstStyle>
          <a:p>
            <a:pPr lvl="0"/>
            <a:r>
              <a:rPr lang="en-US"/>
              <a:t>Click to edit Master text styles</a:t>
            </a:r>
          </a:p>
          <a:p>
            <a:pPr lvl="1"/>
            <a:r>
              <a:rPr lang="en-US"/>
              <a:t>Second level</a:t>
            </a:r>
          </a:p>
          <a:p>
            <a:pPr lvl="2"/>
            <a:r>
              <a:rPr lang="en-US"/>
              <a:t>Third level</a:t>
            </a:r>
          </a:p>
          <a:p>
            <a:pPr lvl="3"/>
            <a:r>
              <a:rPr lang="en-US"/>
              <a:t>Fourth level</a:t>
            </a:r>
          </a:p>
          <a:p>
            <a:pPr lvl="1"/>
            <a:endParaRPr lang="en-US"/>
          </a:p>
        </p:txBody>
      </p:sp>
      <p:sp>
        <p:nvSpPr>
          <p:cNvPr id="35" name="Text Placeholder 10">
            <a:extLst>
              <a:ext uri="{FF2B5EF4-FFF2-40B4-BE49-F238E27FC236}">
                <a16:creationId xmlns:a16="http://schemas.microsoft.com/office/drawing/2014/main" id="{1AB2C926-69E1-B34B-855C-B82661E2EA48}"/>
              </a:ext>
            </a:extLst>
          </p:cNvPr>
          <p:cNvSpPr>
            <a:spLocks noGrp="1"/>
          </p:cNvSpPr>
          <p:nvPr userDrawn="1">
            <p:ph type="body" sz="quarter" idx="22" hasCustomPrompt="1"/>
          </p:nvPr>
        </p:nvSpPr>
        <p:spPr>
          <a:xfrm>
            <a:off x="6292642"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panose="020B0604020202020204" pitchFamily="34" charset="0"/>
              <a:buNone/>
              <a:tabLst/>
              <a:defRPr lang="en-US" sz="1050" b="0" i="0" kern="1200" spc="4" dirty="0">
                <a:solidFill>
                  <a:schemeClr val="tx1"/>
                </a:solidFill>
                <a:latin typeface="Nunito Sans" charset="0"/>
                <a:ea typeface="Nunito Sans" charset="0"/>
                <a:cs typeface="Nunito Sans" charset="0"/>
              </a:defRPr>
            </a:lvl2pPr>
            <a:lvl3pPr marL="5954" indent="0">
              <a:buNone/>
              <a:tabLst/>
              <a:defRPr sz="1050"/>
            </a:lvl3pPr>
            <a:lvl4pPr marL="5954" indent="0">
              <a:buNone/>
              <a:tabLst/>
              <a:defRPr sz="1050" b="1" i="0">
                <a:latin typeface="Nunito Sans" pitchFamily="2" charset="77"/>
              </a:defRPr>
            </a:lvl4pPr>
          </a:lstStyle>
          <a:p>
            <a:pPr lvl="0"/>
            <a:r>
              <a:rPr lang="en-US"/>
              <a:t>Click to edit Master text styles</a:t>
            </a:r>
          </a:p>
          <a:p>
            <a:pPr lvl="1"/>
            <a:r>
              <a:rPr lang="en-US"/>
              <a:t>Second level</a:t>
            </a:r>
          </a:p>
          <a:p>
            <a:pPr lvl="2"/>
            <a:r>
              <a:rPr lang="en-US"/>
              <a:t>Third level</a:t>
            </a:r>
          </a:p>
          <a:p>
            <a:pPr lvl="3"/>
            <a:r>
              <a:rPr lang="en-US"/>
              <a:t>Fourth level</a:t>
            </a:r>
          </a:p>
          <a:p>
            <a:pPr lvl="1"/>
            <a:endParaRPr lang="en-US"/>
          </a:p>
        </p:txBody>
      </p:sp>
      <p:sp>
        <p:nvSpPr>
          <p:cNvPr id="40" name="Text Placeholder 10">
            <a:extLst>
              <a:ext uri="{FF2B5EF4-FFF2-40B4-BE49-F238E27FC236}">
                <a16:creationId xmlns:a16="http://schemas.microsoft.com/office/drawing/2014/main" id="{90E1326C-7080-BD44-8BB4-86175CE92D42}"/>
              </a:ext>
            </a:extLst>
          </p:cNvPr>
          <p:cNvSpPr>
            <a:spLocks noGrp="1"/>
          </p:cNvSpPr>
          <p:nvPr>
            <p:ph type="body" sz="quarter" idx="23" hasCustomPrompt="1"/>
          </p:nvPr>
        </p:nvSpPr>
        <p:spPr>
          <a:xfrm>
            <a:off x="8209938"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panose="020B0604020202020204" pitchFamily="34" charset="0"/>
              <a:buNone/>
              <a:tabLst/>
              <a:defRPr lang="en-US" sz="1050" b="0" i="0" kern="1200" spc="4" dirty="0">
                <a:solidFill>
                  <a:schemeClr val="tx1"/>
                </a:solidFill>
                <a:latin typeface="Nunito Sans" charset="0"/>
                <a:ea typeface="Nunito Sans" charset="0"/>
                <a:cs typeface="Nunito Sans" charset="0"/>
              </a:defRPr>
            </a:lvl2pPr>
            <a:lvl3pPr marL="5954" indent="0">
              <a:buNone/>
              <a:tabLst/>
              <a:defRPr sz="1050"/>
            </a:lvl3pPr>
            <a:lvl4pPr marL="5954" indent="0">
              <a:buNone/>
              <a:tabLst/>
              <a:defRPr sz="1050" b="1" i="0">
                <a:latin typeface="Nunito Sans" pitchFamily="2" charset="77"/>
              </a:defRPr>
            </a:lvl4pPr>
          </a:lstStyle>
          <a:p>
            <a:pPr lvl="0"/>
            <a:r>
              <a:rPr lang="en-US"/>
              <a:t>Click to edit Master text styles</a:t>
            </a:r>
          </a:p>
          <a:p>
            <a:pPr lvl="1"/>
            <a:r>
              <a:rPr lang="en-US"/>
              <a:t>Second level</a:t>
            </a:r>
          </a:p>
          <a:p>
            <a:pPr lvl="2"/>
            <a:r>
              <a:rPr lang="en-US"/>
              <a:t>Third level</a:t>
            </a:r>
          </a:p>
          <a:p>
            <a:pPr lvl="3"/>
            <a:r>
              <a:rPr lang="en-US"/>
              <a:t>Fourth level</a:t>
            </a:r>
          </a:p>
          <a:p>
            <a:pPr lvl="1"/>
            <a:endParaRPr lang="en-US"/>
          </a:p>
        </p:txBody>
      </p:sp>
      <p:sp>
        <p:nvSpPr>
          <p:cNvPr id="38" name="Picture Placeholder 5">
            <a:extLst>
              <a:ext uri="{FF2B5EF4-FFF2-40B4-BE49-F238E27FC236}">
                <a16:creationId xmlns:a16="http://schemas.microsoft.com/office/drawing/2014/main" id="{89C03A36-4CFB-5C47-9A67-BBF62C6EC655}"/>
              </a:ext>
            </a:extLst>
          </p:cNvPr>
          <p:cNvSpPr>
            <a:spLocks noGrp="1"/>
          </p:cNvSpPr>
          <p:nvPr>
            <p:ph type="pic" sz="quarter" idx="24" hasCustomPrompt="1"/>
          </p:nvPr>
        </p:nvSpPr>
        <p:spPr>
          <a:xfrm>
            <a:off x="2458641" y="1829107"/>
            <a:ext cx="1512094" cy="1142693"/>
          </a:xfrm>
          <a:prstGeom prst="rect">
            <a:avLst/>
          </a:prstGeom>
        </p:spPr>
        <p:txBody>
          <a:bodyPr>
            <a:normAutofit/>
          </a:bodyPr>
          <a:lstStyle>
            <a:lvl1pPr marL="10800" indent="0">
              <a:buNone/>
              <a:defRPr sz="1200"/>
            </a:lvl1pPr>
          </a:lstStyle>
          <a:p>
            <a:r>
              <a:rPr lang="en-GB"/>
              <a:t>Click to insert image</a:t>
            </a:r>
          </a:p>
          <a:p>
            <a:r>
              <a:rPr lang="en-GB"/>
              <a:t>The optimum image size is 122 x 160 pixels at 96 dpi</a:t>
            </a:r>
          </a:p>
        </p:txBody>
      </p:sp>
      <p:sp>
        <p:nvSpPr>
          <p:cNvPr id="41" name="Picture Placeholder 5">
            <a:extLst>
              <a:ext uri="{FF2B5EF4-FFF2-40B4-BE49-F238E27FC236}">
                <a16:creationId xmlns:a16="http://schemas.microsoft.com/office/drawing/2014/main" id="{3F932ACE-377C-D547-A933-DB1A45FABE58}"/>
              </a:ext>
            </a:extLst>
          </p:cNvPr>
          <p:cNvSpPr>
            <a:spLocks noGrp="1"/>
          </p:cNvSpPr>
          <p:nvPr>
            <p:ph type="pic" sz="quarter" idx="25" hasCustomPrompt="1"/>
          </p:nvPr>
        </p:nvSpPr>
        <p:spPr>
          <a:xfrm>
            <a:off x="4375356" y="1829107"/>
            <a:ext cx="1512094" cy="1142693"/>
          </a:xfrm>
          <a:prstGeom prst="rect">
            <a:avLst/>
          </a:prstGeom>
        </p:spPr>
        <p:txBody>
          <a:bodyPr>
            <a:normAutofit/>
          </a:bodyPr>
          <a:lstStyle>
            <a:lvl1pPr marL="10800" indent="0">
              <a:buNone/>
              <a:defRPr sz="1200"/>
            </a:lvl1pPr>
          </a:lstStyle>
          <a:p>
            <a:r>
              <a:rPr lang="en-GB"/>
              <a:t>Click to insert image</a:t>
            </a:r>
          </a:p>
          <a:p>
            <a:r>
              <a:rPr lang="en-GB"/>
              <a:t>The optimum image size is 122 x 160 pixels at 96 dpi</a:t>
            </a:r>
          </a:p>
        </p:txBody>
      </p:sp>
      <p:sp>
        <p:nvSpPr>
          <p:cNvPr id="42" name="Picture Placeholder 5">
            <a:extLst>
              <a:ext uri="{FF2B5EF4-FFF2-40B4-BE49-F238E27FC236}">
                <a16:creationId xmlns:a16="http://schemas.microsoft.com/office/drawing/2014/main" id="{24BCBACA-9B0E-464E-B58C-8DF5F332759E}"/>
              </a:ext>
            </a:extLst>
          </p:cNvPr>
          <p:cNvSpPr>
            <a:spLocks noGrp="1"/>
          </p:cNvSpPr>
          <p:nvPr>
            <p:ph type="pic" sz="quarter" idx="26" hasCustomPrompt="1"/>
          </p:nvPr>
        </p:nvSpPr>
        <p:spPr>
          <a:xfrm>
            <a:off x="6292641" y="1829107"/>
            <a:ext cx="1512094" cy="1142693"/>
          </a:xfrm>
          <a:prstGeom prst="rect">
            <a:avLst/>
          </a:prstGeom>
        </p:spPr>
        <p:txBody>
          <a:bodyPr>
            <a:normAutofit/>
          </a:bodyPr>
          <a:lstStyle>
            <a:lvl1pPr marL="10800" indent="0">
              <a:buNone/>
              <a:defRPr sz="1200"/>
            </a:lvl1pPr>
          </a:lstStyle>
          <a:p>
            <a:r>
              <a:rPr lang="en-GB"/>
              <a:t>Click to insert image</a:t>
            </a:r>
          </a:p>
          <a:p>
            <a:r>
              <a:rPr lang="en-GB"/>
              <a:t>The optimum image size is 122 x 160 pixels at 96 dpi</a:t>
            </a:r>
          </a:p>
        </p:txBody>
      </p:sp>
      <p:sp>
        <p:nvSpPr>
          <p:cNvPr id="44" name="Picture Placeholder 5">
            <a:extLst>
              <a:ext uri="{FF2B5EF4-FFF2-40B4-BE49-F238E27FC236}">
                <a16:creationId xmlns:a16="http://schemas.microsoft.com/office/drawing/2014/main" id="{B2A63DBB-8B0B-2842-9A88-CA9E76CFDF7F}"/>
              </a:ext>
            </a:extLst>
          </p:cNvPr>
          <p:cNvSpPr>
            <a:spLocks noGrp="1"/>
          </p:cNvSpPr>
          <p:nvPr>
            <p:ph type="pic" sz="quarter" idx="27" hasCustomPrompt="1"/>
          </p:nvPr>
        </p:nvSpPr>
        <p:spPr>
          <a:xfrm>
            <a:off x="8209927" y="1829107"/>
            <a:ext cx="1512094" cy="1142693"/>
          </a:xfrm>
          <a:prstGeom prst="rect">
            <a:avLst/>
          </a:prstGeom>
        </p:spPr>
        <p:txBody>
          <a:bodyPr>
            <a:normAutofit/>
          </a:bodyPr>
          <a:lstStyle>
            <a:lvl1pPr marL="10800" indent="0">
              <a:buNone/>
              <a:defRPr sz="1200"/>
            </a:lvl1pPr>
          </a:lstStyle>
          <a:p>
            <a:r>
              <a:rPr lang="en-GB"/>
              <a:t>Click to insert image</a:t>
            </a:r>
          </a:p>
          <a:p>
            <a:r>
              <a:rPr lang="en-GB"/>
              <a:t>The optimum image size is 122 x 160 pixels at 96 dpi</a:t>
            </a:r>
          </a:p>
        </p:txBody>
      </p:sp>
      <p:pic>
        <p:nvPicPr>
          <p:cNvPr id="33" name="Picture 3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8" y="360363"/>
            <a:ext cx="1745787" cy="492320"/>
          </a:xfrm>
          <a:prstGeom prst="rect">
            <a:avLst/>
          </a:prstGeom>
        </p:spPr>
      </p:pic>
    </p:spTree>
    <p:extLst>
      <p:ext uri="{BB962C8B-B14F-4D97-AF65-F5344CB8AC3E}">
        <p14:creationId xmlns:p14="http://schemas.microsoft.com/office/powerpoint/2010/main" val="452873385"/>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preserve="1" userDrawn="1">
  <p:cSld name="Thankyou">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4085906"/>
            <a:ext cx="7595382" cy="1914189"/>
          </a:xfrm>
        </p:spPr>
        <p:txBody>
          <a:bodyPr numCol="1" spcCol="252000">
            <a:noAutofit/>
          </a:bodyPr>
          <a:lstStyle>
            <a:lvl1pPr marL="10800" indent="0">
              <a:lnSpc>
                <a:spcPts val="4800"/>
              </a:lnSpc>
              <a:spcBef>
                <a:spcPts val="0"/>
              </a:spcBef>
              <a:buNone/>
              <a:defRPr sz="4050">
                <a:solidFill>
                  <a:schemeClr val="bg1"/>
                </a:solidFill>
              </a:defRPr>
            </a:lvl1pPr>
            <a:lvl2pPr marL="0" indent="0">
              <a:lnSpc>
                <a:spcPts val="4800"/>
              </a:lnSpc>
              <a:spcBef>
                <a:spcPts val="0"/>
              </a:spcBef>
              <a:buNone/>
              <a:defRPr sz="4050" b="0" i="0">
                <a:solidFill>
                  <a:schemeClr val="bg1"/>
                </a:solidFill>
                <a:latin typeface="Nunito Sans Black" pitchFamily="2" charset="77"/>
              </a:defRPr>
            </a:lvl2pPr>
            <a:lvl3pPr marL="0">
              <a:lnSpc>
                <a:spcPts val="4800"/>
              </a:lnSpc>
              <a:spcBef>
                <a:spcPts val="0"/>
              </a:spcBef>
              <a:defRPr sz="4050">
                <a:solidFill>
                  <a:schemeClr val="bg1"/>
                </a:solidFill>
              </a:defRPr>
            </a:lvl3pPr>
            <a:lvl4pPr>
              <a:lnSpc>
                <a:spcPts val="4800"/>
              </a:lnSpc>
              <a:spcBef>
                <a:spcPts val="0"/>
              </a:spcBef>
              <a:defRPr sz="4050" b="1" i="0">
                <a:solidFill>
                  <a:schemeClr val="bg1"/>
                </a:solidFill>
                <a:latin typeface="Nunito Sans" pitchFamily="2" charset="77"/>
              </a:defRPr>
            </a:lvl4pPr>
            <a:lvl5pPr>
              <a:lnSpc>
                <a:spcPts val="4800"/>
              </a:lnSpc>
              <a:spcBef>
                <a:spcPts val="0"/>
              </a:spcBef>
              <a:defRPr sz="4050">
                <a:solidFill>
                  <a:schemeClr val="bg1"/>
                </a:solidFill>
              </a:defRPr>
            </a:lvl5pPr>
          </a:lstStyle>
          <a:p>
            <a:pPr lvl="0"/>
            <a:r>
              <a:rPr lang="en-US"/>
              <a:t>Click to edit Master text styles</a:t>
            </a:r>
          </a:p>
          <a:p>
            <a:pPr lvl="1"/>
            <a:r>
              <a:rPr lang="en-US"/>
              <a:t>Second level</a:t>
            </a:r>
          </a:p>
        </p:txBody>
      </p:sp>
      <p:pic>
        <p:nvPicPr>
          <p:cNvPr id="20" name="Picture 1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8" y="360363"/>
            <a:ext cx="1745787" cy="492319"/>
          </a:xfrm>
          <a:prstGeom prst="rect">
            <a:avLst/>
          </a:prstGeom>
        </p:spPr>
      </p:pic>
    </p:spTree>
    <p:extLst>
      <p:ext uri="{BB962C8B-B14F-4D97-AF65-F5344CB8AC3E}">
        <p14:creationId xmlns:p14="http://schemas.microsoft.com/office/powerpoint/2010/main" val="3476766704"/>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showMasterSp="0" preserve="1" userDrawn="1">
  <p:cSld name="Blank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Tree>
    <p:extLst>
      <p:ext uri="{BB962C8B-B14F-4D97-AF65-F5344CB8AC3E}">
        <p14:creationId xmlns:p14="http://schemas.microsoft.com/office/powerpoint/2010/main" val="1085741783"/>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preserve="1" userDrawn="1">
  <p:cSld name="Blank white">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tx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tx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Tree>
    <p:extLst>
      <p:ext uri="{BB962C8B-B14F-4D97-AF65-F5344CB8AC3E}">
        <p14:creationId xmlns:p14="http://schemas.microsoft.com/office/powerpoint/2010/main" val="3708538804"/>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showMasterSp="0" type="obj">
  <p:cSld name="Blank">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10084689" y="360617"/>
            <a:ext cx="1745932" cy="492061"/>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50"/>
          </a:p>
        </p:txBody>
      </p:sp>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4980BB6D-08D0-4C35-91CC-B48B79209B42}" type="datetime1">
              <a:rPr lang="en-US" smtClean="0"/>
              <a:t>4/23/2024</a:t>
            </a:fld>
            <a:endParaRPr lang="en-US"/>
          </a:p>
        </p:txBody>
      </p:sp>
      <p:sp>
        <p:nvSpPr>
          <p:cNvPr id="4" name="Holder 4"/>
          <p:cNvSpPr>
            <a:spLocks noGrp="1"/>
          </p:cNvSpPr>
          <p:nvPr>
            <p:ph type="sldNum" sz="quarter" idx="7"/>
          </p:nvPr>
        </p:nvSpPr>
        <p:spPr/>
        <p:txBody>
          <a:bodyPr lIns="0" tIns="0" rIns="0" bIns="0"/>
          <a:lstStyle>
            <a:lvl1pPr>
              <a:defRPr sz="750" b="0" i="0">
                <a:solidFill>
                  <a:schemeClr val="tx1"/>
                </a:solidFill>
                <a:latin typeface="Nunito Sans"/>
                <a:cs typeface="Nunito Sans"/>
              </a:defRPr>
            </a:lvl1pPr>
          </a:lstStyle>
          <a:p>
            <a:pPr marL="66675">
              <a:lnSpc>
                <a:spcPct val="100000"/>
              </a:lnSpc>
              <a:spcBef>
                <a:spcPts val="83"/>
              </a:spcBef>
            </a:pPr>
            <a:r>
              <a:t>Page </a:t>
            </a:r>
            <a:fld id="{81D60167-4931-47E6-BA6A-407CBD079E47}" type="slidenum">
              <a:rPr dirty="0"/>
              <a:pPr marL="66675">
                <a:lnSpc>
                  <a:spcPct val="100000"/>
                </a:lnSpc>
                <a:spcBef>
                  <a:spcPts val="83"/>
                </a:spcBef>
              </a:pPr>
              <a:t>‹#›</a:t>
            </a:fld>
            <a:r>
              <a:t> of</a:t>
            </a:r>
            <a:r>
              <a:rPr spc="-71"/>
              <a:t> </a:t>
            </a:r>
            <a:r>
              <a:t>33</a:t>
            </a:r>
          </a:p>
        </p:txBody>
      </p:sp>
    </p:spTree>
    <p:extLst>
      <p:ext uri="{BB962C8B-B14F-4D97-AF65-F5344CB8AC3E}">
        <p14:creationId xmlns:p14="http://schemas.microsoft.com/office/powerpoint/2010/main" val="2944661920"/>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showMasterSp="0" type="obj">
  <p:cSld name="Blank">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4980BB6D-08D0-4C35-91CC-B48B79209B42}" type="datetime1">
              <a:rPr lang="en-US" smtClean="0"/>
              <a:t>4/23/2024</a:t>
            </a:fld>
            <a:endParaRPr lang="en-US"/>
          </a:p>
        </p:txBody>
      </p:sp>
      <p:sp>
        <p:nvSpPr>
          <p:cNvPr id="4" name="Holder 4"/>
          <p:cNvSpPr>
            <a:spLocks noGrp="1"/>
          </p:cNvSpPr>
          <p:nvPr>
            <p:ph type="sldNum" sz="quarter" idx="7"/>
          </p:nvPr>
        </p:nvSpPr>
        <p:spPr/>
        <p:txBody>
          <a:bodyPr lIns="0" tIns="0" rIns="0" bIns="0"/>
          <a:lstStyle>
            <a:lvl1pPr>
              <a:defRPr sz="750" b="0" i="0">
                <a:solidFill>
                  <a:schemeClr val="tx1"/>
                </a:solidFill>
                <a:latin typeface="Nunito Sans"/>
                <a:cs typeface="Nunito Sans"/>
              </a:defRPr>
            </a:lvl1pPr>
          </a:lstStyle>
          <a:p>
            <a:pPr marL="66675">
              <a:lnSpc>
                <a:spcPct val="100000"/>
              </a:lnSpc>
              <a:spcBef>
                <a:spcPts val="83"/>
              </a:spcBef>
            </a:pPr>
            <a:r>
              <a:t>Page </a:t>
            </a:r>
            <a:fld id="{81D60167-4931-47E6-BA6A-407CBD079E47}" type="slidenum">
              <a:rPr dirty="0"/>
              <a:pPr marL="66675">
                <a:lnSpc>
                  <a:spcPct val="100000"/>
                </a:lnSpc>
                <a:spcBef>
                  <a:spcPts val="83"/>
                </a:spcBef>
              </a:pPr>
              <a:t>‹#›</a:t>
            </a:fld>
            <a:r>
              <a:t> of</a:t>
            </a:r>
            <a:r>
              <a:rPr spc="-71"/>
              <a:t> </a:t>
            </a:r>
            <a:r>
              <a:t>33</a:t>
            </a:r>
          </a:p>
        </p:txBody>
      </p:sp>
      <p:sp>
        <p:nvSpPr>
          <p:cNvPr id="5" name="bk object 16">
            <a:extLst>
              <a:ext uri="{FF2B5EF4-FFF2-40B4-BE49-F238E27FC236}">
                <a16:creationId xmlns:a16="http://schemas.microsoft.com/office/drawing/2014/main" id="{9973E9CF-844F-FFF6-A27C-71FF428B66DA}"/>
              </a:ext>
            </a:extLst>
          </p:cNvPr>
          <p:cNvSpPr/>
          <p:nvPr userDrawn="1"/>
        </p:nvSpPr>
        <p:spPr>
          <a:xfrm>
            <a:off x="10084689" y="360617"/>
            <a:ext cx="1745932" cy="492061"/>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50"/>
          </a:p>
        </p:txBody>
      </p:sp>
    </p:spTree>
    <p:extLst>
      <p:ext uri="{BB962C8B-B14F-4D97-AF65-F5344CB8AC3E}">
        <p14:creationId xmlns:p14="http://schemas.microsoft.com/office/powerpoint/2010/main" val="2944661920"/>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showMasterSp="0" type="obj">
  <p:cSld name="Blank">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10084689" y="360617"/>
            <a:ext cx="1745932" cy="492061"/>
          </a:xfrm>
          <a:prstGeom prst="rect">
            <a:avLst/>
          </a:prstGeom>
          <a:blipFill>
            <a:blip r:embed="rId2" cstate="email">
              <a:extLst>
                <a:ext uri="{28A0092B-C50C-407E-A947-70E740481C1C}">
                  <a14:useLocalDpi xmlns:a14="http://schemas.microsoft.com/office/drawing/2010/main"/>
                </a:ext>
              </a:extLst>
            </a:blip>
            <a:stretch>
              <a:fillRect/>
            </a:stretch>
          </a:blipFill>
        </p:spPr>
        <p:txBody>
          <a:bodyPr wrap="square" lIns="0" tIns="0" rIns="0" bIns="0" rtlCol="0"/>
          <a:lstStyle/>
          <a:p>
            <a:endParaRPr sz="1050"/>
          </a:p>
        </p:txBody>
      </p:sp>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4980BB6D-08D0-4C35-91CC-B48B79209B42}" type="datetime1">
              <a:rPr lang="en-US" smtClean="0"/>
              <a:t>4/23/2024</a:t>
            </a:fld>
            <a:endParaRPr lang="en-US"/>
          </a:p>
        </p:txBody>
      </p:sp>
      <p:sp>
        <p:nvSpPr>
          <p:cNvPr id="4" name="Holder 4"/>
          <p:cNvSpPr>
            <a:spLocks noGrp="1"/>
          </p:cNvSpPr>
          <p:nvPr>
            <p:ph type="sldNum" sz="quarter" idx="7"/>
          </p:nvPr>
        </p:nvSpPr>
        <p:spPr/>
        <p:txBody>
          <a:bodyPr lIns="0" tIns="0" rIns="0" bIns="0"/>
          <a:lstStyle>
            <a:lvl1pPr>
              <a:defRPr sz="750" b="0" i="0">
                <a:solidFill>
                  <a:schemeClr val="tx1"/>
                </a:solidFill>
                <a:latin typeface="Nunito Sans"/>
                <a:cs typeface="Nunito Sans"/>
              </a:defRPr>
            </a:lvl1pPr>
          </a:lstStyle>
          <a:p>
            <a:pPr marL="66675">
              <a:lnSpc>
                <a:spcPct val="100000"/>
              </a:lnSpc>
              <a:spcBef>
                <a:spcPts val="83"/>
              </a:spcBef>
            </a:pPr>
            <a:r>
              <a:t>Page </a:t>
            </a:r>
            <a:fld id="{81D60167-4931-47E6-BA6A-407CBD079E47}" type="slidenum">
              <a:rPr dirty="0"/>
              <a:pPr marL="66675">
                <a:lnSpc>
                  <a:spcPct val="100000"/>
                </a:lnSpc>
                <a:spcBef>
                  <a:spcPts val="83"/>
                </a:spcBef>
              </a:pPr>
              <a:t>‹#›</a:t>
            </a:fld>
            <a:r>
              <a:t> of</a:t>
            </a:r>
            <a:r>
              <a:rPr spc="-71"/>
              <a:t> </a:t>
            </a:r>
            <a:r>
              <a:t>33</a:t>
            </a:r>
          </a:p>
        </p:txBody>
      </p:sp>
    </p:spTree>
    <p:extLst>
      <p:ext uri="{BB962C8B-B14F-4D97-AF65-F5344CB8AC3E}">
        <p14:creationId xmlns:p14="http://schemas.microsoft.com/office/powerpoint/2010/main" val="2944661920"/>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900B93-D5A9-C64C-B9E3-99F0DE57CF26}"/>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1925826E-1172-9040-B965-877B3DAB4DFB}"/>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019FCB17-8BA5-D243-ABFF-5AD120C4A2C3}"/>
              </a:ext>
            </a:extLst>
          </p:cNvPr>
          <p:cNvSpPr>
            <a:spLocks noGrp="1"/>
          </p:cNvSpPr>
          <p:nvPr>
            <p:ph type="dt" sz="half" idx="10"/>
          </p:nvPr>
        </p:nvSpPr>
        <p:spPr/>
        <p:txBody>
          <a:bodyPr/>
          <a:lstStyle/>
          <a:p>
            <a:fld id="{A45B43EB-0F14-8440-952E-EC24169DF45A}" type="datetimeFigureOut">
              <a:rPr lang="en-US" smtClean="0">
                <a:solidFill>
                  <a:prstClr val="black">
                    <a:tint val="75000"/>
                  </a:prstClr>
                </a:solidFill>
              </a:rPr>
              <a:pPr/>
              <a:t>4/23/2024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DB9A1EF-0CBD-5246-A34E-CF7D2486DA0D}"/>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23EC30AC-82E2-F74F-872A-AA11E96816F0}"/>
              </a:ext>
            </a:extLst>
          </p:cNvPr>
          <p:cNvSpPr>
            <a:spLocks noGrp="1"/>
          </p:cNvSpPr>
          <p:nvPr>
            <p:ph type="sldNum" sz="quarter" idx="12"/>
          </p:nvPr>
        </p:nvSpPr>
        <p:spPr/>
        <p:txBody>
          <a:bodyPr/>
          <a:lstStyle/>
          <a:p>
            <a:fld id="{B41D449C-94DD-4940-9A2C-8439EE4FA5E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828339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Divider slide Red">
    <p:bg>
      <p:bgPr>
        <a:solidFill>
          <a:schemeClr val="accent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10" name="Text Placeholder 9"/>
          <p:cNvSpPr>
            <a:spLocks noGrp="1"/>
          </p:cNvSpPr>
          <p:nvPr>
            <p:ph type="body" sz="quarter" idx="12" hasCustomPrompt="1"/>
          </p:nvPr>
        </p:nvSpPr>
        <p:spPr>
          <a:xfrm>
            <a:off x="2300287" y="4071471"/>
            <a:ext cx="9529763" cy="1025281"/>
          </a:xfrm>
          <a:prstGeom prst="rect">
            <a:avLst/>
          </a:prstGeom>
        </p:spPr>
        <p:txBody>
          <a:bodyPr/>
          <a:lstStyle>
            <a:lvl1pPr marL="10800" indent="0">
              <a:buNone/>
              <a:defRPr lang="en-US" sz="4050" b="0" i="0" kern="1200" spc="-53" smtClean="0">
                <a:solidFill>
                  <a:srgbClr val="FFFFFF"/>
                </a:solidFill>
                <a:latin typeface="Nunito Sans Black" charset="0"/>
                <a:ea typeface="Nunito Sans Black" charset="0"/>
                <a:cs typeface="Nunito Sans Black" charset="0"/>
              </a:defRPr>
            </a:lvl1pPr>
            <a:lvl2pPr marL="0" indent="0" algn="l" defTabSz="685800" rtl="0" eaLnBrk="1" latinLnBrk="0" hangingPunct="1">
              <a:lnSpc>
                <a:spcPct val="100000"/>
              </a:lnSpc>
              <a:spcBef>
                <a:spcPts val="90"/>
              </a:spcBef>
              <a:buNone/>
              <a:defRPr lang="en-US" sz="2550" b="0" i="0" kern="1200" spc="-45" dirty="0" smtClean="0">
                <a:solidFill>
                  <a:schemeClr val="accent4"/>
                </a:solidFill>
                <a:latin typeface="Nunito Sans" charset="0"/>
                <a:ea typeface="Nunito Sans" charset="0"/>
                <a:cs typeface="Nunito Sans" charset="0"/>
              </a:defRPr>
            </a:lvl2pPr>
            <a:lvl3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3pPr>
            <a:lvl4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4pPr>
            <a:lvl5pPr marL="9525" algn="l" defTabSz="685800" rtl="0" eaLnBrk="1" latinLnBrk="0" hangingPunct="1">
              <a:lnSpc>
                <a:spcPct val="100000"/>
              </a:lnSpc>
              <a:spcBef>
                <a:spcPts val="90"/>
              </a:spcBef>
              <a:defRPr lang="en-US" sz="2550" b="0" i="0" kern="1200" spc="-45" dirty="0">
                <a:solidFill>
                  <a:srgbClr val="FFFFFF"/>
                </a:solidFill>
                <a:latin typeface="Nunito Sans" charset="0"/>
                <a:ea typeface="Nunito Sans" charset="0"/>
                <a:cs typeface="Nunito Sans" charset="0"/>
              </a:defRPr>
            </a:lvl5pPr>
          </a:lstStyle>
          <a:p>
            <a:pPr lvl="0"/>
            <a:r>
              <a:rPr lang="en-US"/>
              <a:t>Divider Example</a:t>
            </a:r>
          </a:p>
          <a:p>
            <a:pPr lvl="1"/>
            <a:r>
              <a:rPr lang="en-US"/>
              <a:t>Subhead goes here</a:t>
            </a:r>
          </a:p>
        </p:txBody>
      </p:sp>
      <p:sp>
        <p:nvSpPr>
          <p:cNvPr id="4" name="Date Placeholder 3">
            <a:extLst>
              <a:ext uri="{FF2B5EF4-FFF2-40B4-BE49-F238E27FC236}">
                <a16:creationId xmlns:a16="http://schemas.microsoft.com/office/drawing/2014/main" id="{50248021-CDB1-884B-8922-522C04F9E996}"/>
              </a:ext>
            </a:extLst>
          </p:cNvPr>
          <p:cNvSpPr>
            <a:spLocks noGrp="1"/>
          </p:cNvSpPr>
          <p:nvPr>
            <p:ph type="dt" sz="half" idx="13"/>
          </p:nvPr>
        </p:nvSpPr>
        <p:spPr/>
        <p:txBody>
          <a:bodyPr/>
          <a:lstStyle>
            <a:lvl1pPr>
              <a:defRPr>
                <a:solidFill>
                  <a:schemeClr val="bg1"/>
                </a:solidFill>
              </a:defRPr>
            </a:lvl1pPr>
          </a:lstStyle>
          <a:p>
            <a:r>
              <a:rPr lang="en-GB"/>
              <a:t>18/02/2018</a:t>
            </a:r>
            <a:endParaRPr lang="mr-IN"/>
          </a:p>
        </p:txBody>
      </p:sp>
      <p:sp>
        <p:nvSpPr>
          <p:cNvPr id="6" name="Footer Placeholder 5">
            <a:extLst>
              <a:ext uri="{FF2B5EF4-FFF2-40B4-BE49-F238E27FC236}">
                <a16:creationId xmlns:a16="http://schemas.microsoft.com/office/drawing/2014/main" id="{571B3383-73CD-FF4D-93FF-23B2819EC422}"/>
              </a:ext>
            </a:extLst>
          </p:cNvPr>
          <p:cNvSpPr>
            <a:spLocks noGrp="1"/>
          </p:cNvSpPr>
          <p:nvPr>
            <p:ph type="ftr" sz="quarter" idx="14"/>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9" name="Slide Number Placeholder 8">
            <a:extLst>
              <a:ext uri="{FF2B5EF4-FFF2-40B4-BE49-F238E27FC236}">
                <a16:creationId xmlns:a16="http://schemas.microsoft.com/office/drawing/2014/main" id="{A10898E6-1861-574C-B65E-C3DD19793F8C}"/>
              </a:ext>
            </a:extLst>
          </p:cNvPr>
          <p:cNvSpPr>
            <a:spLocks noGrp="1"/>
          </p:cNvSpPr>
          <p:nvPr>
            <p:ph type="sldNum" sz="quarter" idx="15"/>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pic>
        <p:nvPicPr>
          <p:cNvPr id="31" name="Picture 3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0" y="360363"/>
            <a:ext cx="1745806" cy="492326"/>
          </a:xfrm>
          <a:prstGeom prst="rect">
            <a:avLst/>
          </a:prstGeom>
        </p:spPr>
      </p:pic>
    </p:spTree>
    <p:extLst>
      <p:ext uri="{BB962C8B-B14F-4D97-AF65-F5344CB8AC3E}">
        <p14:creationId xmlns:p14="http://schemas.microsoft.com/office/powerpoint/2010/main" val="805588270"/>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3AE4D-6B07-D827-3FF2-A6531701FD2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C3A8E686-0706-8432-A431-BD68EB25F96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761AE5F8-DF20-DF48-C7F6-8B826D699B5A}"/>
              </a:ext>
            </a:extLst>
          </p:cNvPr>
          <p:cNvSpPr>
            <a:spLocks noGrp="1"/>
          </p:cNvSpPr>
          <p:nvPr>
            <p:ph type="dt" sz="half" idx="10"/>
          </p:nvPr>
        </p:nvSpPr>
        <p:spPr/>
        <p:txBody>
          <a:bodyPr/>
          <a:lstStyle/>
          <a:p>
            <a:fld id="{93F8A453-9656-46B6-9853-6BA8E18B3AD2}" type="datetimeFigureOut">
              <a:rPr lang="en-GB" smtClean="0"/>
              <a:t>23/04/2024</a:t>
            </a:fld>
            <a:endParaRPr lang="en-GB"/>
          </a:p>
        </p:txBody>
      </p:sp>
      <p:sp>
        <p:nvSpPr>
          <p:cNvPr id="5" name="Footer Placeholder 4">
            <a:extLst>
              <a:ext uri="{FF2B5EF4-FFF2-40B4-BE49-F238E27FC236}">
                <a16:creationId xmlns:a16="http://schemas.microsoft.com/office/drawing/2014/main" id="{7BAAA13C-4139-CF11-B502-FACB03A1FB3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7BA710F-0FA5-6E4A-0BB5-5968E9142B4F}"/>
              </a:ext>
            </a:extLst>
          </p:cNvPr>
          <p:cNvSpPr>
            <a:spLocks noGrp="1"/>
          </p:cNvSpPr>
          <p:nvPr>
            <p:ph type="sldNum" sz="quarter" idx="12"/>
          </p:nvPr>
        </p:nvSpPr>
        <p:spPr/>
        <p:txBody>
          <a:bodyPr/>
          <a:lstStyle/>
          <a:p>
            <a:fld id="{1A752BB4-3315-41AD-9BD1-A96594056D31}" type="slidenum">
              <a:rPr lang="en-GB" smtClean="0"/>
              <a:t>‹#›</a:t>
            </a:fld>
            <a:endParaRPr lang="en-GB"/>
          </a:p>
        </p:txBody>
      </p:sp>
    </p:spTree>
    <p:extLst>
      <p:ext uri="{BB962C8B-B14F-4D97-AF65-F5344CB8AC3E}">
        <p14:creationId xmlns:p14="http://schemas.microsoft.com/office/powerpoint/2010/main" val="3514460178"/>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showMasterSp="0" userDrawn="1">
  <p:cSld name="12_Title and media content">
    <p:bg>
      <p:bgPr>
        <a:solidFill>
          <a:schemeClr val="bg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1A34B393-18D5-78DD-FC7F-DB26E7F2C38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8" y="360363"/>
            <a:ext cx="1745787" cy="492320"/>
          </a:xfrm>
          <a:prstGeom prst="rect">
            <a:avLst/>
          </a:prstGeom>
        </p:spPr>
      </p:pic>
      <p:sp>
        <p:nvSpPr>
          <p:cNvPr id="5" name="Title 5">
            <a:extLst>
              <a:ext uri="{FF2B5EF4-FFF2-40B4-BE49-F238E27FC236}">
                <a16:creationId xmlns:a16="http://schemas.microsoft.com/office/drawing/2014/main" id="{E33F6D90-F493-B2A8-5EFC-1FE7799E7015}"/>
              </a:ext>
            </a:extLst>
          </p:cNvPr>
          <p:cNvSpPr>
            <a:spLocks noGrp="1"/>
          </p:cNvSpPr>
          <p:nvPr>
            <p:ph type="title" hasCustomPrompt="1"/>
          </p:nvPr>
        </p:nvSpPr>
        <p:spPr>
          <a:xfrm>
            <a:off x="345675" y="554977"/>
            <a:ext cx="3120539" cy="297705"/>
          </a:xfrm>
          <a:prstGeom prst="rect">
            <a:avLst/>
          </a:prstGeom>
        </p:spPr>
        <p:txBody>
          <a:bodyPr/>
          <a:lstStyle>
            <a:lvl1pPr>
              <a:defRPr b="0">
                <a:solidFill>
                  <a:schemeClr val="tx1"/>
                </a:solidFill>
              </a:defRPr>
            </a:lvl1pPr>
          </a:lstStyle>
          <a:p>
            <a:pPr marL="0" indent="0">
              <a:buNone/>
              <a:tabLst/>
            </a:pPr>
            <a:r>
              <a:rPr lang="en-GB" sz="1200" b="1">
                <a:solidFill>
                  <a:schemeClr val="bg1"/>
                </a:solidFill>
              </a:rPr>
              <a:t>Page header here</a:t>
            </a:r>
          </a:p>
        </p:txBody>
      </p:sp>
    </p:spTree>
    <p:extLst>
      <p:ext uri="{BB962C8B-B14F-4D97-AF65-F5344CB8AC3E}">
        <p14:creationId xmlns:p14="http://schemas.microsoft.com/office/powerpoint/2010/main" val="293934389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Divider slide Green">
    <p:bg>
      <p:bgPr>
        <a:solidFill>
          <a:schemeClr val="accent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10" name="Text Placeholder 9"/>
          <p:cNvSpPr>
            <a:spLocks noGrp="1"/>
          </p:cNvSpPr>
          <p:nvPr>
            <p:ph type="body" sz="quarter" idx="12" hasCustomPrompt="1"/>
          </p:nvPr>
        </p:nvSpPr>
        <p:spPr>
          <a:xfrm>
            <a:off x="2300287" y="4071471"/>
            <a:ext cx="9529763" cy="1025281"/>
          </a:xfrm>
          <a:prstGeom prst="rect">
            <a:avLst/>
          </a:prstGeom>
        </p:spPr>
        <p:txBody>
          <a:bodyPr/>
          <a:lstStyle>
            <a:lvl1pPr marL="10800" indent="0">
              <a:buNone/>
              <a:defRPr lang="en-US" sz="4050" b="0" i="0" kern="1200" spc="-53" smtClean="0">
                <a:solidFill>
                  <a:srgbClr val="FFFFFF"/>
                </a:solidFill>
                <a:latin typeface="Nunito Sans Black" charset="0"/>
                <a:ea typeface="Nunito Sans Black" charset="0"/>
                <a:cs typeface="Nunito Sans Black" charset="0"/>
              </a:defRPr>
            </a:lvl1pPr>
            <a:lvl2pPr marL="0" indent="0" algn="l" defTabSz="685800" rtl="0" eaLnBrk="1" latinLnBrk="0" hangingPunct="1">
              <a:lnSpc>
                <a:spcPct val="100000"/>
              </a:lnSpc>
              <a:spcBef>
                <a:spcPts val="90"/>
              </a:spcBef>
              <a:buNone/>
              <a:defRPr lang="en-US" sz="2550" b="0" i="0" kern="1200" spc="-45" dirty="0" smtClean="0">
                <a:solidFill>
                  <a:schemeClr val="accent3"/>
                </a:solidFill>
                <a:latin typeface="Nunito Sans" charset="0"/>
                <a:ea typeface="Nunito Sans" charset="0"/>
                <a:cs typeface="Nunito Sans" charset="0"/>
              </a:defRPr>
            </a:lvl2pPr>
            <a:lvl3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3pPr>
            <a:lvl4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4pPr>
            <a:lvl5pPr marL="9525" algn="l" defTabSz="685800" rtl="0" eaLnBrk="1" latinLnBrk="0" hangingPunct="1">
              <a:lnSpc>
                <a:spcPct val="100000"/>
              </a:lnSpc>
              <a:spcBef>
                <a:spcPts val="90"/>
              </a:spcBef>
              <a:defRPr lang="en-US" sz="2550" b="0" i="0" kern="1200" spc="-45" dirty="0">
                <a:solidFill>
                  <a:srgbClr val="FFFFFF"/>
                </a:solidFill>
                <a:latin typeface="Nunito Sans" charset="0"/>
                <a:ea typeface="Nunito Sans" charset="0"/>
                <a:cs typeface="Nunito Sans" charset="0"/>
              </a:defRPr>
            </a:lvl5pPr>
          </a:lstStyle>
          <a:p>
            <a:pPr lvl="0"/>
            <a:r>
              <a:rPr lang="en-US"/>
              <a:t>Divider Example</a:t>
            </a:r>
          </a:p>
          <a:p>
            <a:pPr lvl="1"/>
            <a:r>
              <a:rPr lang="en-US"/>
              <a:t>Subhead goes here</a:t>
            </a:r>
          </a:p>
        </p:txBody>
      </p:sp>
      <p:sp>
        <p:nvSpPr>
          <p:cNvPr id="4" name="Date Placeholder 3">
            <a:extLst>
              <a:ext uri="{FF2B5EF4-FFF2-40B4-BE49-F238E27FC236}">
                <a16:creationId xmlns:a16="http://schemas.microsoft.com/office/drawing/2014/main" id="{44C8E871-E152-F649-9F9E-174AD7C348F6}"/>
              </a:ext>
            </a:extLst>
          </p:cNvPr>
          <p:cNvSpPr>
            <a:spLocks noGrp="1"/>
          </p:cNvSpPr>
          <p:nvPr>
            <p:ph type="dt" sz="half" idx="13"/>
          </p:nvPr>
        </p:nvSpPr>
        <p:spPr/>
        <p:txBody>
          <a:bodyPr/>
          <a:lstStyle>
            <a:lvl1pPr>
              <a:defRPr>
                <a:solidFill>
                  <a:schemeClr val="bg1"/>
                </a:solidFill>
              </a:defRPr>
            </a:lvl1pPr>
          </a:lstStyle>
          <a:p>
            <a:r>
              <a:rPr lang="en-GB"/>
              <a:t>18/02/2018</a:t>
            </a:r>
            <a:endParaRPr lang="mr-IN"/>
          </a:p>
        </p:txBody>
      </p:sp>
      <p:sp>
        <p:nvSpPr>
          <p:cNvPr id="6" name="Footer Placeholder 5">
            <a:extLst>
              <a:ext uri="{FF2B5EF4-FFF2-40B4-BE49-F238E27FC236}">
                <a16:creationId xmlns:a16="http://schemas.microsoft.com/office/drawing/2014/main" id="{860517BC-BCE9-E04C-A6C2-1E9E9DEEE18B}"/>
              </a:ext>
            </a:extLst>
          </p:cNvPr>
          <p:cNvSpPr>
            <a:spLocks noGrp="1"/>
          </p:cNvSpPr>
          <p:nvPr>
            <p:ph type="ftr" sz="quarter" idx="14"/>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9" name="Slide Number Placeholder 8">
            <a:extLst>
              <a:ext uri="{FF2B5EF4-FFF2-40B4-BE49-F238E27FC236}">
                <a16:creationId xmlns:a16="http://schemas.microsoft.com/office/drawing/2014/main" id="{5D9FDE76-F466-AC40-8464-C208D90957B2}"/>
              </a:ext>
            </a:extLst>
          </p:cNvPr>
          <p:cNvSpPr>
            <a:spLocks noGrp="1"/>
          </p:cNvSpPr>
          <p:nvPr>
            <p:ph type="sldNum" sz="quarter" idx="15"/>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pic>
        <p:nvPicPr>
          <p:cNvPr id="31" name="Picture 3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0" y="360363"/>
            <a:ext cx="1745806" cy="492326"/>
          </a:xfrm>
          <a:prstGeom prst="rect">
            <a:avLst/>
          </a:prstGeom>
        </p:spPr>
      </p:pic>
    </p:spTree>
    <p:extLst>
      <p:ext uri="{BB962C8B-B14F-4D97-AF65-F5344CB8AC3E}">
        <p14:creationId xmlns:p14="http://schemas.microsoft.com/office/powerpoint/2010/main" val="31452437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Divider slide Blue">
    <p:bg>
      <p:bgPr>
        <a:solidFill>
          <a:schemeClr val="accent3"/>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7" name="Footer Placeholder 6"/>
          <p:cNvSpPr>
            <a:spLocks noGrp="1"/>
          </p:cNvSpPr>
          <p:nvPr>
            <p:ph type="ftr" sz="quarter" idx="10"/>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8" name="Slide Number Placeholder 7"/>
          <p:cNvSpPr>
            <a:spLocks noGrp="1"/>
          </p:cNvSpPr>
          <p:nvPr>
            <p:ph type="sldNum" sz="quarter" idx="11"/>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10" name="Text Placeholder 9"/>
          <p:cNvSpPr>
            <a:spLocks noGrp="1"/>
          </p:cNvSpPr>
          <p:nvPr>
            <p:ph type="body" sz="quarter" idx="12" hasCustomPrompt="1"/>
          </p:nvPr>
        </p:nvSpPr>
        <p:spPr>
          <a:xfrm>
            <a:off x="2300287" y="4071471"/>
            <a:ext cx="9529763" cy="1025281"/>
          </a:xfrm>
          <a:prstGeom prst="rect">
            <a:avLst/>
          </a:prstGeom>
        </p:spPr>
        <p:txBody>
          <a:bodyPr/>
          <a:lstStyle>
            <a:lvl1pPr marL="10800" indent="0">
              <a:buNone/>
              <a:defRPr lang="en-US" sz="4050" b="0" i="0" kern="1200" spc="-53" smtClean="0">
                <a:solidFill>
                  <a:srgbClr val="FFFFFF"/>
                </a:solidFill>
                <a:latin typeface="Nunito Sans Black" charset="0"/>
                <a:ea typeface="Nunito Sans Black" charset="0"/>
                <a:cs typeface="Nunito Sans Black" charset="0"/>
              </a:defRPr>
            </a:lvl1pPr>
            <a:lvl2pPr marL="0" indent="0" algn="l" defTabSz="685800" rtl="0" eaLnBrk="1" latinLnBrk="0" hangingPunct="1">
              <a:lnSpc>
                <a:spcPct val="100000"/>
              </a:lnSpc>
              <a:spcBef>
                <a:spcPts val="90"/>
              </a:spcBef>
              <a:buNone/>
              <a:defRPr lang="en-US" sz="2550" b="0" i="0" kern="1200" spc="-45" dirty="0" smtClean="0">
                <a:solidFill>
                  <a:schemeClr val="accent6"/>
                </a:solidFill>
                <a:latin typeface="Nunito Sans" charset="0"/>
                <a:ea typeface="Nunito Sans" charset="0"/>
                <a:cs typeface="Nunito Sans" charset="0"/>
              </a:defRPr>
            </a:lvl2pPr>
            <a:lvl3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3pPr>
            <a:lvl4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4pPr>
            <a:lvl5pPr marL="9525" algn="l" defTabSz="685800" rtl="0" eaLnBrk="1" latinLnBrk="0" hangingPunct="1">
              <a:lnSpc>
                <a:spcPct val="100000"/>
              </a:lnSpc>
              <a:spcBef>
                <a:spcPts val="90"/>
              </a:spcBef>
              <a:defRPr lang="en-US" sz="2550" b="0" i="0" kern="1200" spc="-45" dirty="0">
                <a:solidFill>
                  <a:srgbClr val="FFFFFF"/>
                </a:solidFill>
                <a:latin typeface="Nunito Sans" charset="0"/>
                <a:ea typeface="Nunito Sans" charset="0"/>
                <a:cs typeface="Nunito Sans" charset="0"/>
              </a:defRPr>
            </a:lvl5pPr>
          </a:lstStyle>
          <a:p>
            <a:pPr lvl="0"/>
            <a:r>
              <a:rPr lang="en-US"/>
              <a:t>Divider Example</a:t>
            </a:r>
          </a:p>
          <a:p>
            <a:pPr lvl="1"/>
            <a:r>
              <a:rPr lang="en-US"/>
              <a:t>Subhead goes here</a:t>
            </a:r>
          </a:p>
        </p:txBody>
      </p:sp>
      <p:pic>
        <p:nvPicPr>
          <p:cNvPr id="31" name="Picture 3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0" y="360363"/>
            <a:ext cx="1745806" cy="492326"/>
          </a:xfrm>
          <a:prstGeom prst="rect">
            <a:avLst/>
          </a:prstGeom>
        </p:spPr>
      </p:pic>
    </p:spTree>
    <p:extLst>
      <p:ext uri="{BB962C8B-B14F-4D97-AF65-F5344CB8AC3E}">
        <p14:creationId xmlns:p14="http://schemas.microsoft.com/office/powerpoint/2010/main" val="28486466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Light Image right">
    <p:bg>
      <p:bgPr>
        <a:solidFill>
          <a:schemeClr val="accent3"/>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DE54B395-BCD2-BF4C-AA65-6141FACDADB7}"/>
              </a:ext>
            </a:extLst>
          </p:cNvPr>
          <p:cNvSpPr>
            <a:spLocks noGrp="1"/>
          </p:cNvSpPr>
          <p:nvPr>
            <p:ph type="pic" sz="quarter" idx="11" hasCustomPrompt="1"/>
          </p:nvPr>
        </p:nvSpPr>
        <p:spPr>
          <a:xfrm>
            <a:off x="6096000" y="0"/>
            <a:ext cx="6096000" cy="6858000"/>
          </a:xfrm>
        </p:spPr>
        <p:txBody>
          <a:bodyPr anchor="ctr"/>
          <a:lstStyle>
            <a:lvl1pPr marL="10800" indent="0" algn="ctr">
              <a:buNone/>
              <a:defRPr>
                <a:solidFill>
                  <a:schemeClr val="bg1"/>
                </a:solidFill>
              </a:defRPr>
            </a:lvl1pPr>
          </a:lstStyle>
          <a:p>
            <a:r>
              <a:rPr lang="en-GB"/>
              <a:t>Click to insert image</a:t>
            </a:r>
          </a:p>
          <a:p>
            <a:r>
              <a:rPr lang="en-GB"/>
              <a:t>The optimum image size is 640 x 720 pixels at 96 dpi</a:t>
            </a:r>
          </a:p>
        </p:txBody>
      </p:sp>
      <p:sp>
        <p:nvSpPr>
          <p:cNvPr id="5" name="Holder 5"/>
          <p:cNvSpPr>
            <a:spLocks noGrp="1"/>
          </p:cNvSpPr>
          <p:nvPr>
            <p:ph type="ftr" sz="quarter" idx="5"/>
          </p:nvPr>
        </p:nvSpPr>
        <p:spPr/>
        <p:txBody>
          <a:bodyPr lIns="0" tIns="0" rIns="0" bIns="0"/>
          <a:lstStyle>
            <a:lvl1pPr>
              <a:defRPr sz="750" b="1" i="0">
                <a:solidFill>
                  <a:schemeClr val="bg1"/>
                </a:solidFill>
                <a:latin typeface="Arial"/>
                <a:cs typeface="Arial"/>
              </a:defRPr>
            </a:lvl1pPr>
          </a:lstStyle>
          <a:p>
            <a:pPr marL="9525">
              <a:spcBef>
                <a:spcPts val="83"/>
              </a:spcBef>
            </a:pPr>
            <a:r>
              <a:rPr lang="en-GB" spc="56">
                <a:latin typeface="Nunito Sans" panose="00000500000000000000" pitchFamily="2" charset="0"/>
              </a:rPr>
              <a:t>© </a:t>
            </a:r>
            <a:r>
              <a:rPr lang="en-GB" spc="-4">
                <a:latin typeface="Nunito Sans" panose="00000500000000000000" pitchFamily="2" charset="0"/>
              </a:rPr>
              <a:t>The </a:t>
            </a:r>
            <a:r>
              <a:rPr lang="en-GB" spc="-15">
                <a:latin typeface="Nunito Sans" panose="00000500000000000000" pitchFamily="2" charset="0"/>
              </a:rPr>
              <a:t>Scout Association</a:t>
            </a:r>
          </a:p>
        </p:txBody>
      </p:sp>
      <p:sp>
        <p:nvSpPr>
          <p:cNvPr id="6" name="Holder 6"/>
          <p:cNvSpPr>
            <a:spLocks noGrp="1"/>
          </p:cNvSpPr>
          <p:nvPr>
            <p:ph type="dt" sz="half" idx="6"/>
          </p:nvPr>
        </p:nvSpPr>
        <p:spPr/>
        <p:txBody>
          <a:bodyPr lIns="0" tIns="0" rIns="0" bIns="0"/>
          <a:lstStyle>
            <a:lvl1pPr algn="l">
              <a:defRPr>
                <a:solidFill>
                  <a:schemeClr val="tx1"/>
                </a:solidFill>
              </a:defRPr>
            </a:lvl1pPr>
          </a:lstStyle>
          <a:p>
            <a:r>
              <a:rPr lang="mr-IN">
                <a:solidFill>
                  <a:schemeClr val="bg1"/>
                </a:solidFill>
              </a:rPr>
              <a:t>18/02/2018</a:t>
            </a:r>
          </a:p>
        </p:txBody>
      </p:sp>
      <p:sp>
        <p:nvSpPr>
          <p:cNvPr id="7" name="Holder 7"/>
          <p:cNvSpPr>
            <a:spLocks noGrp="1"/>
          </p:cNvSpPr>
          <p:nvPr>
            <p:ph type="sldNum" sz="quarter" idx="7"/>
          </p:nvPr>
        </p:nvSpPr>
        <p:spPr/>
        <p:txBody>
          <a:bodyPr lIns="0" tIns="0" rIns="0" bIns="0"/>
          <a:lstStyle>
            <a:lvl1pPr>
              <a:defRPr sz="750" b="1" i="0">
                <a:solidFill>
                  <a:schemeClr val="bg1"/>
                </a:solidFill>
                <a:latin typeface="Nunito Sans" panose="00000500000000000000" pitchFamily="2" charset="0"/>
                <a:cs typeface="Arial"/>
              </a:defRPr>
            </a:lvl1pPr>
          </a:lstStyle>
          <a:p>
            <a:pPr marL="19050">
              <a:spcBef>
                <a:spcPts val="83"/>
              </a:spcBef>
            </a:pPr>
            <a:fld id="{81D60167-4931-47E6-BA6A-407CBD079E47}" type="slidenum">
              <a:rPr lang="en-GB" spc="26" smtClean="0"/>
              <a:pPr marL="19050">
                <a:spcBef>
                  <a:spcPts val="83"/>
                </a:spcBef>
              </a:pPr>
              <a:t>‹#›</a:t>
            </a:fld>
            <a:endParaRPr lang="en-GB" spc="26"/>
          </a:p>
        </p:txBody>
      </p:sp>
      <p:sp>
        <p:nvSpPr>
          <p:cNvPr id="20" name="object 17"/>
          <p:cNvSpPr txBox="1"/>
          <p:nvPr userDrawn="1"/>
        </p:nvSpPr>
        <p:spPr>
          <a:xfrm>
            <a:off x="345675" y="313809"/>
            <a:ext cx="2604611" cy="217367"/>
          </a:xfrm>
          <a:prstGeom prst="rect">
            <a:avLst/>
          </a:prstGeom>
        </p:spPr>
        <p:txBody>
          <a:bodyPr vert="horz" wrap="square" lIns="0" tIns="9525" rIns="0" bIns="0" rtlCol="0">
            <a:spAutoFit/>
          </a:bodyPr>
          <a:lstStyle/>
          <a:p>
            <a:pPr marL="9525">
              <a:lnSpc>
                <a:spcPct val="100000"/>
              </a:lnSpc>
              <a:spcBef>
                <a:spcPts val="75"/>
              </a:spcBef>
            </a:pPr>
            <a:r>
              <a:rPr sz="1350" b="0" i="0" spc="19">
                <a:solidFill>
                  <a:srgbClr val="FFFFFF"/>
                </a:solidFill>
                <a:latin typeface="Nunito Sans Black" charset="0"/>
                <a:ea typeface="Nunito Sans Black" charset="0"/>
                <a:cs typeface="Nunito Sans Black" charset="0"/>
              </a:rPr>
              <a:t>Do </a:t>
            </a:r>
            <a:r>
              <a:rPr sz="1350" b="0" i="0" spc="0">
                <a:solidFill>
                  <a:srgbClr val="FFFFFF"/>
                </a:solidFill>
                <a:latin typeface="Nunito Sans Black" charset="0"/>
                <a:ea typeface="Nunito Sans Black" charset="0"/>
                <a:cs typeface="Nunito Sans Black" charset="0"/>
              </a:rPr>
              <a:t>more. </a:t>
            </a:r>
            <a:r>
              <a:rPr sz="1350" b="0" i="0">
                <a:solidFill>
                  <a:srgbClr val="FFFFFF"/>
                </a:solidFill>
                <a:latin typeface="Nunito Sans Black" charset="0"/>
                <a:ea typeface="Nunito Sans Black" charset="0"/>
                <a:cs typeface="Nunito Sans Black" charset="0"/>
              </a:rPr>
              <a:t>Share </a:t>
            </a:r>
            <a:r>
              <a:rPr sz="1350" b="0" i="0" spc="0">
                <a:solidFill>
                  <a:srgbClr val="FFFFFF"/>
                </a:solidFill>
                <a:latin typeface="Nunito Sans Black" charset="0"/>
                <a:ea typeface="Nunito Sans Black" charset="0"/>
                <a:cs typeface="Nunito Sans Black" charset="0"/>
              </a:rPr>
              <a:t>more. </a:t>
            </a:r>
            <a:r>
              <a:rPr sz="1350" b="0" i="0" spc="-34">
                <a:solidFill>
                  <a:srgbClr val="FFFFFF"/>
                </a:solidFill>
                <a:latin typeface="Nunito Sans Black" charset="0"/>
                <a:ea typeface="Nunito Sans Black" charset="0"/>
                <a:cs typeface="Nunito Sans Black" charset="0"/>
              </a:rPr>
              <a:t>Be</a:t>
            </a:r>
            <a:r>
              <a:rPr sz="1350" b="0" i="0" spc="-11">
                <a:solidFill>
                  <a:srgbClr val="FFFFFF"/>
                </a:solidFill>
                <a:latin typeface="Nunito Sans Black" charset="0"/>
                <a:ea typeface="Nunito Sans Black" charset="0"/>
                <a:cs typeface="Nunito Sans Black" charset="0"/>
              </a:rPr>
              <a:t> </a:t>
            </a:r>
            <a:r>
              <a:rPr sz="1350" b="0" i="0" spc="0">
                <a:solidFill>
                  <a:srgbClr val="FFFFFF"/>
                </a:solidFill>
                <a:latin typeface="Nunito Sans Black" charset="0"/>
                <a:ea typeface="Nunito Sans Black" charset="0"/>
                <a:cs typeface="Nunito Sans Black" charset="0"/>
              </a:rPr>
              <a:t>more.</a:t>
            </a:r>
            <a:endParaRPr sz="1350" b="0" i="0">
              <a:latin typeface="Nunito Sans Black" charset="0"/>
              <a:ea typeface="Nunito Sans Black" charset="0"/>
              <a:cs typeface="Nunito Sans Black" charset="0"/>
            </a:endParaRPr>
          </a:p>
        </p:txBody>
      </p:sp>
      <p:sp>
        <p:nvSpPr>
          <p:cNvPr id="24" name="Text Placeholder 23"/>
          <p:cNvSpPr>
            <a:spLocks noGrp="1"/>
          </p:cNvSpPr>
          <p:nvPr>
            <p:ph type="body" sz="quarter" idx="10"/>
          </p:nvPr>
        </p:nvSpPr>
        <p:spPr>
          <a:xfrm>
            <a:off x="1158000" y="1620000"/>
            <a:ext cx="3780000" cy="4502944"/>
          </a:xfrm>
          <a:prstGeom prst="rect">
            <a:avLst/>
          </a:prstGeom>
        </p:spPr>
        <p:txBody>
          <a:bodyPr>
            <a:noAutofit/>
          </a:bodyPr>
          <a:lstStyle>
            <a:lvl1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1pPr>
            <a:lvl2pPr marL="10800" marR="3810" indent="0" algn="l" defTabSz="685800" rtl="0" eaLnBrk="1" latinLnBrk="0" hangingPunct="1">
              <a:lnSpc>
                <a:spcPts val="2055"/>
              </a:lnSpc>
              <a:spcBef>
                <a:spcPts val="1706"/>
              </a:spcBef>
              <a:buClrTx/>
              <a:buFont typeface="Arial" panose="020B0604020202020204" pitchFamily="34" charset="0"/>
              <a:buNone/>
              <a:tabLst/>
              <a:defRPr lang="en-US" sz="1800" b="1" i="0" kern="1200" dirty="0" smtClean="0">
                <a:solidFill>
                  <a:schemeClr val="bg1"/>
                </a:solidFill>
                <a:latin typeface="Nunito Sans Black" charset="0"/>
                <a:ea typeface="Nunito Sans Black" charset="0"/>
                <a:cs typeface="Nunito Sans Black" charset="0"/>
              </a:defRPr>
            </a:lvl2pPr>
            <a:lvl3pPr marL="10800" marR="3810" indent="0" algn="l" defTabSz="685800" rtl="0" eaLnBrk="1" latinLnBrk="0" hangingPunct="1">
              <a:lnSpc>
                <a:spcPts val="2055"/>
              </a:lnSpc>
              <a:spcBef>
                <a:spcPts val="315"/>
              </a:spcBef>
              <a:buClrTx/>
              <a:buFont typeface="Arial" panose="020B0604020202020204" pitchFamily="34" charset="0"/>
              <a:buNone/>
              <a:tabLst/>
              <a:defRPr lang="en-US" sz="1800" b="1" i="0" kern="1200" spc="-45" dirty="0" smtClean="0">
                <a:solidFill>
                  <a:schemeClr val="bg1"/>
                </a:solidFill>
                <a:latin typeface="Nunito Sans" charset="0"/>
                <a:ea typeface="Nunito Sans" charset="0"/>
                <a:cs typeface="Nunito Sans" charset="0"/>
              </a:defRPr>
            </a:lvl3pPr>
            <a:lvl4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4pPr>
            <a:lvl5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1" name="Picture 2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0" y="360363"/>
            <a:ext cx="1745806" cy="492325"/>
          </a:xfrm>
          <a:prstGeom prst="rect">
            <a:avLst/>
          </a:prstGeom>
        </p:spPr>
      </p:pic>
    </p:spTree>
    <p:extLst>
      <p:ext uri="{BB962C8B-B14F-4D97-AF65-F5344CB8AC3E}">
        <p14:creationId xmlns:p14="http://schemas.microsoft.com/office/powerpoint/2010/main" val="169106737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Light Image right">
    <p:bg>
      <p:bgPr>
        <a:solidFill>
          <a:schemeClr val="accent3"/>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DE54B395-BCD2-BF4C-AA65-6141FACDADB7}"/>
              </a:ext>
            </a:extLst>
          </p:cNvPr>
          <p:cNvSpPr>
            <a:spLocks noGrp="1"/>
          </p:cNvSpPr>
          <p:nvPr>
            <p:ph type="pic" sz="quarter" idx="11" hasCustomPrompt="1"/>
          </p:nvPr>
        </p:nvSpPr>
        <p:spPr>
          <a:xfrm>
            <a:off x="6096000" y="0"/>
            <a:ext cx="6096000" cy="6858000"/>
          </a:xfrm>
        </p:spPr>
        <p:txBody>
          <a:bodyPr anchor="ctr"/>
          <a:lstStyle>
            <a:lvl1pPr marL="10800" indent="0" algn="ctr">
              <a:buNone/>
              <a:defRPr>
                <a:solidFill>
                  <a:schemeClr val="bg1"/>
                </a:solidFill>
              </a:defRPr>
            </a:lvl1pPr>
          </a:lstStyle>
          <a:p>
            <a:r>
              <a:rPr lang="en-GB"/>
              <a:t>Click to insert image</a:t>
            </a:r>
          </a:p>
          <a:p>
            <a:r>
              <a:rPr lang="en-GB"/>
              <a:t>The optimum image size is 640 x 720 pixels at 96 dpi</a:t>
            </a:r>
          </a:p>
        </p:txBody>
      </p:sp>
      <p:sp>
        <p:nvSpPr>
          <p:cNvPr id="5" name="Holder 5"/>
          <p:cNvSpPr>
            <a:spLocks noGrp="1"/>
          </p:cNvSpPr>
          <p:nvPr>
            <p:ph type="ftr" sz="quarter" idx="5"/>
          </p:nvPr>
        </p:nvSpPr>
        <p:spPr/>
        <p:txBody>
          <a:bodyPr lIns="0" tIns="0" rIns="0" bIns="0"/>
          <a:lstStyle>
            <a:lvl1pPr>
              <a:defRPr sz="750" b="1" i="0">
                <a:solidFill>
                  <a:schemeClr val="bg1"/>
                </a:solidFill>
                <a:latin typeface="Arial"/>
                <a:cs typeface="Arial"/>
              </a:defRPr>
            </a:lvl1pPr>
          </a:lstStyle>
          <a:p>
            <a:pPr marL="9525">
              <a:spcBef>
                <a:spcPts val="83"/>
              </a:spcBef>
            </a:pPr>
            <a:r>
              <a:rPr lang="en-GB" spc="56">
                <a:latin typeface="Nunito Sans" panose="00000500000000000000" pitchFamily="2" charset="0"/>
              </a:rPr>
              <a:t>© </a:t>
            </a:r>
            <a:r>
              <a:rPr lang="en-GB" spc="-4">
                <a:latin typeface="Nunito Sans" panose="00000500000000000000" pitchFamily="2" charset="0"/>
              </a:rPr>
              <a:t>The </a:t>
            </a:r>
            <a:r>
              <a:rPr lang="en-GB" spc="-15">
                <a:latin typeface="Nunito Sans" panose="00000500000000000000" pitchFamily="2" charset="0"/>
              </a:rPr>
              <a:t>Scout Association</a:t>
            </a:r>
          </a:p>
        </p:txBody>
      </p:sp>
      <p:sp>
        <p:nvSpPr>
          <p:cNvPr id="6" name="Holder 6"/>
          <p:cNvSpPr>
            <a:spLocks noGrp="1"/>
          </p:cNvSpPr>
          <p:nvPr>
            <p:ph type="dt" sz="half" idx="6"/>
          </p:nvPr>
        </p:nvSpPr>
        <p:spPr/>
        <p:txBody>
          <a:bodyPr lIns="0" tIns="0" rIns="0" bIns="0"/>
          <a:lstStyle>
            <a:lvl1pPr algn="l">
              <a:defRPr>
                <a:solidFill>
                  <a:schemeClr val="tx1"/>
                </a:solidFill>
              </a:defRPr>
            </a:lvl1pPr>
          </a:lstStyle>
          <a:p>
            <a:r>
              <a:rPr lang="mr-IN">
                <a:solidFill>
                  <a:schemeClr val="bg1"/>
                </a:solidFill>
              </a:rPr>
              <a:t>18/02/2018</a:t>
            </a:r>
          </a:p>
        </p:txBody>
      </p:sp>
      <p:sp>
        <p:nvSpPr>
          <p:cNvPr id="7" name="Holder 7"/>
          <p:cNvSpPr>
            <a:spLocks noGrp="1"/>
          </p:cNvSpPr>
          <p:nvPr>
            <p:ph type="sldNum" sz="quarter" idx="7"/>
          </p:nvPr>
        </p:nvSpPr>
        <p:spPr/>
        <p:txBody>
          <a:bodyPr lIns="0" tIns="0" rIns="0" bIns="0"/>
          <a:lstStyle>
            <a:lvl1pPr>
              <a:defRPr sz="750" b="1" i="0">
                <a:solidFill>
                  <a:schemeClr val="bg1"/>
                </a:solidFill>
                <a:latin typeface="Nunito Sans" panose="00000500000000000000" pitchFamily="2" charset="0"/>
                <a:cs typeface="Arial"/>
              </a:defRPr>
            </a:lvl1pPr>
          </a:lstStyle>
          <a:p>
            <a:pPr marL="19050">
              <a:spcBef>
                <a:spcPts val="83"/>
              </a:spcBef>
            </a:pPr>
            <a:fld id="{81D60167-4931-47E6-BA6A-407CBD079E47}" type="slidenum">
              <a:rPr lang="en-GB" spc="26" smtClean="0"/>
              <a:pPr marL="19050">
                <a:spcBef>
                  <a:spcPts val="83"/>
                </a:spcBef>
              </a:pPr>
              <a:t>‹#›</a:t>
            </a:fld>
            <a:endParaRPr lang="en-GB" spc="26"/>
          </a:p>
        </p:txBody>
      </p:sp>
      <p:sp>
        <p:nvSpPr>
          <p:cNvPr id="20" name="object 17"/>
          <p:cNvSpPr txBox="1"/>
          <p:nvPr userDrawn="1"/>
        </p:nvSpPr>
        <p:spPr>
          <a:xfrm>
            <a:off x="345675" y="313809"/>
            <a:ext cx="2604611" cy="217367"/>
          </a:xfrm>
          <a:prstGeom prst="rect">
            <a:avLst/>
          </a:prstGeom>
        </p:spPr>
        <p:txBody>
          <a:bodyPr vert="horz" wrap="square" lIns="0" tIns="9525" rIns="0" bIns="0" rtlCol="0">
            <a:spAutoFit/>
          </a:bodyPr>
          <a:lstStyle/>
          <a:p>
            <a:pPr marL="9525">
              <a:lnSpc>
                <a:spcPct val="100000"/>
              </a:lnSpc>
              <a:spcBef>
                <a:spcPts val="75"/>
              </a:spcBef>
            </a:pPr>
            <a:r>
              <a:rPr sz="1350" b="0" i="0" spc="19">
                <a:solidFill>
                  <a:srgbClr val="FFFFFF"/>
                </a:solidFill>
                <a:latin typeface="Nunito Sans Black" charset="0"/>
                <a:ea typeface="Nunito Sans Black" charset="0"/>
                <a:cs typeface="Nunito Sans Black" charset="0"/>
              </a:rPr>
              <a:t>Do </a:t>
            </a:r>
            <a:r>
              <a:rPr sz="1350" b="0" i="0" spc="0">
                <a:solidFill>
                  <a:srgbClr val="FFFFFF"/>
                </a:solidFill>
                <a:latin typeface="Nunito Sans Black" charset="0"/>
                <a:ea typeface="Nunito Sans Black" charset="0"/>
                <a:cs typeface="Nunito Sans Black" charset="0"/>
              </a:rPr>
              <a:t>more. </a:t>
            </a:r>
            <a:r>
              <a:rPr sz="1350" b="0" i="0">
                <a:solidFill>
                  <a:srgbClr val="FFFFFF"/>
                </a:solidFill>
                <a:latin typeface="Nunito Sans Black" charset="0"/>
                <a:ea typeface="Nunito Sans Black" charset="0"/>
                <a:cs typeface="Nunito Sans Black" charset="0"/>
              </a:rPr>
              <a:t>Share </a:t>
            </a:r>
            <a:r>
              <a:rPr sz="1350" b="0" i="0" spc="0">
                <a:solidFill>
                  <a:srgbClr val="FFFFFF"/>
                </a:solidFill>
                <a:latin typeface="Nunito Sans Black" charset="0"/>
                <a:ea typeface="Nunito Sans Black" charset="0"/>
                <a:cs typeface="Nunito Sans Black" charset="0"/>
              </a:rPr>
              <a:t>more. </a:t>
            </a:r>
            <a:r>
              <a:rPr sz="1350" b="0" i="0" spc="-34">
                <a:solidFill>
                  <a:srgbClr val="FFFFFF"/>
                </a:solidFill>
                <a:latin typeface="Nunito Sans Black" charset="0"/>
                <a:ea typeface="Nunito Sans Black" charset="0"/>
                <a:cs typeface="Nunito Sans Black" charset="0"/>
              </a:rPr>
              <a:t>Be</a:t>
            </a:r>
            <a:r>
              <a:rPr sz="1350" b="0" i="0" spc="-11">
                <a:solidFill>
                  <a:srgbClr val="FFFFFF"/>
                </a:solidFill>
                <a:latin typeface="Nunito Sans Black" charset="0"/>
                <a:ea typeface="Nunito Sans Black" charset="0"/>
                <a:cs typeface="Nunito Sans Black" charset="0"/>
              </a:rPr>
              <a:t> </a:t>
            </a:r>
            <a:r>
              <a:rPr sz="1350" b="0" i="0" spc="0">
                <a:solidFill>
                  <a:srgbClr val="FFFFFF"/>
                </a:solidFill>
                <a:latin typeface="Nunito Sans Black" charset="0"/>
                <a:ea typeface="Nunito Sans Black" charset="0"/>
                <a:cs typeface="Nunito Sans Black" charset="0"/>
              </a:rPr>
              <a:t>more.</a:t>
            </a:r>
            <a:endParaRPr sz="1350" b="0" i="0">
              <a:latin typeface="Nunito Sans Black" charset="0"/>
              <a:ea typeface="Nunito Sans Black" charset="0"/>
              <a:cs typeface="Nunito Sans Black" charset="0"/>
            </a:endParaRPr>
          </a:p>
        </p:txBody>
      </p:sp>
      <p:sp>
        <p:nvSpPr>
          <p:cNvPr id="24" name="Text Placeholder 23"/>
          <p:cNvSpPr>
            <a:spLocks noGrp="1"/>
          </p:cNvSpPr>
          <p:nvPr>
            <p:ph type="body" sz="quarter" idx="10"/>
          </p:nvPr>
        </p:nvSpPr>
        <p:spPr>
          <a:xfrm>
            <a:off x="1158000" y="1620000"/>
            <a:ext cx="3780000" cy="4502944"/>
          </a:xfrm>
          <a:prstGeom prst="rect">
            <a:avLst/>
          </a:prstGeom>
        </p:spPr>
        <p:txBody>
          <a:bodyPr>
            <a:noAutofit/>
          </a:bodyPr>
          <a:lstStyle>
            <a:lvl1pPr marL="133200" marR="3810" indent="-122400" algn="l" defTabSz="685800" rtl="0" eaLnBrk="1" latinLnBrk="0" hangingPunct="1">
              <a:lnSpc>
                <a:spcPts val="1950"/>
              </a:lnSpc>
              <a:spcBef>
                <a:spcPts val="315"/>
              </a:spcBef>
              <a:buClrTx/>
              <a:buFont typeface="Arial" charset="0"/>
              <a:buChar char="•"/>
              <a:tabLst/>
              <a:defRPr lang="en-US" sz="1800" b="0" i="0" kern="1200" spc="-19" dirty="0" smtClean="0">
                <a:solidFill>
                  <a:schemeClr val="bg1"/>
                </a:solidFill>
                <a:latin typeface="Nunito Sans" charset="0"/>
                <a:ea typeface="Nunito Sans" charset="0"/>
                <a:cs typeface="Nunito Sans" charset="0"/>
              </a:defRPr>
            </a:lvl1pPr>
            <a:lvl2pPr marL="133200" marR="3810" indent="-122400" algn="l" defTabSz="685800" rtl="0" eaLnBrk="1" latinLnBrk="0" hangingPunct="1">
              <a:lnSpc>
                <a:spcPts val="2055"/>
              </a:lnSpc>
              <a:spcBef>
                <a:spcPts val="1706"/>
              </a:spcBef>
              <a:buClrTx/>
              <a:buFont typeface="Arial" charset="0"/>
              <a:buChar char="•"/>
              <a:tabLst/>
              <a:defRPr lang="en-US" sz="1800" b="1" i="0" kern="1200" dirty="0" smtClean="0">
                <a:solidFill>
                  <a:schemeClr val="bg1"/>
                </a:solidFill>
                <a:latin typeface="Nunito Sans Black" charset="0"/>
                <a:ea typeface="Nunito Sans Black" charset="0"/>
                <a:cs typeface="Nunito Sans Black" charset="0"/>
              </a:defRPr>
            </a:lvl2pPr>
            <a:lvl3pPr marL="133200" marR="3810" indent="-122400" algn="l" defTabSz="685800" rtl="0" eaLnBrk="1" latinLnBrk="0" hangingPunct="1">
              <a:lnSpc>
                <a:spcPts val="2055"/>
              </a:lnSpc>
              <a:spcBef>
                <a:spcPts val="315"/>
              </a:spcBef>
              <a:buClrTx/>
              <a:buFont typeface="Arial" charset="0"/>
              <a:buChar char="•"/>
              <a:tabLst/>
              <a:defRPr lang="en-US" sz="1800" b="1" i="0" kern="1200" spc="-45" dirty="0" smtClean="0">
                <a:solidFill>
                  <a:schemeClr val="bg1"/>
                </a:solidFill>
                <a:latin typeface="Nunito Sans" charset="0"/>
                <a:ea typeface="Nunito Sans" charset="0"/>
                <a:cs typeface="Nunito Sans" charset="0"/>
              </a:defRPr>
            </a:lvl3pPr>
            <a:lvl4pPr marL="133200" marR="3810" indent="-122400" algn="l" defTabSz="685800" rtl="0" eaLnBrk="1" latinLnBrk="0" hangingPunct="1">
              <a:lnSpc>
                <a:spcPts val="1950"/>
              </a:lnSpc>
              <a:spcBef>
                <a:spcPts val="315"/>
              </a:spcBef>
              <a:buClrTx/>
              <a:buFont typeface="Arial" charset="0"/>
              <a:buChar char="•"/>
              <a:tabLst/>
              <a:defRPr lang="en-US" sz="1800" b="0" i="0" kern="1200" spc="-19" dirty="0" smtClean="0">
                <a:solidFill>
                  <a:schemeClr val="bg1"/>
                </a:solidFill>
                <a:latin typeface="Nunito Sans" charset="0"/>
                <a:ea typeface="Nunito Sans" charset="0"/>
                <a:cs typeface="Nunito Sans" charset="0"/>
              </a:defRPr>
            </a:lvl4pPr>
            <a:lvl5pPr marL="133200" marR="3810" indent="-122400" algn="l" defTabSz="685800" rtl="0" eaLnBrk="1" latinLnBrk="0" hangingPunct="1">
              <a:lnSpc>
                <a:spcPts val="1950"/>
              </a:lnSpc>
              <a:spcBef>
                <a:spcPts val="315"/>
              </a:spcBef>
              <a:buClrTx/>
              <a:buFont typeface="Arial" charset="0"/>
              <a:buChar char="•"/>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1" name="Picture 2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0" y="360363"/>
            <a:ext cx="1745806" cy="492325"/>
          </a:xfrm>
          <a:prstGeom prst="rect">
            <a:avLst/>
          </a:prstGeom>
        </p:spPr>
      </p:pic>
    </p:spTree>
    <p:extLst>
      <p:ext uri="{BB962C8B-B14F-4D97-AF65-F5344CB8AC3E}">
        <p14:creationId xmlns:p14="http://schemas.microsoft.com/office/powerpoint/2010/main" val="218640740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Light Image left">
    <p:bg>
      <p:bgPr>
        <a:solidFill>
          <a:schemeClr val="tx2"/>
        </a:solidFill>
        <a:effectLst/>
      </p:bgPr>
    </p:bg>
    <p:spTree>
      <p:nvGrpSpPr>
        <p:cNvPr id="1" name=""/>
        <p:cNvGrpSpPr/>
        <p:nvPr/>
      </p:nvGrpSpPr>
      <p:grpSpPr>
        <a:xfrm>
          <a:off x="0" y="0"/>
          <a:ext cx="0" cy="0"/>
          <a:chOff x="0" y="0"/>
          <a:chExt cx="0" cy="0"/>
        </a:xfrm>
      </p:grpSpPr>
      <p:sp>
        <p:nvSpPr>
          <p:cNvPr id="21" name="Picture Placeholder 3">
            <a:extLst>
              <a:ext uri="{FF2B5EF4-FFF2-40B4-BE49-F238E27FC236}">
                <a16:creationId xmlns:a16="http://schemas.microsoft.com/office/drawing/2014/main" id="{CB9883E9-1329-9D49-A166-F38296D40910}"/>
              </a:ext>
            </a:extLst>
          </p:cNvPr>
          <p:cNvSpPr>
            <a:spLocks noGrp="1"/>
          </p:cNvSpPr>
          <p:nvPr>
            <p:ph type="pic" sz="quarter" idx="12" hasCustomPrompt="1"/>
          </p:nvPr>
        </p:nvSpPr>
        <p:spPr>
          <a:xfrm>
            <a:off x="0" y="0"/>
            <a:ext cx="6096000" cy="6858000"/>
          </a:xfrm>
        </p:spPr>
        <p:txBody>
          <a:bodyPr anchor="ctr"/>
          <a:lstStyle>
            <a:lvl1pPr algn="ctr">
              <a:defRPr>
                <a:solidFill>
                  <a:schemeClr val="bg1"/>
                </a:solidFill>
              </a:defRPr>
            </a:lvl1pPr>
          </a:lstStyle>
          <a:p>
            <a:r>
              <a:rPr lang="en-GB"/>
              <a:t>Click to insert image</a:t>
            </a:r>
          </a:p>
          <a:p>
            <a:r>
              <a:rPr lang="en-GB"/>
              <a:t>The optimum image size is 640 x 720 pixels at 96 dpi</a:t>
            </a:r>
          </a:p>
        </p:txBody>
      </p:sp>
      <p:sp>
        <p:nvSpPr>
          <p:cNvPr id="5" name="Holder 5"/>
          <p:cNvSpPr>
            <a:spLocks noGrp="1"/>
          </p:cNvSpPr>
          <p:nvPr>
            <p:ph type="ftr" sz="quarter" idx="5"/>
          </p:nvPr>
        </p:nvSpPr>
        <p:spPr/>
        <p:txBody>
          <a:bodyPr lIns="0" tIns="0" rIns="0" bIns="0"/>
          <a:lstStyle>
            <a:lvl1pPr>
              <a:defRPr sz="750" b="1" i="0">
                <a:solidFill>
                  <a:schemeClr val="bg1"/>
                </a:solidFill>
                <a:latin typeface="Arial"/>
                <a:cs typeface="Arial"/>
              </a:defRPr>
            </a:lvl1pPr>
          </a:lstStyle>
          <a:p>
            <a:pPr marL="9525">
              <a:spcBef>
                <a:spcPts val="83"/>
              </a:spcBef>
            </a:pPr>
            <a:r>
              <a:rPr lang="en-GB" spc="56">
                <a:latin typeface="Nunito Sans" panose="00000500000000000000" pitchFamily="2" charset="0"/>
              </a:rPr>
              <a:t>© </a:t>
            </a:r>
            <a:r>
              <a:rPr lang="en-GB" spc="-4">
                <a:latin typeface="Nunito Sans" panose="00000500000000000000" pitchFamily="2" charset="0"/>
              </a:rPr>
              <a:t>The </a:t>
            </a:r>
            <a:r>
              <a:rPr lang="en-GB" spc="-15">
                <a:latin typeface="Nunito Sans" panose="00000500000000000000" pitchFamily="2" charset="0"/>
              </a:rPr>
              <a:t>Scout Association</a:t>
            </a:r>
          </a:p>
        </p:txBody>
      </p:sp>
      <p:sp>
        <p:nvSpPr>
          <p:cNvPr id="6" name="Holder 6"/>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7" name="Holder 7"/>
          <p:cNvSpPr>
            <a:spLocks noGrp="1"/>
          </p:cNvSpPr>
          <p:nvPr>
            <p:ph type="sldNum" sz="quarter" idx="7"/>
          </p:nvPr>
        </p:nvSpPr>
        <p:spPr/>
        <p:txBody>
          <a:bodyPr lIns="0" tIns="0" rIns="0" bIns="0"/>
          <a:lstStyle>
            <a:lvl1pPr>
              <a:defRPr sz="750" b="1" i="0">
                <a:solidFill>
                  <a:schemeClr val="bg1"/>
                </a:solidFill>
                <a:latin typeface="Nunito Sans" panose="00000500000000000000" pitchFamily="2" charset="0"/>
                <a:cs typeface="Arial"/>
              </a:defRPr>
            </a:lvl1pPr>
          </a:lstStyle>
          <a:p>
            <a:pPr marL="19050">
              <a:spcBef>
                <a:spcPts val="83"/>
              </a:spcBef>
            </a:pPr>
            <a:fld id="{81D60167-4931-47E6-BA6A-407CBD079E47}" type="slidenum">
              <a:rPr lang="en-GB" spc="26" smtClean="0"/>
              <a:pPr marL="19050">
                <a:spcBef>
                  <a:spcPts val="83"/>
                </a:spcBef>
              </a:pPr>
              <a:t>‹#›</a:t>
            </a:fld>
            <a:endParaRPr lang="en-GB" spc="26"/>
          </a:p>
        </p:txBody>
      </p:sp>
      <p:sp>
        <p:nvSpPr>
          <p:cNvPr id="20" name="object 17"/>
          <p:cNvSpPr txBox="1"/>
          <p:nvPr userDrawn="1"/>
        </p:nvSpPr>
        <p:spPr>
          <a:xfrm>
            <a:off x="345675" y="313809"/>
            <a:ext cx="2604611" cy="217367"/>
          </a:xfrm>
          <a:prstGeom prst="rect">
            <a:avLst/>
          </a:prstGeom>
        </p:spPr>
        <p:txBody>
          <a:bodyPr vert="horz" wrap="square" lIns="0" tIns="9525" rIns="0" bIns="0" rtlCol="0">
            <a:spAutoFit/>
          </a:bodyPr>
          <a:lstStyle/>
          <a:p>
            <a:pPr marL="9525">
              <a:lnSpc>
                <a:spcPct val="100000"/>
              </a:lnSpc>
              <a:spcBef>
                <a:spcPts val="75"/>
              </a:spcBef>
            </a:pPr>
            <a:r>
              <a:rPr sz="1350" b="0" i="0" spc="19">
                <a:solidFill>
                  <a:schemeClr val="tx1"/>
                </a:solidFill>
                <a:latin typeface="Nunito Sans Black" charset="0"/>
                <a:ea typeface="Nunito Sans Black" charset="0"/>
                <a:cs typeface="Nunito Sans Black" charset="0"/>
              </a:rPr>
              <a:t>Do </a:t>
            </a:r>
            <a:r>
              <a:rPr sz="1350" b="0" i="0" spc="0">
                <a:solidFill>
                  <a:schemeClr val="tx1"/>
                </a:solidFill>
                <a:latin typeface="Nunito Sans Black" charset="0"/>
                <a:ea typeface="Nunito Sans Black" charset="0"/>
                <a:cs typeface="Nunito Sans Black" charset="0"/>
              </a:rPr>
              <a:t>more. </a:t>
            </a:r>
            <a:r>
              <a:rPr sz="1350" b="0" i="0">
                <a:solidFill>
                  <a:schemeClr val="tx1"/>
                </a:solidFill>
                <a:latin typeface="Nunito Sans Black" charset="0"/>
                <a:ea typeface="Nunito Sans Black" charset="0"/>
                <a:cs typeface="Nunito Sans Black" charset="0"/>
              </a:rPr>
              <a:t>Share </a:t>
            </a:r>
            <a:r>
              <a:rPr sz="1350" b="0" i="0" spc="0">
                <a:solidFill>
                  <a:schemeClr val="tx1"/>
                </a:solidFill>
                <a:latin typeface="Nunito Sans Black" charset="0"/>
                <a:ea typeface="Nunito Sans Black" charset="0"/>
                <a:cs typeface="Nunito Sans Black" charset="0"/>
              </a:rPr>
              <a:t>more. </a:t>
            </a:r>
            <a:r>
              <a:rPr sz="1350" b="0" i="0" spc="-34">
                <a:solidFill>
                  <a:schemeClr val="tx1"/>
                </a:solidFill>
                <a:latin typeface="Nunito Sans Black" charset="0"/>
                <a:ea typeface="Nunito Sans Black" charset="0"/>
                <a:cs typeface="Nunito Sans Black" charset="0"/>
              </a:rPr>
              <a:t>Be</a:t>
            </a:r>
            <a:r>
              <a:rPr sz="1350" b="0" i="0" spc="-11">
                <a:solidFill>
                  <a:schemeClr val="tx1"/>
                </a:solidFill>
                <a:latin typeface="Nunito Sans Black" charset="0"/>
                <a:ea typeface="Nunito Sans Black" charset="0"/>
                <a:cs typeface="Nunito Sans Black" charset="0"/>
              </a:rPr>
              <a:t> </a:t>
            </a:r>
            <a:r>
              <a:rPr sz="1350" b="0" i="0" spc="0">
                <a:solidFill>
                  <a:schemeClr val="tx1"/>
                </a:solidFill>
                <a:latin typeface="Nunito Sans Black" charset="0"/>
                <a:ea typeface="Nunito Sans Black" charset="0"/>
                <a:cs typeface="Nunito Sans Black" charset="0"/>
              </a:rPr>
              <a:t>more.</a:t>
            </a:r>
            <a:endParaRPr sz="1350" b="0" i="0">
              <a:solidFill>
                <a:schemeClr val="tx1"/>
              </a:solidFill>
              <a:latin typeface="Nunito Sans Black" charset="0"/>
              <a:ea typeface="Nunito Sans Black" charset="0"/>
              <a:cs typeface="Nunito Sans Black" charset="0"/>
            </a:endParaRPr>
          </a:p>
        </p:txBody>
      </p:sp>
      <p:sp>
        <p:nvSpPr>
          <p:cNvPr id="26" name="Text Placeholder 23">
            <a:extLst>
              <a:ext uri="{FF2B5EF4-FFF2-40B4-BE49-F238E27FC236}">
                <a16:creationId xmlns:a16="http://schemas.microsoft.com/office/drawing/2014/main" id="{FDF02F80-79CD-924B-90D6-F6DBA0C480BF}"/>
              </a:ext>
            </a:extLst>
          </p:cNvPr>
          <p:cNvSpPr>
            <a:spLocks noGrp="1"/>
          </p:cNvSpPr>
          <p:nvPr>
            <p:ph type="body" sz="quarter" idx="11"/>
          </p:nvPr>
        </p:nvSpPr>
        <p:spPr>
          <a:xfrm>
            <a:off x="7249238" y="1620000"/>
            <a:ext cx="3780000" cy="4502944"/>
          </a:xfrm>
          <a:prstGeom prst="rect">
            <a:avLst/>
          </a:prstGeom>
        </p:spPr>
        <p:txBody>
          <a:bodyPr>
            <a:noAutofit/>
          </a:bodyPr>
          <a:lstStyle>
            <a:lvl1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1pPr>
            <a:lvl2pPr marL="10800" marR="3810" indent="0" algn="l" defTabSz="685800" rtl="0" eaLnBrk="1" latinLnBrk="0" hangingPunct="1">
              <a:lnSpc>
                <a:spcPts val="2055"/>
              </a:lnSpc>
              <a:spcBef>
                <a:spcPts val="1706"/>
              </a:spcBef>
              <a:buClrTx/>
              <a:buFont typeface="Arial" panose="020B0604020202020204" pitchFamily="34" charset="0"/>
              <a:buNone/>
              <a:tabLst/>
              <a:defRPr lang="en-US" sz="1800" b="1" i="0" kern="1200" dirty="0" smtClean="0">
                <a:solidFill>
                  <a:schemeClr val="bg1"/>
                </a:solidFill>
                <a:latin typeface="Nunito Sans Black" charset="0"/>
                <a:ea typeface="Nunito Sans Black" charset="0"/>
                <a:cs typeface="Nunito Sans Black" charset="0"/>
              </a:defRPr>
            </a:lvl2pPr>
            <a:lvl3pPr marL="10800" marR="3810" indent="0" algn="l" defTabSz="685800" rtl="0" eaLnBrk="1" latinLnBrk="0" hangingPunct="1">
              <a:lnSpc>
                <a:spcPts val="2055"/>
              </a:lnSpc>
              <a:spcBef>
                <a:spcPts val="315"/>
              </a:spcBef>
              <a:buClrTx/>
              <a:buFont typeface="Arial" panose="020B0604020202020204" pitchFamily="34" charset="0"/>
              <a:buNone/>
              <a:tabLst/>
              <a:defRPr lang="en-US" sz="1800" b="1" i="0" kern="1200" spc="-45" dirty="0" smtClean="0">
                <a:solidFill>
                  <a:schemeClr val="bg1"/>
                </a:solidFill>
                <a:latin typeface="Nunito Sans" charset="0"/>
                <a:ea typeface="Nunito Sans" charset="0"/>
                <a:cs typeface="Nunito Sans" charset="0"/>
              </a:defRPr>
            </a:lvl3pPr>
            <a:lvl4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4pPr>
            <a:lvl5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3" name="Picture 2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0" y="360363"/>
            <a:ext cx="1745805" cy="492325"/>
          </a:xfrm>
          <a:prstGeom prst="rect">
            <a:avLst/>
          </a:prstGeom>
        </p:spPr>
      </p:pic>
    </p:spTree>
    <p:extLst>
      <p:ext uri="{BB962C8B-B14F-4D97-AF65-F5344CB8AC3E}">
        <p14:creationId xmlns:p14="http://schemas.microsoft.com/office/powerpoint/2010/main" val="6932283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nam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rgbClr val="FFFFFF"/>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8" name="Text Placeholder 7">
            <a:extLst>
              <a:ext uri="{FF2B5EF4-FFF2-40B4-BE49-F238E27FC236}">
                <a16:creationId xmlns:a16="http://schemas.microsoft.com/office/drawing/2014/main" id="{B9BF7824-4379-834E-86BB-B51DDD0B2DAC}"/>
              </a:ext>
            </a:extLst>
          </p:cNvPr>
          <p:cNvSpPr>
            <a:spLocks noGrp="1"/>
          </p:cNvSpPr>
          <p:nvPr>
            <p:ph type="body" sz="quarter" idx="10" hasCustomPrompt="1"/>
          </p:nvPr>
        </p:nvSpPr>
        <p:spPr>
          <a:xfrm>
            <a:off x="1981338" y="4569517"/>
            <a:ext cx="8229325" cy="1019175"/>
          </a:xfrm>
        </p:spPr>
        <p:txBody>
          <a:bodyPr>
            <a:noAutofit/>
          </a:bodyPr>
          <a:lstStyle>
            <a:lvl1pPr marL="0" indent="0" algn="ctr" defTabSz="685800" rtl="0" eaLnBrk="1" latinLnBrk="0" hangingPunct="1">
              <a:buNone/>
              <a:defRPr lang="en-US" sz="4050" b="0" kern="1200" dirty="0" smtClean="0">
                <a:solidFill>
                  <a:schemeClr val="bg1"/>
                </a:solidFill>
                <a:latin typeface="Nunito Sans Black" panose="00000A00000000000000" pitchFamily="2" charset="0"/>
                <a:ea typeface="+mn-ea"/>
                <a:cs typeface="+mn-cs"/>
              </a:defRPr>
            </a:lvl1pPr>
          </a:lstStyle>
          <a:p>
            <a:pPr lvl="0"/>
            <a:r>
              <a:rPr lang="en-US"/>
              <a:t>Insert name here</a:t>
            </a:r>
          </a:p>
        </p:txBody>
      </p:sp>
      <p:pic>
        <p:nvPicPr>
          <p:cNvPr id="32" name="Picture 3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202191" y="1581152"/>
            <a:ext cx="3787619" cy="2766176"/>
          </a:xfrm>
          <a:prstGeom prst="rect">
            <a:avLst/>
          </a:prstGeom>
        </p:spPr>
      </p:pic>
    </p:spTree>
    <p:extLst>
      <p:ext uri="{BB962C8B-B14F-4D97-AF65-F5344CB8AC3E}">
        <p14:creationId xmlns:p14="http://schemas.microsoft.com/office/powerpoint/2010/main" val="60945242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Light Image left">
    <p:bg>
      <p:bgPr>
        <a:solidFill>
          <a:schemeClr val="tx2"/>
        </a:solidFill>
        <a:effectLst/>
      </p:bgPr>
    </p:bg>
    <p:spTree>
      <p:nvGrpSpPr>
        <p:cNvPr id="1" name=""/>
        <p:cNvGrpSpPr/>
        <p:nvPr/>
      </p:nvGrpSpPr>
      <p:grpSpPr>
        <a:xfrm>
          <a:off x="0" y="0"/>
          <a:ext cx="0" cy="0"/>
          <a:chOff x="0" y="0"/>
          <a:chExt cx="0" cy="0"/>
        </a:xfrm>
      </p:grpSpPr>
      <p:sp>
        <p:nvSpPr>
          <p:cNvPr id="21" name="Picture Placeholder 3">
            <a:extLst>
              <a:ext uri="{FF2B5EF4-FFF2-40B4-BE49-F238E27FC236}">
                <a16:creationId xmlns:a16="http://schemas.microsoft.com/office/drawing/2014/main" id="{CB9883E9-1329-9D49-A166-F38296D40910}"/>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bg1"/>
                </a:solidFill>
              </a:defRPr>
            </a:lvl1pPr>
          </a:lstStyle>
          <a:p>
            <a:r>
              <a:rPr lang="en-GB"/>
              <a:t>Click to insert image</a:t>
            </a:r>
          </a:p>
          <a:p>
            <a:r>
              <a:rPr lang="en-GB"/>
              <a:t>The optimum image size is 640 x 720 pixels at 96 dpi</a:t>
            </a:r>
          </a:p>
        </p:txBody>
      </p:sp>
      <p:sp>
        <p:nvSpPr>
          <p:cNvPr id="5" name="Holder 5"/>
          <p:cNvSpPr>
            <a:spLocks noGrp="1"/>
          </p:cNvSpPr>
          <p:nvPr>
            <p:ph type="ftr" sz="quarter" idx="5"/>
          </p:nvPr>
        </p:nvSpPr>
        <p:spPr/>
        <p:txBody>
          <a:bodyPr lIns="0" tIns="0" rIns="0" bIns="0"/>
          <a:lstStyle>
            <a:lvl1pPr>
              <a:defRPr sz="750" b="1" i="0">
                <a:solidFill>
                  <a:schemeClr val="bg1"/>
                </a:solidFill>
                <a:latin typeface="Arial"/>
                <a:cs typeface="Arial"/>
              </a:defRPr>
            </a:lvl1pPr>
          </a:lstStyle>
          <a:p>
            <a:pPr marL="9525">
              <a:spcBef>
                <a:spcPts val="83"/>
              </a:spcBef>
            </a:pPr>
            <a:r>
              <a:rPr lang="en-GB" spc="56">
                <a:latin typeface="Nunito Sans" panose="00000500000000000000" pitchFamily="2" charset="0"/>
              </a:rPr>
              <a:t>© </a:t>
            </a:r>
            <a:r>
              <a:rPr lang="en-GB" spc="-4">
                <a:latin typeface="Nunito Sans" panose="00000500000000000000" pitchFamily="2" charset="0"/>
              </a:rPr>
              <a:t>The </a:t>
            </a:r>
            <a:r>
              <a:rPr lang="en-GB" spc="-15">
                <a:latin typeface="Nunito Sans" panose="00000500000000000000" pitchFamily="2" charset="0"/>
              </a:rPr>
              <a:t>Scout Association</a:t>
            </a:r>
          </a:p>
        </p:txBody>
      </p:sp>
      <p:sp>
        <p:nvSpPr>
          <p:cNvPr id="6" name="Holder 6"/>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7" name="Holder 7"/>
          <p:cNvSpPr>
            <a:spLocks noGrp="1"/>
          </p:cNvSpPr>
          <p:nvPr>
            <p:ph type="sldNum" sz="quarter" idx="7"/>
          </p:nvPr>
        </p:nvSpPr>
        <p:spPr/>
        <p:txBody>
          <a:bodyPr lIns="0" tIns="0" rIns="0" bIns="0"/>
          <a:lstStyle>
            <a:lvl1pPr>
              <a:defRPr sz="750" b="1" i="0">
                <a:solidFill>
                  <a:schemeClr val="bg1"/>
                </a:solidFill>
                <a:latin typeface="Nunito Sans" panose="00000500000000000000" pitchFamily="2" charset="0"/>
                <a:cs typeface="Arial"/>
              </a:defRPr>
            </a:lvl1pPr>
          </a:lstStyle>
          <a:p>
            <a:pPr marL="19050">
              <a:spcBef>
                <a:spcPts val="83"/>
              </a:spcBef>
            </a:pPr>
            <a:fld id="{81D60167-4931-47E6-BA6A-407CBD079E47}" type="slidenum">
              <a:rPr lang="en-GB" spc="26" smtClean="0"/>
              <a:pPr marL="19050">
                <a:spcBef>
                  <a:spcPts val="83"/>
                </a:spcBef>
              </a:pPr>
              <a:t>‹#›</a:t>
            </a:fld>
            <a:endParaRPr lang="en-GB" spc="26"/>
          </a:p>
        </p:txBody>
      </p:sp>
      <p:sp>
        <p:nvSpPr>
          <p:cNvPr id="20" name="object 17"/>
          <p:cNvSpPr txBox="1"/>
          <p:nvPr userDrawn="1"/>
        </p:nvSpPr>
        <p:spPr>
          <a:xfrm>
            <a:off x="345675" y="313809"/>
            <a:ext cx="2604611" cy="217367"/>
          </a:xfrm>
          <a:prstGeom prst="rect">
            <a:avLst/>
          </a:prstGeom>
        </p:spPr>
        <p:txBody>
          <a:bodyPr vert="horz" wrap="square" lIns="0" tIns="9525" rIns="0" bIns="0" rtlCol="0">
            <a:spAutoFit/>
          </a:bodyPr>
          <a:lstStyle/>
          <a:p>
            <a:pPr marL="9525">
              <a:lnSpc>
                <a:spcPct val="100000"/>
              </a:lnSpc>
              <a:spcBef>
                <a:spcPts val="75"/>
              </a:spcBef>
            </a:pPr>
            <a:r>
              <a:rPr sz="1350" b="0" i="0" spc="19">
                <a:solidFill>
                  <a:schemeClr val="tx1"/>
                </a:solidFill>
                <a:latin typeface="Nunito Sans Black" charset="0"/>
                <a:ea typeface="Nunito Sans Black" charset="0"/>
                <a:cs typeface="Nunito Sans Black" charset="0"/>
              </a:rPr>
              <a:t>Do </a:t>
            </a:r>
            <a:r>
              <a:rPr sz="1350" b="0" i="0" spc="0">
                <a:solidFill>
                  <a:schemeClr val="tx1"/>
                </a:solidFill>
                <a:latin typeface="Nunito Sans Black" charset="0"/>
                <a:ea typeface="Nunito Sans Black" charset="0"/>
                <a:cs typeface="Nunito Sans Black" charset="0"/>
              </a:rPr>
              <a:t>more. </a:t>
            </a:r>
            <a:r>
              <a:rPr sz="1350" b="0" i="0">
                <a:solidFill>
                  <a:schemeClr val="tx1"/>
                </a:solidFill>
                <a:latin typeface="Nunito Sans Black" charset="0"/>
                <a:ea typeface="Nunito Sans Black" charset="0"/>
                <a:cs typeface="Nunito Sans Black" charset="0"/>
              </a:rPr>
              <a:t>Share </a:t>
            </a:r>
            <a:r>
              <a:rPr sz="1350" b="0" i="0" spc="0">
                <a:solidFill>
                  <a:schemeClr val="tx1"/>
                </a:solidFill>
                <a:latin typeface="Nunito Sans Black" charset="0"/>
                <a:ea typeface="Nunito Sans Black" charset="0"/>
                <a:cs typeface="Nunito Sans Black" charset="0"/>
              </a:rPr>
              <a:t>more. </a:t>
            </a:r>
            <a:r>
              <a:rPr sz="1350" b="0" i="0" spc="-34">
                <a:solidFill>
                  <a:schemeClr val="tx1"/>
                </a:solidFill>
                <a:latin typeface="Nunito Sans Black" charset="0"/>
                <a:ea typeface="Nunito Sans Black" charset="0"/>
                <a:cs typeface="Nunito Sans Black" charset="0"/>
              </a:rPr>
              <a:t>Be</a:t>
            </a:r>
            <a:r>
              <a:rPr sz="1350" b="0" i="0" spc="-11">
                <a:solidFill>
                  <a:schemeClr val="tx1"/>
                </a:solidFill>
                <a:latin typeface="Nunito Sans Black" charset="0"/>
                <a:ea typeface="Nunito Sans Black" charset="0"/>
                <a:cs typeface="Nunito Sans Black" charset="0"/>
              </a:rPr>
              <a:t> </a:t>
            </a:r>
            <a:r>
              <a:rPr sz="1350" b="0" i="0" spc="0">
                <a:solidFill>
                  <a:schemeClr val="tx1"/>
                </a:solidFill>
                <a:latin typeface="Nunito Sans Black" charset="0"/>
                <a:ea typeface="Nunito Sans Black" charset="0"/>
                <a:cs typeface="Nunito Sans Black" charset="0"/>
              </a:rPr>
              <a:t>more.</a:t>
            </a:r>
            <a:endParaRPr sz="1350" b="0" i="0">
              <a:solidFill>
                <a:schemeClr val="tx1"/>
              </a:solidFill>
              <a:latin typeface="Nunito Sans Black" charset="0"/>
              <a:ea typeface="Nunito Sans Black" charset="0"/>
              <a:cs typeface="Nunito Sans Black" charset="0"/>
            </a:endParaRPr>
          </a:p>
        </p:txBody>
      </p:sp>
      <p:sp>
        <p:nvSpPr>
          <p:cNvPr id="26" name="Text Placeholder 23">
            <a:extLst>
              <a:ext uri="{FF2B5EF4-FFF2-40B4-BE49-F238E27FC236}">
                <a16:creationId xmlns:a16="http://schemas.microsoft.com/office/drawing/2014/main" id="{FDF02F80-79CD-924B-90D6-F6DBA0C480BF}"/>
              </a:ext>
            </a:extLst>
          </p:cNvPr>
          <p:cNvSpPr>
            <a:spLocks noGrp="1"/>
          </p:cNvSpPr>
          <p:nvPr>
            <p:ph type="body" sz="quarter" idx="11"/>
          </p:nvPr>
        </p:nvSpPr>
        <p:spPr>
          <a:xfrm>
            <a:off x="7249238" y="1620000"/>
            <a:ext cx="3780000" cy="4502944"/>
          </a:xfrm>
          <a:prstGeom prst="rect">
            <a:avLst/>
          </a:prstGeom>
        </p:spPr>
        <p:txBody>
          <a:bodyPr>
            <a:noAutofit/>
          </a:bodyPr>
          <a:lstStyle>
            <a:lvl1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smtClean="0">
                <a:solidFill>
                  <a:schemeClr val="bg1"/>
                </a:solidFill>
                <a:latin typeface="Nunito Sans" charset="0"/>
                <a:ea typeface="Nunito Sans" charset="0"/>
                <a:cs typeface="Nunito Sans" charset="0"/>
              </a:defRPr>
            </a:lvl1pPr>
            <a:lvl2pPr marL="133200" marR="3810" indent="-122400" algn="l" defTabSz="685800" rtl="0" eaLnBrk="1" latinLnBrk="0" hangingPunct="1">
              <a:lnSpc>
                <a:spcPts val="2055"/>
              </a:lnSpc>
              <a:spcBef>
                <a:spcPts val="1706"/>
              </a:spcBef>
              <a:buClrTx/>
              <a:buFont typeface="Arial" panose="020B0604020202020204" pitchFamily="34" charset="0"/>
              <a:buChar char="•"/>
              <a:tabLst/>
              <a:defRPr lang="en-US" sz="1800" b="1" i="0" kern="1200" dirty="0" smtClean="0">
                <a:solidFill>
                  <a:schemeClr val="bg1"/>
                </a:solidFill>
                <a:latin typeface="Nunito Sans Black" charset="0"/>
                <a:ea typeface="Nunito Sans Black" charset="0"/>
                <a:cs typeface="Nunito Sans Black" charset="0"/>
              </a:defRPr>
            </a:lvl2pPr>
            <a:lvl3pPr marL="131763" marR="3810" indent="-122238" algn="l" defTabSz="685800" rtl="0" eaLnBrk="1" latinLnBrk="0" hangingPunct="1">
              <a:lnSpc>
                <a:spcPts val="2055"/>
              </a:lnSpc>
              <a:spcBef>
                <a:spcPts val="315"/>
              </a:spcBef>
              <a:buClrTx/>
              <a:buFont typeface="Arial" panose="020B0604020202020204" pitchFamily="34" charset="0"/>
              <a:buChar char="•"/>
              <a:tabLst/>
              <a:defRPr lang="en-US" sz="1800" b="1" i="0" kern="1200" spc="-45" dirty="0" smtClean="0">
                <a:solidFill>
                  <a:schemeClr val="bg1"/>
                </a:solidFill>
                <a:latin typeface="Nunito Sans" charset="0"/>
                <a:ea typeface="Nunito Sans" charset="0"/>
                <a:cs typeface="Nunito Sans" charset="0"/>
              </a:defRPr>
            </a:lvl3pPr>
            <a:lvl4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smtClean="0">
                <a:solidFill>
                  <a:schemeClr val="bg1"/>
                </a:solidFill>
                <a:latin typeface="Nunito Sans" charset="0"/>
                <a:ea typeface="Nunito Sans" charset="0"/>
                <a:cs typeface="Nunito Sans" charset="0"/>
              </a:defRPr>
            </a:lvl4pPr>
            <a:lvl5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2" name="Picture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0" y="360363"/>
            <a:ext cx="1745805" cy="492325"/>
          </a:xfrm>
          <a:prstGeom prst="rect">
            <a:avLst/>
          </a:prstGeom>
        </p:spPr>
      </p:pic>
    </p:spTree>
    <p:extLst>
      <p:ext uri="{BB962C8B-B14F-4D97-AF65-F5344CB8AC3E}">
        <p14:creationId xmlns:p14="http://schemas.microsoft.com/office/powerpoint/2010/main" val="383016654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Light Image left 2">
    <p:bg>
      <p:bgPr>
        <a:solidFill>
          <a:schemeClr val="accent1"/>
        </a:solidFill>
        <a:effectLst/>
      </p:bgPr>
    </p:bg>
    <p:spTree>
      <p:nvGrpSpPr>
        <p:cNvPr id="1" name=""/>
        <p:cNvGrpSpPr/>
        <p:nvPr/>
      </p:nvGrpSpPr>
      <p:grpSpPr>
        <a:xfrm>
          <a:off x="0" y="0"/>
          <a:ext cx="0" cy="0"/>
          <a:chOff x="0" y="0"/>
          <a:chExt cx="0" cy="0"/>
        </a:xfrm>
      </p:grpSpPr>
      <p:sp>
        <p:nvSpPr>
          <p:cNvPr id="26" name="Picture Placeholder 3">
            <a:extLst>
              <a:ext uri="{FF2B5EF4-FFF2-40B4-BE49-F238E27FC236}">
                <a16:creationId xmlns:a16="http://schemas.microsoft.com/office/drawing/2014/main" id="{6BFA7EDD-8B47-BC47-915B-BDA8F9C52186}"/>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bg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27" name="Text Placeholder 23">
            <a:extLst>
              <a:ext uri="{FF2B5EF4-FFF2-40B4-BE49-F238E27FC236}">
                <a16:creationId xmlns:a16="http://schemas.microsoft.com/office/drawing/2014/main" id="{EAD66F0F-54DD-3B40-A76D-4591E7A821F5}"/>
              </a:ext>
            </a:extLst>
          </p:cNvPr>
          <p:cNvSpPr>
            <a:spLocks noGrp="1"/>
          </p:cNvSpPr>
          <p:nvPr>
            <p:ph type="body" sz="quarter" idx="11"/>
          </p:nvPr>
        </p:nvSpPr>
        <p:spPr>
          <a:xfrm>
            <a:off x="7249238" y="1620000"/>
            <a:ext cx="3780000" cy="4502944"/>
          </a:xfrm>
          <a:prstGeom prst="rect">
            <a:avLst/>
          </a:prstGeom>
        </p:spPr>
        <p:txBody>
          <a:bodyPr>
            <a:noAutofit/>
          </a:bodyPr>
          <a:lstStyle>
            <a:lvl1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1pPr>
            <a:lvl2pPr marL="10800" marR="3810" indent="0" algn="l" defTabSz="685800" rtl="0" eaLnBrk="1" latinLnBrk="0" hangingPunct="1">
              <a:lnSpc>
                <a:spcPts val="2055"/>
              </a:lnSpc>
              <a:spcBef>
                <a:spcPts val="1706"/>
              </a:spcBef>
              <a:buClrTx/>
              <a:buFont typeface="Arial" panose="020B0604020202020204" pitchFamily="34" charset="0"/>
              <a:buNone/>
              <a:tabLst/>
              <a:defRPr lang="en-US" sz="1800" b="1" i="0" kern="1200" dirty="0" smtClean="0">
                <a:solidFill>
                  <a:schemeClr val="bg1"/>
                </a:solidFill>
                <a:latin typeface="Nunito Sans Black" charset="0"/>
                <a:ea typeface="Nunito Sans Black" charset="0"/>
                <a:cs typeface="Nunito Sans Black" charset="0"/>
              </a:defRPr>
            </a:lvl2pPr>
            <a:lvl3pPr marL="10800" marR="3810" indent="0" algn="l" defTabSz="685800" rtl="0" eaLnBrk="1" latinLnBrk="0" hangingPunct="1">
              <a:lnSpc>
                <a:spcPts val="2055"/>
              </a:lnSpc>
              <a:spcBef>
                <a:spcPts val="315"/>
              </a:spcBef>
              <a:buClrTx/>
              <a:buFont typeface="Arial" panose="020B0604020202020204" pitchFamily="34" charset="0"/>
              <a:buNone/>
              <a:tabLst/>
              <a:defRPr lang="en-US" sz="1800" b="1" i="0" kern="1200" spc="-45" dirty="0" smtClean="0">
                <a:solidFill>
                  <a:schemeClr val="bg1"/>
                </a:solidFill>
                <a:latin typeface="Nunito Sans" charset="0"/>
                <a:ea typeface="Nunito Sans" charset="0"/>
                <a:cs typeface="Nunito Sans" charset="0"/>
              </a:defRPr>
            </a:lvl3pPr>
            <a:lvl4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4pPr>
            <a:lvl5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8" name="Picture 2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0" y="360363"/>
            <a:ext cx="1745805" cy="492325"/>
          </a:xfrm>
          <a:prstGeom prst="rect">
            <a:avLst/>
          </a:prstGeom>
        </p:spPr>
      </p:pic>
    </p:spTree>
    <p:extLst>
      <p:ext uri="{BB962C8B-B14F-4D97-AF65-F5344CB8AC3E}">
        <p14:creationId xmlns:p14="http://schemas.microsoft.com/office/powerpoint/2010/main" val="86248152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Light Image left 2">
    <p:bg>
      <p:bgPr>
        <a:solidFill>
          <a:schemeClr val="accent1"/>
        </a:solidFill>
        <a:effectLst/>
      </p:bgPr>
    </p:bg>
    <p:spTree>
      <p:nvGrpSpPr>
        <p:cNvPr id="1" name=""/>
        <p:cNvGrpSpPr/>
        <p:nvPr/>
      </p:nvGrpSpPr>
      <p:grpSpPr>
        <a:xfrm>
          <a:off x="0" y="0"/>
          <a:ext cx="0" cy="0"/>
          <a:chOff x="0" y="0"/>
          <a:chExt cx="0" cy="0"/>
        </a:xfrm>
      </p:grpSpPr>
      <p:sp>
        <p:nvSpPr>
          <p:cNvPr id="26" name="Picture Placeholder 3">
            <a:extLst>
              <a:ext uri="{FF2B5EF4-FFF2-40B4-BE49-F238E27FC236}">
                <a16:creationId xmlns:a16="http://schemas.microsoft.com/office/drawing/2014/main" id="{6BFA7EDD-8B47-BC47-915B-BDA8F9C52186}"/>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bg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27" name="Text Placeholder 23">
            <a:extLst>
              <a:ext uri="{FF2B5EF4-FFF2-40B4-BE49-F238E27FC236}">
                <a16:creationId xmlns:a16="http://schemas.microsoft.com/office/drawing/2014/main" id="{EAD66F0F-54DD-3B40-A76D-4591E7A821F5}"/>
              </a:ext>
            </a:extLst>
          </p:cNvPr>
          <p:cNvSpPr>
            <a:spLocks noGrp="1"/>
          </p:cNvSpPr>
          <p:nvPr>
            <p:ph type="body" sz="quarter" idx="11"/>
          </p:nvPr>
        </p:nvSpPr>
        <p:spPr>
          <a:xfrm>
            <a:off x="7249238" y="1620000"/>
            <a:ext cx="3780000" cy="4502944"/>
          </a:xfrm>
          <a:prstGeom prst="rect">
            <a:avLst/>
          </a:prstGeom>
        </p:spPr>
        <p:txBody>
          <a:bodyPr>
            <a:noAutofit/>
          </a:bodyPr>
          <a:lstStyle>
            <a:lvl1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smtClean="0">
                <a:solidFill>
                  <a:schemeClr val="bg1"/>
                </a:solidFill>
                <a:latin typeface="Nunito Sans" charset="0"/>
                <a:ea typeface="Nunito Sans" charset="0"/>
                <a:cs typeface="Nunito Sans" charset="0"/>
              </a:defRPr>
            </a:lvl1pPr>
            <a:lvl2pPr marL="133200" marR="3810" indent="-122400" algn="l" defTabSz="685800" rtl="0" eaLnBrk="1" latinLnBrk="0" hangingPunct="1">
              <a:lnSpc>
                <a:spcPts val="2055"/>
              </a:lnSpc>
              <a:spcBef>
                <a:spcPts val="1706"/>
              </a:spcBef>
              <a:buClrTx/>
              <a:buFont typeface="Arial" panose="020B0604020202020204" pitchFamily="34" charset="0"/>
              <a:buChar char="•"/>
              <a:tabLst/>
              <a:defRPr lang="en-US" sz="1800" b="1" i="0" kern="1200" dirty="0" smtClean="0">
                <a:solidFill>
                  <a:schemeClr val="bg1"/>
                </a:solidFill>
                <a:latin typeface="Nunito Sans Black" charset="0"/>
                <a:ea typeface="Nunito Sans Black" charset="0"/>
                <a:cs typeface="Nunito Sans Black" charset="0"/>
              </a:defRPr>
            </a:lvl2pPr>
            <a:lvl3pPr marL="133200" marR="3810" indent="-122400" algn="l" defTabSz="685800" rtl="0" eaLnBrk="1" latinLnBrk="0" hangingPunct="1">
              <a:lnSpc>
                <a:spcPts val="2055"/>
              </a:lnSpc>
              <a:spcBef>
                <a:spcPts val="315"/>
              </a:spcBef>
              <a:buClrTx/>
              <a:buFont typeface="Arial" panose="020B0604020202020204" pitchFamily="34" charset="0"/>
              <a:buChar char="•"/>
              <a:tabLst/>
              <a:defRPr lang="en-US" sz="1800" b="1" i="0" kern="1200" spc="-45" dirty="0" smtClean="0">
                <a:solidFill>
                  <a:schemeClr val="bg1"/>
                </a:solidFill>
                <a:latin typeface="Nunito Sans" charset="0"/>
                <a:ea typeface="Nunito Sans" charset="0"/>
                <a:cs typeface="Nunito Sans" charset="0"/>
              </a:defRPr>
            </a:lvl3pPr>
            <a:lvl4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smtClean="0">
                <a:solidFill>
                  <a:schemeClr val="bg1"/>
                </a:solidFill>
                <a:latin typeface="Nunito Sans" charset="0"/>
                <a:ea typeface="Nunito Sans" charset="0"/>
                <a:cs typeface="Nunito Sans" charset="0"/>
              </a:defRPr>
            </a:lvl4pPr>
            <a:lvl5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8" name="Picture 2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0" y="360363"/>
            <a:ext cx="1745805" cy="492325"/>
          </a:xfrm>
          <a:prstGeom prst="rect">
            <a:avLst/>
          </a:prstGeom>
        </p:spPr>
      </p:pic>
    </p:spTree>
    <p:extLst>
      <p:ext uri="{BB962C8B-B14F-4D97-AF65-F5344CB8AC3E}">
        <p14:creationId xmlns:p14="http://schemas.microsoft.com/office/powerpoint/2010/main" val="52612768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Image left 2">
    <p:bg>
      <p:bgPr>
        <a:solidFill>
          <a:schemeClr val="accent2"/>
        </a:solidFill>
        <a:effectLst/>
      </p:bgPr>
    </p:bg>
    <p:spTree>
      <p:nvGrpSpPr>
        <p:cNvPr id="1" name=""/>
        <p:cNvGrpSpPr/>
        <p:nvPr/>
      </p:nvGrpSpPr>
      <p:grpSpPr>
        <a:xfrm>
          <a:off x="0" y="0"/>
          <a:ext cx="0" cy="0"/>
          <a:chOff x="0" y="0"/>
          <a:chExt cx="0" cy="0"/>
        </a:xfrm>
      </p:grpSpPr>
      <p:sp>
        <p:nvSpPr>
          <p:cNvPr id="27" name="Picture Placeholder 3">
            <a:extLst>
              <a:ext uri="{FF2B5EF4-FFF2-40B4-BE49-F238E27FC236}">
                <a16:creationId xmlns:a16="http://schemas.microsoft.com/office/drawing/2014/main" id="{885F725A-AB7A-CC45-B55D-3A440B777355}"/>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bg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26" name="Text Placeholder 23">
            <a:extLst>
              <a:ext uri="{FF2B5EF4-FFF2-40B4-BE49-F238E27FC236}">
                <a16:creationId xmlns:a16="http://schemas.microsoft.com/office/drawing/2014/main" id="{C5C214C8-D09F-5141-B815-E2FBBD4E3D56}"/>
              </a:ext>
            </a:extLst>
          </p:cNvPr>
          <p:cNvSpPr>
            <a:spLocks noGrp="1"/>
          </p:cNvSpPr>
          <p:nvPr>
            <p:ph type="body" sz="quarter" idx="11"/>
          </p:nvPr>
        </p:nvSpPr>
        <p:spPr>
          <a:xfrm>
            <a:off x="7249238" y="1620000"/>
            <a:ext cx="3780000" cy="4502944"/>
          </a:xfrm>
          <a:prstGeom prst="rect">
            <a:avLst/>
          </a:prstGeom>
        </p:spPr>
        <p:txBody>
          <a:bodyPr>
            <a:noAutofit/>
          </a:bodyPr>
          <a:lstStyle>
            <a:lvl1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1pPr>
            <a:lvl2pPr marL="10800" marR="3810" indent="0" algn="l" defTabSz="685800" rtl="0" eaLnBrk="1" latinLnBrk="0" hangingPunct="1">
              <a:lnSpc>
                <a:spcPts val="2055"/>
              </a:lnSpc>
              <a:spcBef>
                <a:spcPts val="1706"/>
              </a:spcBef>
              <a:buClrTx/>
              <a:buFont typeface="Arial" panose="020B0604020202020204" pitchFamily="34" charset="0"/>
              <a:buNone/>
              <a:tabLst/>
              <a:defRPr lang="en-US" sz="1800" b="1" i="0" kern="1200" dirty="0" smtClean="0">
                <a:solidFill>
                  <a:schemeClr val="bg1"/>
                </a:solidFill>
                <a:latin typeface="Nunito Sans Black" charset="0"/>
                <a:ea typeface="Nunito Sans Black" charset="0"/>
                <a:cs typeface="Nunito Sans Black" charset="0"/>
              </a:defRPr>
            </a:lvl2pPr>
            <a:lvl3pPr marL="10800" marR="3810" indent="0" algn="l" defTabSz="685800" rtl="0" eaLnBrk="1" latinLnBrk="0" hangingPunct="1">
              <a:lnSpc>
                <a:spcPts val="2055"/>
              </a:lnSpc>
              <a:spcBef>
                <a:spcPts val="315"/>
              </a:spcBef>
              <a:buClrTx/>
              <a:buFont typeface="Arial" panose="020B0604020202020204" pitchFamily="34" charset="0"/>
              <a:buNone/>
              <a:tabLst/>
              <a:defRPr lang="en-US" sz="1800" b="1" i="0" kern="1200" spc="-45" dirty="0" smtClean="0">
                <a:solidFill>
                  <a:schemeClr val="bg1"/>
                </a:solidFill>
                <a:latin typeface="Nunito Sans" charset="0"/>
                <a:ea typeface="Nunito Sans" charset="0"/>
                <a:cs typeface="Nunito Sans" charset="0"/>
              </a:defRPr>
            </a:lvl3pPr>
            <a:lvl4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4pPr>
            <a:lvl5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8" name="Picture 2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0" y="360363"/>
            <a:ext cx="1745805" cy="492325"/>
          </a:xfrm>
          <a:prstGeom prst="rect">
            <a:avLst/>
          </a:prstGeom>
        </p:spPr>
      </p:pic>
    </p:spTree>
    <p:extLst>
      <p:ext uri="{BB962C8B-B14F-4D97-AF65-F5344CB8AC3E}">
        <p14:creationId xmlns:p14="http://schemas.microsoft.com/office/powerpoint/2010/main" val="160757936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Image left 2">
    <p:bg>
      <p:bgPr>
        <a:solidFill>
          <a:schemeClr val="accent2"/>
        </a:solidFill>
        <a:effectLst/>
      </p:bgPr>
    </p:bg>
    <p:spTree>
      <p:nvGrpSpPr>
        <p:cNvPr id="1" name=""/>
        <p:cNvGrpSpPr/>
        <p:nvPr/>
      </p:nvGrpSpPr>
      <p:grpSpPr>
        <a:xfrm>
          <a:off x="0" y="0"/>
          <a:ext cx="0" cy="0"/>
          <a:chOff x="0" y="0"/>
          <a:chExt cx="0" cy="0"/>
        </a:xfrm>
      </p:grpSpPr>
      <p:sp>
        <p:nvSpPr>
          <p:cNvPr id="27" name="Picture Placeholder 3">
            <a:extLst>
              <a:ext uri="{FF2B5EF4-FFF2-40B4-BE49-F238E27FC236}">
                <a16:creationId xmlns:a16="http://schemas.microsoft.com/office/drawing/2014/main" id="{885F725A-AB7A-CC45-B55D-3A440B777355}"/>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bg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26" name="Text Placeholder 23">
            <a:extLst>
              <a:ext uri="{FF2B5EF4-FFF2-40B4-BE49-F238E27FC236}">
                <a16:creationId xmlns:a16="http://schemas.microsoft.com/office/drawing/2014/main" id="{C5C214C8-D09F-5141-B815-E2FBBD4E3D56}"/>
              </a:ext>
            </a:extLst>
          </p:cNvPr>
          <p:cNvSpPr>
            <a:spLocks noGrp="1"/>
          </p:cNvSpPr>
          <p:nvPr>
            <p:ph type="body" sz="quarter" idx="11"/>
          </p:nvPr>
        </p:nvSpPr>
        <p:spPr>
          <a:xfrm>
            <a:off x="7249238" y="1620000"/>
            <a:ext cx="3780000" cy="4502944"/>
          </a:xfrm>
          <a:prstGeom prst="rect">
            <a:avLst/>
          </a:prstGeom>
        </p:spPr>
        <p:txBody>
          <a:bodyPr>
            <a:noAutofit/>
          </a:bodyPr>
          <a:lstStyle>
            <a:lvl1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smtClean="0">
                <a:solidFill>
                  <a:schemeClr val="bg1"/>
                </a:solidFill>
                <a:latin typeface="Nunito Sans" charset="0"/>
                <a:ea typeface="Nunito Sans" charset="0"/>
                <a:cs typeface="Nunito Sans" charset="0"/>
              </a:defRPr>
            </a:lvl1pPr>
            <a:lvl2pPr marL="133200" marR="3810" indent="-122400" algn="l" defTabSz="685800" rtl="0" eaLnBrk="1" latinLnBrk="0" hangingPunct="1">
              <a:lnSpc>
                <a:spcPts val="2055"/>
              </a:lnSpc>
              <a:spcBef>
                <a:spcPts val="1706"/>
              </a:spcBef>
              <a:buClrTx/>
              <a:buFont typeface="Arial" panose="020B0604020202020204" pitchFamily="34" charset="0"/>
              <a:buChar char="•"/>
              <a:tabLst/>
              <a:defRPr lang="en-US" sz="1800" b="1" i="0" kern="1200" dirty="0" smtClean="0">
                <a:solidFill>
                  <a:schemeClr val="bg1"/>
                </a:solidFill>
                <a:latin typeface="Nunito Sans Black" charset="0"/>
                <a:ea typeface="Nunito Sans Black" charset="0"/>
                <a:cs typeface="Nunito Sans Black" charset="0"/>
              </a:defRPr>
            </a:lvl2pPr>
            <a:lvl3pPr marL="133200" marR="3810" indent="-122400" algn="l" defTabSz="685800" rtl="0" eaLnBrk="1" latinLnBrk="0" hangingPunct="1">
              <a:lnSpc>
                <a:spcPts val="2055"/>
              </a:lnSpc>
              <a:spcBef>
                <a:spcPts val="315"/>
              </a:spcBef>
              <a:buClrTx/>
              <a:buFont typeface="Arial" panose="020B0604020202020204" pitchFamily="34" charset="0"/>
              <a:buChar char="•"/>
              <a:tabLst/>
              <a:defRPr lang="en-US" sz="1800" b="1" i="0" kern="1200" spc="-45" dirty="0" smtClean="0">
                <a:solidFill>
                  <a:schemeClr val="bg1"/>
                </a:solidFill>
                <a:latin typeface="Nunito Sans" charset="0"/>
                <a:ea typeface="Nunito Sans" charset="0"/>
                <a:cs typeface="Nunito Sans" charset="0"/>
              </a:defRPr>
            </a:lvl3pPr>
            <a:lvl4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smtClean="0">
                <a:solidFill>
                  <a:schemeClr val="bg1"/>
                </a:solidFill>
                <a:latin typeface="Nunito Sans" charset="0"/>
                <a:ea typeface="Nunito Sans" charset="0"/>
                <a:cs typeface="Nunito Sans" charset="0"/>
              </a:defRPr>
            </a:lvl4pPr>
            <a:lvl5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8" name="Picture 2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0" y="360363"/>
            <a:ext cx="1745805" cy="492325"/>
          </a:xfrm>
          <a:prstGeom prst="rect">
            <a:avLst/>
          </a:prstGeom>
        </p:spPr>
      </p:pic>
    </p:spTree>
    <p:extLst>
      <p:ext uri="{BB962C8B-B14F-4D97-AF65-F5344CB8AC3E}">
        <p14:creationId xmlns:p14="http://schemas.microsoft.com/office/powerpoint/2010/main" val="194287508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Light Image right 2">
    <p:bg>
      <p:bgPr>
        <a:solidFill>
          <a:schemeClr val="bg1"/>
        </a:solidFill>
        <a:effectLst/>
      </p:bgPr>
    </p:bg>
    <p:spTree>
      <p:nvGrpSpPr>
        <p:cNvPr id="1" name=""/>
        <p:cNvGrpSpPr/>
        <p:nvPr/>
      </p:nvGrpSpPr>
      <p:grpSpPr>
        <a:xfrm>
          <a:off x="0" y="0"/>
          <a:ext cx="0" cy="0"/>
          <a:chOff x="0" y="0"/>
          <a:chExt cx="0" cy="0"/>
        </a:xfrm>
      </p:grpSpPr>
      <p:sp>
        <p:nvSpPr>
          <p:cNvPr id="26" name="Picture Placeholder 3">
            <a:extLst>
              <a:ext uri="{FF2B5EF4-FFF2-40B4-BE49-F238E27FC236}">
                <a16:creationId xmlns:a16="http://schemas.microsoft.com/office/drawing/2014/main" id="{6C6731A7-22FD-3F4B-8004-0761A1B6D52C}"/>
              </a:ext>
            </a:extLst>
          </p:cNvPr>
          <p:cNvSpPr>
            <a:spLocks noGrp="1"/>
          </p:cNvSpPr>
          <p:nvPr>
            <p:ph type="pic" sz="quarter" idx="11" hasCustomPrompt="1"/>
          </p:nvPr>
        </p:nvSpPr>
        <p:spPr>
          <a:xfrm>
            <a:off x="6096000" y="0"/>
            <a:ext cx="6096000" cy="6858000"/>
          </a:xfrm>
        </p:spPr>
        <p:txBody>
          <a:bodyPr anchor="ctr"/>
          <a:lstStyle>
            <a:lvl1pPr marL="10800" indent="0" algn="ctr">
              <a:buNone/>
              <a:defRPr>
                <a:solidFill>
                  <a:schemeClr val="tx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solidFill>
                  <a:schemeClr val="tx1"/>
                </a:solidFill>
              </a:rPr>
              <a:t>18/02/2018</a:t>
            </a:r>
          </a:p>
        </p:txBody>
      </p:sp>
      <p:sp>
        <p:nvSpPr>
          <p:cNvPr id="6" name="Holder 6"/>
          <p:cNvSpPr>
            <a:spLocks noGrp="1"/>
          </p:cNvSpPr>
          <p:nvPr>
            <p:ph type="sldNum" sz="quarter" idx="7"/>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13" name="Text Placeholder 23"/>
          <p:cNvSpPr>
            <a:spLocks noGrp="1"/>
          </p:cNvSpPr>
          <p:nvPr>
            <p:ph type="body" sz="quarter" idx="10"/>
          </p:nvPr>
        </p:nvSpPr>
        <p:spPr>
          <a:xfrm>
            <a:off x="1158000" y="1620000"/>
            <a:ext cx="3780000" cy="4502943"/>
          </a:xfrm>
          <a:prstGeom prst="rect">
            <a:avLst/>
          </a:prstGeom>
        </p:spPr>
        <p:txBody>
          <a:bodyPr>
            <a:noAutofit/>
          </a:bodyPr>
          <a:lstStyle>
            <a:lvl1pPr marL="10800" marR="3810" indent="0" algn="l" defTabSz="685800" rtl="0" eaLnBrk="1" latinLnBrk="0" hangingPunct="1">
              <a:lnSpc>
                <a:spcPts val="1950"/>
              </a:lnSpc>
              <a:spcBef>
                <a:spcPts val="315"/>
              </a:spcBef>
              <a:buFont typeface="Arial" panose="020B0604020202020204" pitchFamily="34" charset="0"/>
              <a:buNone/>
              <a:tabLst/>
              <a:defRPr lang="en-US" sz="1800" b="0" i="0" kern="1200" spc="-19" dirty="0" smtClean="0">
                <a:solidFill>
                  <a:schemeClr val="tx1"/>
                </a:solidFill>
                <a:latin typeface="Nunito Sans" charset="0"/>
                <a:ea typeface="Nunito Sans" charset="0"/>
                <a:cs typeface="Nunito Sans" charset="0"/>
              </a:defRPr>
            </a:lvl1pPr>
            <a:lvl2pPr marL="9525" marR="3810" algn="l" defTabSz="685800" rtl="0" eaLnBrk="1" latinLnBrk="0" hangingPunct="1">
              <a:lnSpc>
                <a:spcPts val="2055"/>
              </a:lnSpc>
              <a:spcBef>
                <a:spcPts val="1706"/>
              </a:spcBef>
              <a:defRPr lang="en-US" sz="1800" b="1" i="0" kern="1200" dirty="0" smtClean="0">
                <a:solidFill>
                  <a:schemeClr val="tx2"/>
                </a:solidFill>
                <a:latin typeface="Nunito Sans Black" charset="0"/>
                <a:ea typeface="Nunito Sans Black" charset="0"/>
                <a:cs typeface="Nunito Sans Black" charset="0"/>
              </a:defRPr>
            </a:lvl2pPr>
            <a:lvl3pPr marL="9525" marR="3810" algn="l" defTabSz="685800" rtl="0" eaLnBrk="1" latinLnBrk="0" hangingPunct="1">
              <a:lnSpc>
                <a:spcPts val="2055"/>
              </a:lnSpc>
              <a:spcBef>
                <a:spcPts val="315"/>
              </a:spcBef>
              <a:defRPr lang="en-US" sz="1800" b="1" i="0" kern="1200" spc="-45" dirty="0" smtClean="0">
                <a:solidFill>
                  <a:schemeClr val="tx2"/>
                </a:solidFill>
                <a:latin typeface="Nunito Sans" charset="0"/>
                <a:ea typeface="Nunito Sans" charset="0"/>
                <a:cs typeface="Nunito Sans" charset="0"/>
              </a:defRPr>
            </a:lvl3pPr>
            <a:lvl4pPr marL="9525" marR="3810" algn="l" defTabSz="685800" rtl="0" eaLnBrk="1" latinLnBrk="0" hangingPunct="1">
              <a:lnSpc>
                <a:spcPts val="1950"/>
              </a:lnSpc>
              <a:spcBef>
                <a:spcPts val="315"/>
              </a:spcBef>
              <a:defRPr lang="en-US" sz="1800" b="0" i="0" kern="1200" spc="-19" dirty="0" smtClean="0">
                <a:solidFill>
                  <a:schemeClr val="tx1"/>
                </a:solidFill>
                <a:latin typeface="Nunito Sans" charset="0"/>
                <a:ea typeface="Nunito Sans" charset="0"/>
                <a:cs typeface="Nunito Sans" charset="0"/>
              </a:defRPr>
            </a:lvl4pPr>
            <a:lvl5pPr marL="9525" marR="3810" algn="l" defTabSz="685800" rtl="0" eaLnBrk="1" latinLnBrk="0" hangingPunct="1">
              <a:lnSpc>
                <a:spcPts val="1950"/>
              </a:lnSpc>
              <a:spcBef>
                <a:spcPts val="315"/>
              </a:spcBef>
              <a:defRPr lang="en-US" sz="1800" b="0" i="0" kern="1200" spc="-19" dirty="0">
                <a:solidFill>
                  <a:schemeClr val="tx1"/>
                </a:solidFill>
                <a:latin typeface="Nunito Sans" charset="0"/>
                <a:ea typeface="Nunito Sans" charset="0"/>
                <a:cs typeface="Nunito Sans" charset="0"/>
              </a:defRPr>
            </a:lvl5pPr>
          </a:lstStyle>
          <a:p>
            <a:pPr lvl="0"/>
            <a:r>
              <a:rPr lang="en-US"/>
              <a:t>Click to edit Master text styles</a:t>
            </a:r>
          </a:p>
        </p:txBody>
      </p:sp>
      <p:grpSp>
        <p:nvGrpSpPr>
          <p:cNvPr id="14" name="Group 13"/>
          <p:cNvGrpSpPr/>
          <p:nvPr userDrawn="1"/>
        </p:nvGrpSpPr>
        <p:grpSpPr>
          <a:xfrm>
            <a:off x="10077450" y="359569"/>
            <a:ext cx="1752622" cy="493120"/>
            <a:chOff x="228240" y="2152440"/>
            <a:chExt cx="10101600" cy="2842200"/>
          </a:xfrm>
          <a:solidFill>
            <a:schemeClr val="bg1"/>
          </a:solidFill>
        </p:grpSpPr>
        <p:sp>
          <p:nvSpPr>
            <p:cNvPr id="15" name="Freeform 1"/>
            <p:cNvSpPr/>
            <p:nvPr/>
          </p:nvSpPr>
          <p:spPr>
            <a:xfrm>
              <a:off x="228240" y="3147480"/>
              <a:ext cx="1115280" cy="1442880"/>
            </a:xfrm>
            <a:custGeom>
              <a:avLst/>
              <a:gdLst/>
              <a:ahLst/>
              <a:cxnLst/>
              <a:rect l="0" t="0" r="r" b="b"/>
              <a:pathLst>
                <a:path w="3098" h="4008">
                  <a:moveTo>
                    <a:pt x="0" y="3369"/>
                  </a:moveTo>
                  <a:lnTo>
                    <a:pt x="0" y="3369"/>
                  </a:lnTo>
                  <a:cubicBezTo>
                    <a:pt x="516" y="2762"/>
                    <a:pt x="516" y="2762"/>
                    <a:pt x="516" y="2762"/>
                  </a:cubicBezTo>
                  <a:cubicBezTo>
                    <a:pt x="880" y="3065"/>
                    <a:pt x="1245" y="3248"/>
                    <a:pt x="1670" y="3248"/>
                  </a:cubicBezTo>
                  <a:cubicBezTo>
                    <a:pt x="2035" y="3248"/>
                    <a:pt x="2247" y="3096"/>
                    <a:pt x="2247" y="2883"/>
                  </a:cubicBezTo>
                  <a:cubicBezTo>
                    <a:pt x="2247" y="2853"/>
                    <a:pt x="2247" y="2853"/>
                    <a:pt x="2247" y="2853"/>
                  </a:cubicBezTo>
                  <a:cubicBezTo>
                    <a:pt x="2247" y="2641"/>
                    <a:pt x="2095" y="2549"/>
                    <a:pt x="1458" y="2367"/>
                  </a:cubicBezTo>
                  <a:cubicBezTo>
                    <a:pt x="668" y="2155"/>
                    <a:pt x="152" y="1942"/>
                    <a:pt x="152" y="1184"/>
                  </a:cubicBezTo>
                  <a:cubicBezTo>
                    <a:pt x="152" y="1154"/>
                    <a:pt x="152" y="1154"/>
                    <a:pt x="152" y="1154"/>
                  </a:cubicBezTo>
                  <a:cubicBezTo>
                    <a:pt x="152" y="455"/>
                    <a:pt x="729" y="0"/>
                    <a:pt x="1518" y="0"/>
                  </a:cubicBezTo>
                  <a:cubicBezTo>
                    <a:pt x="2095" y="0"/>
                    <a:pt x="2581" y="182"/>
                    <a:pt x="2976" y="485"/>
                  </a:cubicBezTo>
                  <a:cubicBezTo>
                    <a:pt x="2521" y="1123"/>
                    <a:pt x="2521" y="1123"/>
                    <a:pt x="2521" y="1123"/>
                  </a:cubicBezTo>
                  <a:cubicBezTo>
                    <a:pt x="2187" y="911"/>
                    <a:pt x="1852" y="758"/>
                    <a:pt x="1518" y="758"/>
                  </a:cubicBezTo>
                  <a:cubicBezTo>
                    <a:pt x="1185" y="758"/>
                    <a:pt x="1002" y="911"/>
                    <a:pt x="1002" y="1093"/>
                  </a:cubicBezTo>
                  <a:lnTo>
                    <a:pt x="1002" y="1093"/>
                  </a:lnTo>
                  <a:cubicBezTo>
                    <a:pt x="1002" y="1365"/>
                    <a:pt x="1185" y="1426"/>
                    <a:pt x="1852" y="1608"/>
                  </a:cubicBezTo>
                  <a:cubicBezTo>
                    <a:pt x="2642" y="1820"/>
                    <a:pt x="3097" y="2093"/>
                    <a:pt x="3097" y="2792"/>
                  </a:cubicBezTo>
                  <a:lnTo>
                    <a:pt x="3097" y="2792"/>
                  </a:lnTo>
                  <a:cubicBezTo>
                    <a:pt x="3097" y="3551"/>
                    <a:pt x="2490" y="4007"/>
                    <a:pt x="1670" y="4007"/>
                  </a:cubicBezTo>
                  <a:cubicBezTo>
                    <a:pt x="1063" y="4007"/>
                    <a:pt x="486" y="3794"/>
                    <a:pt x="0" y="3369"/>
                  </a:cubicBezTo>
                </a:path>
              </a:pathLst>
            </a:custGeom>
            <a:grpFill/>
            <a:ln>
              <a:noFill/>
            </a:ln>
          </p:spPr>
        </p:sp>
        <p:sp>
          <p:nvSpPr>
            <p:cNvPr id="16" name="Freeform 2"/>
            <p:cNvSpPr/>
            <p:nvPr/>
          </p:nvSpPr>
          <p:spPr>
            <a:xfrm>
              <a:off x="1452600" y="3475440"/>
              <a:ext cx="995400" cy="1114920"/>
            </a:xfrm>
            <a:custGeom>
              <a:avLst/>
              <a:gdLst/>
              <a:ahLst/>
              <a:cxnLst/>
              <a:rect l="0" t="0" r="r" b="b"/>
              <a:pathLst>
                <a:path w="2765" h="3097">
                  <a:moveTo>
                    <a:pt x="0" y="1547"/>
                  </a:moveTo>
                  <a:lnTo>
                    <a:pt x="0" y="1547"/>
                  </a:lnTo>
                  <a:lnTo>
                    <a:pt x="0" y="1547"/>
                  </a:lnTo>
                  <a:cubicBezTo>
                    <a:pt x="0" y="697"/>
                    <a:pt x="668" y="0"/>
                    <a:pt x="1579" y="0"/>
                  </a:cubicBezTo>
                  <a:cubicBezTo>
                    <a:pt x="2126" y="0"/>
                    <a:pt x="2490" y="182"/>
                    <a:pt x="2764" y="485"/>
                  </a:cubicBezTo>
                  <a:cubicBezTo>
                    <a:pt x="2247" y="1061"/>
                    <a:pt x="2247" y="1061"/>
                    <a:pt x="2247" y="1061"/>
                  </a:cubicBezTo>
                  <a:cubicBezTo>
                    <a:pt x="2065" y="849"/>
                    <a:pt x="1852" y="728"/>
                    <a:pt x="1579" y="728"/>
                  </a:cubicBezTo>
                  <a:cubicBezTo>
                    <a:pt x="1154" y="728"/>
                    <a:pt x="851" y="1092"/>
                    <a:pt x="851" y="1547"/>
                  </a:cubicBezTo>
                  <a:lnTo>
                    <a:pt x="851" y="1547"/>
                  </a:lnTo>
                  <a:cubicBezTo>
                    <a:pt x="851" y="2003"/>
                    <a:pt x="1124" y="2367"/>
                    <a:pt x="1610" y="2367"/>
                  </a:cubicBezTo>
                  <a:cubicBezTo>
                    <a:pt x="1883" y="2367"/>
                    <a:pt x="2065" y="2246"/>
                    <a:pt x="2278" y="2064"/>
                  </a:cubicBezTo>
                  <a:cubicBezTo>
                    <a:pt x="2764" y="2550"/>
                    <a:pt x="2764" y="2550"/>
                    <a:pt x="2764" y="2550"/>
                  </a:cubicBezTo>
                  <a:cubicBezTo>
                    <a:pt x="2490" y="2883"/>
                    <a:pt x="2157" y="3096"/>
                    <a:pt x="1549" y="3096"/>
                  </a:cubicBezTo>
                  <a:cubicBezTo>
                    <a:pt x="668" y="3096"/>
                    <a:pt x="0" y="2397"/>
                    <a:pt x="0" y="1547"/>
                  </a:cubicBezTo>
                </a:path>
              </a:pathLst>
            </a:custGeom>
            <a:grpFill/>
            <a:ln>
              <a:noFill/>
            </a:ln>
          </p:spPr>
        </p:sp>
        <p:sp>
          <p:nvSpPr>
            <p:cNvPr id="17" name="Freeform 3"/>
            <p:cNvSpPr/>
            <p:nvPr/>
          </p:nvSpPr>
          <p:spPr>
            <a:xfrm>
              <a:off x="2513160" y="3475440"/>
              <a:ext cx="1159200" cy="1114920"/>
            </a:xfrm>
            <a:custGeom>
              <a:avLst/>
              <a:gdLst/>
              <a:ahLst/>
              <a:cxnLst/>
              <a:rect l="0" t="0" r="r" b="b"/>
              <a:pathLst>
                <a:path w="3220" h="3097">
                  <a:moveTo>
                    <a:pt x="2399" y="1547"/>
                  </a:moveTo>
                  <a:lnTo>
                    <a:pt x="2399" y="1547"/>
                  </a:lnTo>
                  <a:lnTo>
                    <a:pt x="2399" y="1547"/>
                  </a:lnTo>
                  <a:cubicBezTo>
                    <a:pt x="2399" y="1122"/>
                    <a:pt x="2065" y="728"/>
                    <a:pt x="1609" y="728"/>
                  </a:cubicBezTo>
                  <a:cubicBezTo>
                    <a:pt x="1123" y="728"/>
                    <a:pt x="820" y="1092"/>
                    <a:pt x="820" y="1547"/>
                  </a:cubicBezTo>
                  <a:lnTo>
                    <a:pt x="820" y="1547"/>
                  </a:lnTo>
                  <a:cubicBezTo>
                    <a:pt x="820" y="1972"/>
                    <a:pt x="1154" y="2367"/>
                    <a:pt x="1609" y="2367"/>
                  </a:cubicBezTo>
                  <a:cubicBezTo>
                    <a:pt x="2095" y="2367"/>
                    <a:pt x="2399" y="2003"/>
                    <a:pt x="2399" y="1547"/>
                  </a:cubicBezTo>
                  <a:moveTo>
                    <a:pt x="0" y="1547"/>
                  </a:moveTo>
                  <a:lnTo>
                    <a:pt x="0" y="1547"/>
                  </a:lnTo>
                  <a:lnTo>
                    <a:pt x="0" y="1547"/>
                  </a:lnTo>
                  <a:cubicBezTo>
                    <a:pt x="0" y="697"/>
                    <a:pt x="698" y="0"/>
                    <a:pt x="1609" y="0"/>
                  </a:cubicBezTo>
                  <a:cubicBezTo>
                    <a:pt x="2551" y="0"/>
                    <a:pt x="3219" y="667"/>
                    <a:pt x="3219" y="1547"/>
                  </a:cubicBezTo>
                  <a:lnTo>
                    <a:pt x="3219" y="1547"/>
                  </a:lnTo>
                  <a:cubicBezTo>
                    <a:pt x="3219" y="2397"/>
                    <a:pt x="2521" y="3096"/>
                    <a:pt x="1609" y="3096"/>
                  </a:cubicBezTo>
                  <a:cubicBezTo>
                    <a:pt x="668" y="3096"/>
                    <a:pt x="0" y="2428"/>
                    <a:pt x="0" y="1547"/>
                  </a:cubicBezTo>
                </a:path>
              </a:pathLst>
            </a:custGeom>
            <a:grpFill/>
            <a:ln>
              <a:noFill/>
            </a:ln>
          </p:spPr>
        </p:sp>
        <p:sp>
          <p:nvSpPr>
            <p:cNvPr id="18" name="Freeform 4"/>
            <p:cNvSpPr/>
            <p:nvPr/>
          </p:nvSpPr>
          <p:spPr>
            <a:xfrm>
              <a:off x="3792240" y="3497040"/>
              <a:ext cx="984240" cy="1093320"/>
            </a:xfrm>
            <a:custGeom>
              <a:avLst/>
              <a:gdLst/>
              <a:ahLst/>
              <a:cxnLst/>
              <a:rect l="0" t="0" r="r" b="b"/>
              <a:pathLst>
                <a:path w="2734" h="3037">
                  <a:moveTo>
                    <a:pt x="0" y="1912"/>
                  </a:moveTo>
                  <a:lnTo>
                    <a:pt x="0" y="1912"/>
                  </a:lnTo>
                  <a:cubicBezTo>
                    <a:pt x="0" y="0"/>
                    <a:pt x="0" y="0"/>
                    <a:pt x="0" y="0"/>
                  </a:cubicBezTo>
                  <a:cubicBezTo>
                    <a:pt x="850" y="0"/>
                    <a:pt x="850" y="0"/>
                    <a:pt x="850" y="0"/>
                  </a:cubicBezTo>
                  <a:cubicBezTo>
                    <a:pt x="850" y="1639"/>
                    <a:pt x="850" y="1639"/>
                    <a:pt x="850" y="1639"/>
                  </a:cubicBezTo>
                  <a:cubicBezTo>
                    <a:pt x="850" y="2064"/>
                    <a:pt x="1033" y="2247"/>
                    <a:pt x="1367" y="2247"/>
                  </a:cubicBezTo>
                  <a:cubicBezTo>
                    <a:pt x="1670" y="2247"/>
                    <a:pt x="1883" y="2064"/>
                    <a:pt x="1883" y="1639"/>
                  </a:cubicBezTo>
                  <a:cubicBezTo>
                    <a:pt x="1883" y="0"/>
                    <a:pt x="1883" y="0"/>
                    <a:pt x="1883" y="0"/>
                  </a:cubicBezTo>
                  <a:cubicBezTo>
                    <a:pt x="2733" y="0"/>
                    <a:pt x="2733" y="0"/>
                    <a:pt x="2733" y="0"/>
                  </a:cubicBezTo>
                  <a:cubicBezTo>
                    <a:pt x="2733" y="2976"/>
                    <a:pt x="2733" y="2976"/>
                    <a:pt x="2733" y="2976"/>
                  </a:cubicBezTo>
                  <a:cubicBezTo>
                    <a:pt x="1883" y="2976"/>
                    <a:pt x="1883" y="2976"/>
                    <a:pt x="1883" y="2976"/>
                  </a:cubicBezTo>
                  <a:cubicBezTo>
                    <a:pt x="1883" y="2550"/>
                    <a:pt x="1883" y="2550"/>
                    <a:pt x="1883" y="2550"/>
                  </a:cubicBezTo>
                  <a:cubicBezTo>
                    <a:pt x="1700" y="2793"/>
                    <a:pt x="1427" y="3036"/>
                    <a:pt x="1002" y="3036"/>
                  </a:cubicBezTo>
                  <a:cubicBezTo>
                    <a:pt x="364" y="3036"/>
                    <a:pt x="0" y="2611"/>
                    <a:pt x="0" y="1912"/>
                  </a:cubicBezTo>
                </a:path>
              </a:pathLst>
            </a:custGeom>
            <a:grpFill/>
            <a:ln>
              <a:noFill/>
            </a:ln>
          </p:spPr>
        </p:sp>
        <p:sp>
          <p:nvSpPr>
            <p:cNvPr id="19" name="Freeform 5"/>
            <p:cNvSpPr/>
            <p:nvPr/>
          </p:nvSpPr>
          <p:spPr>
            <a:xfrm>
              <a:off x="4951080" y="3223800"/>
              <a:ext cx="557640" cy="1355760"/>
            </a:xfrm>
            <a:custGeom>
              <a:avLst/>
              <a:gdLst/>
              <a:ahLst/>
              <a:cxnLst/>
              <a:rect l="0" t="0" r="r" b="b"/>
              <a:pathLst>
                <a:path w="1549" h="3766">
                  <a:moveTo>
                    <a:pt x="0" y="2884"/>
                  </a:moveTo>
                  <a:lnTo>
                    <a:pt x="0" y="2884"/>
                  </a:lnTo>
                  <a:cubicBezTo>
                    <a:pt x="0" y="0"/>
                    <a:pt x="0" y="0"/>
                    <a:pt x="0" y="0"/>
                  </a:cubicBezTo>
                  <a:cubicBezTo>
                    <a:pt x="850" y="0"/>
                    <a:pt x="850" y="0"/>
                    <a:pt x="850" y="0"/>
                  </a:cubicBezTo>
                  <a:cubicBezTo>
                    <a:pt x="850" y="759"/>
                    <a:pt x="850" y="759"/>
                    <a:pt x="850" y="759"/>
                  </a:cubicBezTo>
                  <a:cubicBezTo>
                    <a:pt x="1548" y="759"/>
                    <a:pt x="1548" y="759"/>
                    <a:pt x="1548" y="759"/>
                  </a:cubicBezTo>
                  <a:cubicBezTo>
                    <a:pt x="1548" y="1487"/>
                    <a:pt x="1548" y="1487"/>
                    <a:pt x="1548" y="1487"/>
                  </a:cubicBezTo>
                  <a:cubicBezTo>
                    <a:pt x="850" y="1487"/>
                    <a:pt x="850" y="1487"/>
                    <a:pt x="850" y="1487"/>
                  </a:cubicBezTo>
                  <a:cubicBezTo>
                    <a:pt x="850" y="2732"/>
                    <a:pt x="850" y="2732"/>
                    <a:pt x="850" y="2732"/>
                  </a:cubicBezTo>
                  <a:cubicBezTo>
                    <a:pt x="850" y="2945"/>
                    <a:pt x="941" y="3036"/>
                    <a:pt x="1122" y="3036"/>
                  </a:cubicBezTo>
                  <a:cubicBezTo>
                    <a:pt x="1274" y="3036"/>
                    <a:pt x="1396" y="3006"/>
                    <a:pt x="1517" y="2914"/>
                  </a:cubicBezTo>
                  <a:cubicBezTo>
                    <a:pt x="1517" y="3613"/>
                    <a:pt x="1517" y="3613"/>
                    <a:pt x="1517" y="3613"/>
                  </a:cubicBezTo>
                  <a:cubicBezTo>
                    <a:pt x="1365" y="3703"/>
                    <a:pt x="1153" y="3765"/>
                    <a:pt x="881" y="3765"/>
                  </a:cubicBezTo>
                  <a:cubicBezTo>
                    <a:pt x="334" y="3765"/>
                    <a:pt x="0" y="3582"/>
                    <a:pt x="0" y="2884"/>
                  </a:cubicBezTo>
                </a:path>
              </a:pathLst>
            </a:custGeom>
            <a:grpFill/>
            <a:ln>
              <a:noFill/>
            </a:ln>
          </p:spPr>
        </p:sp>
        <p:sp>
          <p:nvSpPr>
            <p:cNvPr id="20" name="Freeform 6"/>
            <p:cNvSpPr/>
            <p:nvPr/>
          </p:nvSpPr>
          <p:spPr>
            <a:xfrm>
              <a:off x="5639760" y="3475440"/>
              <a:ext cx="874800" cy="1114920"/>
            </a:xfrm>
            <a:custGeom>
              <a:avLst/>
              <a:gdLst/>
              <a:ahLst/>
              <a:cxnLst/>
              <a:rect l="0" t="0" r="r" b="b"/>
              <a:pathLst>
                <a:path w="2430" h="3097">
                  <a:moveTo>
                    <a:pt x="0" y="2640"/>
                  </a:moveTo>
                  <a:lnTo>
                    <a:pt x="0" y="2640"/>
                  </a:lnTo>
                  <a:cubicBezTo>
                    <a:pt x="364" y="2094"/>
                    <a:pt x="364" y="2094"/>
                    <a:pt x="364" y="2094"/>
                  </a:cubicBezTo>
                  <a:cubicBezTo>
                    <a:pt x="697" y="2307"/>
                    <a:pt x="1032" y="2428"/>
                    <a:pt x="1305" y="2428"/>
                  </a:cubicBezTo>
                  <a:cubicBezTo>
                    <a:pt x="1548" y="2428"/>
                    <a:pt x="1669" y="2337"/>
                    <a:pt x="1669" y="2215"/>
                  </a:cubicBezTo>
                  <a:lnTo>
                    <a:pt x="1669" y="2215"/>
                  </a:lnTo>
                  <a:cubicBezTo>
                    <a:pt x="1669" y="2033"/>
                    <a:pt x="1366" y="1972"/>
                    <a:pt x="1032" y="1851"/>
                  </a:cubicBezTo>
                  <a:cubicBezTo>
                    <a:pt x="637" y="1730"/>
                    <a:pt x="151" y="1547"/>
                    <a:pt x="151" y="971"/>
                  </a:cubicBezTo>
                  <a:cubicBezTo>
                    <a:pt x="151" y="940"/>
                    <a:pt x="151" y="940"/>
                    <a:pt x="151" y="940"/>
                  </a:cubicBezTo>
                  <a:cubicBezTo>
                    <a:pt x="151" y="332"/>
                    <a:pt x="637" y="0"/>
                    <a:pt x="1244" y="0"/>
                  </a:cubicBezTo>
                  <a:cubicBezTo>
                    <a:pt x="1609" y="0"/>
                    <a:pt x="2033" y="121"/>
                    <a:pt x="2368" y="363"/>
                  </a:cubicBezTo>
                  <a:cubicBezTo>
                    <a:pt x="2033" y="940"/>
                    <a:pt x="2033" y="940"/>
                    <a:pt x="2033" y="940"/>
                  </a:cubicBezTo>
                  <a:cubicBezTo>
                    <a:pt x="1730" y="758"/>
                    <a:pt x="1457" y="667"/>
                    <a:pt x="1214" y="667"/>
                  </a:cubicBezTo>
                  <a:cubicBezTo>
                    <a:pt x="1032" y="667"/>
                    <a:pt x="910" y="758"/>
                    <a:pt x="910" y="849"/>
                  </a:cubicBezTo>
                  <a:cubicBezTo>
                    <a:pt x="910" y="879"/>
                    <a:pt x="910" y="879"/>
                    <a:pt x="910" y="879"/>
                  </a:cubicBezTo>
                  <a:cubicBezTo>
                    <a:pt x="910" y="1031"/>
                    <a:pt x="1183" y="1122"/>
                    <a:pt x="1517" y="1244"/>
                  </a:cubicBezTo>
                  <a:cubicBezTo>
                    <a:pt x="1943" y="1365"/>
                    <a:pt x="2429" y="1578"/>
                    <a:pt x="2429" y="2124"/>
                  </a:cubicBezTo>
                  <a:lnTo>
                    <a:pt x="2429" y="2124"/>
                  </a:lnTo>
                  <a:cubicBezTo>
                    <a:pt x="2429" y="2793"/>
                    <a:pt x="1912" y="3096"/>
                    <a:pt x="1275" y="3096"/>
                  </a:cubicBezTo>
                  <a:cubicBezTo>
                    <a:pt x="850" y="3096"/>
                    <a:pt x="394" y="2944"/>
                    <a:pt x="0" y="2640"/>
                  </a:cubicBezTo>
                </a:path>
              </a:pathLst>
            </a:custGeom>
            <a:grpFill/>
            <a:ln>
              <a:noFill/>
            </a:ln>
          </p:spPr>
        </p:sp>
        <p:sp>
          <p:nvSpPr>
            <p:cNvPr id="21" name="Freeform 7"/>
            <p:cNvSpPr/>
            <p:nvPr/>
          </p:nvSpPr>
          <p:spPr>
            <a:xfrm>
              <a:off x="8317800" y="4250880"/>
              <a:ext cx="864360" cy="743760"/>
            </a:xfrm>
            <a:custGeom>
              <a:avLst/>
              <a:gdLst/>
              <a:ahLst/>
              <a:cxnLst/>
              <a:rect l="0" t="0" r="r" b="b"/>
              <a:pathLst>
                <a:path w="2401" h="2066">
                  <a:moveTo>
                    <a:pt x="1914" y="912"/>
                  </a:moveTo>
                  <a:lnTo>
                    <a:pt x="1914" y="912"/>
                  </a:lnTo>
                  <a:cubicBezTo>
                    <a:pt x="1883" y="942"/>
                    <a:pt x="1883" y="942"/>
                    <a:pt x="1883" y="942"/>
                  </a:cubicBezTo>
                  <a:cubicBezTo>
                    <a:pt x="1731" y="1185"/>
                    <a:pt x="1458" y="1428"/>
                    <a:pt x="1185" y="1579"/>
                  </a:cubicBezTo>
                  <a:cubicBezTo>
                    <a:pt x="911" y="1428"/>
                    <a:pt x="638" y="1185"/>
                    <a:pt x="486" y="912"/>
                  </a:cubicBezTo>
                  <a:cubicBezTo>
                    <a:pt x="729" y="547"/>
                    <a:pt x="821" y="213"/>
                    <a:pt x="851" y="0"/>
                  </a:cubicBezTo>
                  <a:cubicBezTo>
                    <a:pt x="425" y="0"/>
                    <a:pt x="425" y="0"/>
                    <a:pt x="425" y="0"/>
                  </a:cubicBezTo>
                  <a:cubicBezTo>
                    <a:pt x="365" y="274"/>
                    <a:pt x="243" y="547"/>
                    <a:pt x="61" y="790"/>
                  </a:cubicBezTo>
                  <a:cubicBezTo>
                    <a:pt x="0" y="882"/>
                    <a:pt x="0" y="882"/>
                    <a:pt x="0" y="882"/>
                  </a:cubicBezTo>
                  <a:cubicBezTo>
                    <a:pt x="31" y="1003"/>
                    <a:pt x="31" y="1003"/>
                    <a:pt x="31" y="1003"/>
                  </a:cubicBezTo>
                  <a:cubicBezTo>
                    <a:pt x="243" y="1397"/>
                    <a:pt x="668" y="1822"/>
                    <a:pt x="1124" y="2005"/>
                  </a:cubicBezTo>
                  <a:cubicBezTo>
                    <a:pt x="1185" y="2065"/>
                    <a:pt x="1185" y="2065"/>
                    <a:pt x="1185" y="2065"/>
                  </a:cubicBezTo>
                  <a:cubicBezTo>
                    <a:pt x="1275" y="2005"/>
                    <a:pt x="1275" y="2005"/>
                    <a:pt x="1275" y="2005"/>
                  </a:cubicBezTo>
                  <a:cubicBezTo>
                    <a:pt x="1671" y="1853"/>
                    <a:pt x="2035" y="1519"/>
                    <a:pt x="2247" y="1185"/>
                  </a:cubicBezTo>
                  <a:cubicBezTo>
                    <a:pt x="2278" y="1124"/>
                    <a:pt x="2339" y="1063"/>
                    <a:pt x="2339" y="1003"/>
                  </a:cubicBezTo>
                  <a:cubicBezTo>
                    <a:pt x="2400" y="882"/>
                    <a:pt x="2400" y="882"/>
                    <a:pt x="2400" y="882"/>
                  </a:cubicBezTo>
                  <a:cubicBezTo>
                    <a:pt x="2339" y="790"/>
                    <a:pt x="2339" y="790"/>
                    <a:pt x="2339" y="790"/>
                  </a:cubicBezTo>
                  <a:cubicBezTo>
                    <a:pt x="2126" y="486"/>
                    <a:pt x="2035" y="183"/>
                    <a:pt x="1974" y="0"/>
                  </a:cubicBezTo>
                  <a:cubicBezTo>
                    <a:pt x="1550" y="0"/>
                    <a:pt x="1550" y="0"/>
                    <a:pt x="1550" y="0"/>
                  </a:cubicBezTo>
                  <a:cubicBezTo>
                    <a:pt x="1580" y="213"/>
                    <a:pt x="1671" y="547"/>
                    <a:pt x="1914" y="912"/>
                  </a:cubicBezTo>
                </a:path>
              </a:pathLst>
            </a:custGeom>
            <a:grpFill/>
            <a:ln>
              <a:noFill/>
            </a:ln>
          </p:spPr>
        </p:sp>
        <p:sp>
          <p:nvSpPr>
            <p:cNvPr id="22" name="Freeform 8"/>
            <p:cNvSpPr/>
            <p:nvPr/>
          </p:nvSpPr>
          <p:spPr>
            <a:xfrm>
              <a:off x="8197560" y="2152440"/>
              <a:ext cx="1104480" cy="1661760"/>
            </a:xfrm>
            <a:custGeom>
              <a:avLst/>
              <a:gdLst/>
              <a:ahLst/>
              <a:cxnLst/>
              <a:rect l="0" t="0" r="r" b="b"/>
              <a:pathLst>
                <a:path w="3068" h="4616">
                  <a:moveTo>
                    <a:pt x="790" y="3279"/>
                  </a:moveTo>
                  <a:lnTo>
                    <a:pt x="790" y="3279"/>
                  </a:lnTo>
                  <a:cubicBezTo>
                    <a:pt x="608" y="2885"/>
                    <a:pt x="426" y="2521"/>
                    <a:pt x="426" y="2156"/>
                  </a:cubicBezTo>
                  <a:cubicBezTo>
                    <a:pt x="456" y="1732"/>
                    <a:pt x="669" y="1306"/>
                    <a:pt x="1093" y="1003"/>
                  </a:cubicBezTo>
                  <a:cubicBezTo>
                    <a:pt x="1155" y="942"/>
                    <a:pt x="1367" y="790"/>
                    <a:pt x="1519" y="638"/>
                  </a:cubicBezTo>
                  <a:cubicBezTo>
                    <a:pt x="1701" y="790"/>
                    <a:pt x="1914" y="942"/>
                    <a:pt x="1974" y="1003"/>
                  </a:cubicBezTo>
                  <a:cubicBezTo>
                    <a:pt x="2369" y="1306"/>
                    <a:pt x="2612" y="1732"/>
                    <a:pt x="2612" y="2156"/>
                  </a:cubicBezTo>
                  <a:cubicBezTo>
                    <a:pt x="2642" y="2521"/>
                    <a:pt x="2460" y="2885"/>
                    <a:pt x="2278" y="3279"/>
                  </a:cubicBezTo>
                  <a:cubicBezTo>
                    <a:pt x="2126" y="3675"/>
                    <a:pt x="1914" y="4129"/>
                    <a:pt x="1852" y="4615"/>
                  </a:cubicBezTo>
                  <a:cubicBezTo>
                    <a:pt x="2308" y="4615"/>
                    <a:pt x="2308" y="4615"/>
                    <a:pt x="2308" y="4615"/>
                  </a:cubicBezTo>
                  <a:cubicBezTo>
                    <a:pt x="2338" y="4220"/>
                    <a:pt x="2521" y="3827"/>
                    <a:pt x="2673" y="3462"/>
                  </a:cubicBezTo>
                  <a:cubicBezTo>
                    <a:pt x="2885" y="3037"/>
                    <a:pt x="3067" y="2612"/>
                    <a:pt x="3067" y="2156"/>
                  </a:cubicBezTo>
                  <a:cubicBezTo>
                    <a:pt x="3067" y="1610"/>
                    <a:pt x="2764" y="1033"/>
                    <a:pt x="2248" y="669"/>
                  </a:cubicBezTo>
                  <a:cubicBezTo>
                    <a:pt x="2065" y="517"/>
                    <a:pt x="1822" y="334"/>
                    <a:pt x="1701" y="183"/>
                  </a:cubicBezTo>
                  <a:cubicBezTo>
                    <a:pt x="1519" y="0"/>
                    <a:pt x="1519" y="0"/>
                    <a:pt x="1519" y="0"/>
                  </a:cubicBezTo>
                  <a:cubicBezTo>
                    <a:pt x="1367" y="183"/>
                    <a:pt x="1367" y="183"/>
                    <a:pt x="1367" y="183"/>
                  </a:cubicBezTo>
                  <a:cubicBezTo>
                    <a:pt x="1185" y="364"/>
                    <a:pt x="881" y="607"/>
                    <a:pt x="820" y="669"/>
                  </a:cubicBezTo>
                  <a:cubicBezTo>
                    <a:pt x="304" y="1033"/>
                    <a:pt x="0" y="1610"/>
                    <a:pt x="0" y="2156"/>
                  </a:cubicBezTo>
                  <a:cubicBezTo>
                    <a:pt x="0" y="2612"/>
                    <a:pt x="183" y="3037"/>
                    <a:pt x="365" y="3462"/>
                  </a:cubicBezTo>
                  <a:cubicBezTo>
                    <a:pt x="547" y="3827"/>
                    <a:pt x="699" y="4220"/>
                    <a:pt x="759" y="4615"/>
                  </a:cubicBezTo>
                  <a:cubicBezTo>
                    <a:pt x="1215" y="4615"/>
                    <a:pt x="1215" y="4615"/>
                    <a:pt x="1215" y="4615"/>
                  </a:cubicBezTo>
                  <a:cubicBezTo>
                    <a:pt x="1155" y="4129"/>
                    <a:pt x="942" y="3675"/>
                    <a:pt x="790" y="3279"/>
                  </a:cubicBezTo>
                </a:path>
              </a:pathLst>
            </a:custGeom>
            <a:grpFill/>
            <a:ln>
              <a:noFill/>
            </a:ln>
          </p:spPr>
        </p:sp>
        <p:sp>
          <p:nvSpPr>
            <p:cNvPr id="23" name="Freeform 9"/>
            <p:cNvSpPr/>
            <p:nvPr/>
          </p:nvSpPr>
          <p:spPr>
            <a:xfrm>
              <a:off x="9181800" y="3048840"/>
              <a:ext cx="1148040" cy="765360"/>
            </a:xfrm>
            <a:custGeom>
              <a:avLst/>
              <a:gdLst/>
              <a:ahLst/>
              <a:cxnLst/>
              <a:rect l="0" t="0" r="r" b="b"/>
              <a:pathLst>
                <a:path w="3189" h="2126">
                  <a:moveTo>
                    <a:pt x="2824" y="486"/>
                  </a:moveTo>
                  <a:lnTo>
                    <a:pt x="2824" y="486"/>
                  </a:lnTo>
                  <a:cubicBezTo>
                    <a:pt x="2551" y="182"/>
                    <a:pt x="2186" y="0"/>
                    <a:pt x="1791" y="0"/>
                  </a:cubicBezTo>
                  <a:lnTo>
                    <a:pt x="1791" y="0"/>
                  </a:lnTo>
                  <a:cubicBezTo>
                    <a:pt x="1275" y="0"/>
                    <a:pt x="819" y="274"/>
                    <a:pt x="486" y="821"/>
                  </a:cubicBezTo>
                  <a:cubicBezTo>
                    <a:pt x="182" y="1275"/>
                    <a:pt x="30" y="1791"/>
                    <a:pt x="0" y="2125"/>
                  </a:cubicBezTo>
                  <a:cubicBezTo>
                    <a:pt x="455" y="2125"/>
                    <a:pt x="455" y="2125"/>
                    <a:pt x="455" y="2125"/>
                  </a:cubicBezTo>
                  <a:cubicBezTo>
                    <a:pt x="486" y="1852"/>
                    <a:pt x="607" y="1428"/>
                    <a:pt x="850" y="1063"/>
                  </a:cubicBezTo>
                  <a:cubicBezTo>
                    <a:pt x="1032" y="759"/>
                    <a:pt x="1336" y="425"/>
                    <a:pt x="1791" y="425"/>
                  </a:cubicBezTo>
                  <a:lnTo>
                    <a:pt x="1791" y="425"/>
                  </a:lnTo>
                  <a:cubicBezTo>
                    <a:pt x="2065" y="425"/>
                    <a:pt x="2308" y="547"/>
                    <a:pt x="2459" y="759"/>
                  </a:cubicBezTo>
                  <a:cubicBezTo>
                    <a:pt x="2641" y="972"/>
                    <a:pt x="2732" y="1245"/>
                    <a:pt x="2672" y="1548"/>
                  </a:cubicBezTo>
                  <a:cubicBezTo>
                    <a:pt x="3097" y="1639"/>
                    <a:pt x="3097" y="1639"/>
                    <a:pt x="3097" y="1639"/>
                  </a:cubicBezTo>
                  <a:cubicBezTo>
                    <a:pt x="3188" y="1215"/>
                    <a:pt x="3067" y="789"/>
                    <a:pt x="2824" y="486"/>
                  </a:cubicBezTo>
                </a:path>
              </a:pathLst>
            </a:custGeom>
            <a:grpFill/>
            <a:ln>
              <a:noFill/>
            </a:ln>
          </p:spPr>
        </p:sp>
        <p:sp>
          <p:nvSpPr>
            <p:cNvPr id="24" name="Freeform 10"/>
            <p:cNvSpPr/>
            <p:nvPr/>
          </p:nvSpPr>
          <p:spPr>
            <a:xfrm>
              <a:off x="7170120" y="3048840"/>
              <a:ext cx="1148040" cy="765360"/>
            </a:xfrm>
            <a:custGeom>
              <a:avLst/>
              <a:gdLst/>
              <a:ahLst/>
              <a:cxnLst/>
              <a:rect l="0" t="0" r="r" b="b"/>
              <a:pathLst>
                <a:path w="3189" h="2126">
                  <a:moveTo>
                    <a:pt x="2703" y="821"/>
                  </a:moveTo>
                  <a:lnTo>
                    <a:pt x="2703" y="821"/>
                  </a:lnTo>
                  <a:cubicBezTo>
                    <a:pt x="2368" y="274"/>
                    <a:pt x="1882" y="0"/>
                    <a:pt x="1397" y="0"/>
                  </a:cubicBezTo>
                  <a:cubicBezTo>
                    <a:pt x="1366" y="0"/>
                    <a:pt x="1366" y="0"/>
                    <a:pt x="1366" y="0"/>
                  </a:cubicBezTo>
                  <a:cubicBezTo>
                    <a:pt x="972" y="0"/>
                    <a:pt x="607" y="182"/>
                    <a:pt x="364" y="486"/>
                  </a:cubicBezTo>
                  <a:cubicBezTo>
                    <a:pt x="122" y="789"/>
                    <a:pt x="0" y="1215"/>
                    <a:pt x="90" y="1639"/>
                  </a:cubicBezTo>
                  <a:cubicBezTo>
                    <a:pt x="516" y="1548"/>
                    <a:pt x="516" y="1548"/>
                    <a:pt x="516" y="1548"/>
                  </a:cubicBezTo>
                  <a:cubicBezTo>
                    <a:pt x="455" y="1275"/>
                    <a:pt x="546" y="972"/>
                    <a:pt x="698" y="759"/>
                  </a:cubicBezTo>
                  <a:cubicBezTo>
                    <a:pt x="881" y="547"/>
                    <a:pt x="1123" y="425"/>
                    <a:pt x="1366" y="425"/>
                  </a:cubicBezTo>
                  <a:lnTo>
                    <a:pt x="1366" y="425"/>
                  </a:lnTo>
                  <a:cubicBezTo>
                    <a:pt x="1852" y="425"/>
                    <a:pt x="2155" y="759"/>
                    <a:pt x="2338" y="1063"/>
                  </a:cubicBezTo>
                  <a:cubicBezTo>
                    <a:pt x="2581" y="1428"/>
                    <a:pt x="2703" y="1852"/>
                    <a:pt x="2733" y="2125"/>
                  </a:cubicBezTo>
                  <a:cubicBezTo>
                    <a:pt x="3188" y="2125"/>
                    <a:pt x="3188" y="2125"/>
                    <a:pt x="3188" y="2125"/>
                  </a:cubicBezTo>
                  <a:cubicBezTo>
                    <a:pt x="3158" y="1791"/>
                    <a:pt x="3006" y="1275"/>
                    <a:pt x="2703" y="821"/>
                  </a:cubicBezTo>
                </a:path>
              </a:pathLst>
            </a:custGeom>
            <a:grpFill/>
            <a:ln>
              <a:noFill/>
            </a:ln>
          </p:spPr>
        </p:sp>
        <p:sp>
          <p:nvSpPr>
            <p:cNvPr id="25" name="Freeform 11"/>
            <p:cNvSpPr/>
            <p:nvPr/>
          </p:nvSpPr>
          <p:spPr>
            <a:xfrm>
              <a:off x="7847640" y="3956040"/>
              <a:ext cx="1804320" cy="153360"/>
            </a:xfrm>
            <a:custGeom>
              <a:avLst/>
              <a:gdLst/>
              <a:ahLst/>
              <a:cxnLst/>
              <a:rect l="0" t="0" r="r" b="b"/>
              <a:pathLst>
                <a:path w="5012" h="426">
                  <a:moveTo>
                    <a:pt x="5011" y="425"/>
                  </a:moveTo>
                  <a:lnTo>
                    <a:pt x="0" y="425"/>
                  </a:lnTo>
                  <a:lnTo>
                    <a:pt x="0" y="0"/>
                  </a:lnTo>
                  <a:lnTo>
                    <a:pt x="5011" y="0"/>
                  </a:lnTo>
                  <a:lnTo>
                    <a:pt x="5011" y="425"/>
                  </a:lnTo>
                </a:path>
              </a:pathLst>
            </a:custGeom>
            <a:grpFill/>
            <a:ln>
              <a:noFill/>
            </a:ln>
          </p:spPr>
        </p:sp>
      </p:grpSp>
      <p:pic>
        <p:nvPicPr>
          <p:cNvPr id="27" name="Picture 26">
            <a:extLst>
              <a:ext uri="{FF2B5EF4-FFF2-40B4-BE49-F238E27FC236}">
                <a16:creationId xmlns:a16="http://schemas.microsoft.com/office/drawing/2014/main" id="{41C61C70-6A4D-439C-8A89-8538802DC9B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2" y="360363"/>
            <a:ext cx="1745801" cy="492324"/>
          </a:xfrm>
          <a:prstGeom prst="rect">
            <a:avLst/>
          </a:prstGeom>
        </p:spPr>
      </p:pic>
    </p:spTree>
    <p:extLst>
      <p:ext uri="{BB962C8B-B14F-4D97-AF65-F5344CB8AC3E}">
        <p14:creationId xmlns:p14="http://schemas.microsoft.com/office/powerpoint/2010/main" val="209694722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Light Image right 2">
    <p:bg>
      <p:bgPr>
        <a:solidFill>
          <a:schemeClr val="bg1"/>
        </a:solidFill>
        <a:effectLst/>
      </p:bgPr>
    </p:bg>
    <p:spTree>
      <p:nvGrpSpPr>
        <p:cNvPr id="1" name=""/>
        <p:cNvGrpSpPr/>
        <p:nvPr/>
      </p:nvGrpSpPr>
      <p:grpSpPr>
        <a:xfrm>
          <a:off x="0" y="0"/>
          <a:ext cx="0" cy="0"/>
          <a:chOff x="0" y="0"/>
          <a:chExt cx="0" cy="0"/>
        </a:xfrm>
      </p:grpSpPr>
      <p:sp>
        <p:nvSpPr>
          <p:cNvPr id="26" name="Picture Placeholder 3">
            <a:extLst>
              <a:ext uri="{FF2B5EF4-FFF2-40B4-BE49-F238E27FC236}">
                <a16:creationId xmlns:a16="http://schemas.microsoft.com/office/drawing/2014/main" id="{6C6731A7-22FD-3F4B-8004-0761A1B6D52C}"/>
              </a:ext>
            </a:extLst>
          </p:cNvPr>
          <p:cNvSpPr>
            <a:spLocks noGrp="1"/>
          </p:cNvSpPr>
          <p:nvPr>
            <p:ph type="pic" sz="quarter" idx="11" hasCustomPrompt="1"/>
          </p:nvPr>
        </p:nvSpPr>
        <p:spPr>
          <a:xfrm>
            <a:off x="6096000" y="0"/>
            <a:ext cx="6096000" cy="6858000"/>
          </a:xfrm>
        </p:spPr>
        <p:txBody>
          <a:bodyPr anchor="ctr"/>
          <a:lstStyle>
            <a:lvl1pPr marL="10800" indent="0" algn="ctr">
              <a:buNone/>
              <a:defRPr>
                <a:solidFill>
                  <a:schemeClr val="tx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solidFill>
                  <a:schemeClr val="tx1"/>
                </a:solidFill>
              </a:rPr>
              <a:t>18/02/2018</a:t>
            </a:r>
          </a:p>
        </p:txBody>
      </p:sp>
      <p:sp>
        <p:nvSpPr>
          <p:cNvPr id="6" name="Holder 6"/>
          <p:cNvSpPr>
            <a:spLocks noGrp="1"/>
          </p:cNvSpPr>
          <p:nvPr>
            <p:ph type="sldNum" sz="quarter" idx="7"/>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13" name="Text Placeholder 23"/>
          <p:cNvSpPr>
            <a:spLocks noGrp="1"/>
          </p:cNvSpPr>
          <p:nvPr>
            <p:ph type="body" sz="quarter" idx="10"/>
          </p:nvPr>
        </p:nvSpPr>
        <p:spPr>
          <a:xfrm>
            <a:off x="1158000" y="1620000"/>
            <a:ext cx="3780000" cy="4502943"/>
          </a:xfrm>
          <a:prstGeom prst="rect">
            <a:avLst/>
          </a:prstGeom>
        </p:spPr>
        <p:txBody>
          <a:bodyPr>
            <a:noAutofit/>
          </a:bodyPr>
          <a:lstStyle>
            <a:lvl1pPr marL="10800" marR="3810" indent="0" algn="l" defTabSz="685800" rtl="0" eaLnBrk="1" latinLnBrk="0" hangingPunct="1">
              <a:lnSpc>
                <a:spcPts val="1950"/>
              </a:lnSpc>
              <a:spcBef>
                <a:spcPts val="315"/>
              </a:spcBef>
              <a:buFont typeface="Arial" panose="020B0604020202020204" pitchFamily="34" charset="0"/>
              <a:buNone/>
              <a:tabLst/>
              <a:defRPr lang="en-US" sz="1800" b="0" i="0" kern="1200" spc="-19" dirty="0" smtClean="0">
                <a:solidFill>
                  <a:schemeClr val="tx1"/>
                </a:solidFill>
                <a:latin typeface="Nunito Sans" charset="0"/>
                <a:ea typeface="Nunito Sans" charset="0"/>
                <a:cs typeface="Nunito Sans" charset="0"/>
              </a:defRPr>
            </a:lvl1pPr>
            <a:lvl2pPr marL="9525" marR="3810" algn="l" defTabSz="685800" rtl="0" eaLnBrk="1" latinLnBrk="0" hangingPunct="1">
              <a:lnSpc>
                <a:spcPts val="2055"/>
              </a:lnSpc>
              <a:spcBef>
                <a:spcPts val="1706"/>
              </a:spcBef>
              <a:defRPr lang="en-US" sz="1800" b="1" i="0" kern="1200" dirty="0" smtClean="0">
                <a:solidFill>
                  <a:schemeClr val="tx2"/>
                </a:solidFill>
                <a:latin typeface="Nunito Sans Black" charset="0"/>
                <a:ea typeface="Nunito Sans Black" charset="0"/>
                <a:cs typeface="Nunito Sans Black" charset="0"/>
              </a:defRPr>
            </a:lvl2pPr>
            <a:lvl3pPr marL="9525" marR="3810" algn="l" defTabSz="685800" rtl="0" eaLnBrk="1" latinLnBrk="0" hangingPunct="1">
              <a:lnSpc>
                <a:spcPts val="2055"/>
              </a:lnSpc>
              <a:spcBef>
                <a:spcPts val="315"/>
              </a:spcBef>
              <a:defRPr lang="en-US" sz="1800" b="1" i="0" kern="1200" spc="-45" dirty="0" smtClean="0">
                <a:solidFill>
                  <a:schemeClr val="tx2"/>
                </a:solidFill>
                <a:latin typeface="Nunito Sans" charset="0"/>
                <a:ea typeface="Nunito Sans" charset="0"/>
                <a:cs typeface="Nunito Sans" charset="0"/>
              </a:defRPr>
            </a:lvl3pPr>
            <a:lvl4pPr marL="9525" marR="3810" algn="l" defTabSz="685800" rtl="0" eaLnBrk="1" latinLnBrk="0" hangingPunct="1">
              <a:lnSpc>
                <a:spcPts val="1950"/>
              </a:lnSpc>
              <a:spcBef>
                <a:spcPts val="315"/>
              </a:spcBef>
              <a:defRPr lang="en-US" sz="1800" b="0" i="0" kern="1200" spc="-19" dirty="0" smtClean="0">
                <a:solidFill>
                  <a:schemeClr val="tx1"/>
                </a:solidFill>
                <a:latin typeface="Nunito Sans" charset="0"/>
                <a:ea typeface="Nunito Sans" charset="0"/>
                <a:cs typeface="Nunito Sans" charset="0"/>
              </a:defRPr>
            </a:lvl4pPr>
            <a:lvl5pPr marL="9525" marR="3810" algn="l" defTabSz="685800" rtl="0" eaLnBrk="1" latinLnBrk="0" hangingPunct="1">
              <a:lnSpc>
                <a:spcPts val="1950"/>
              </a:lnSpc>
              <a:spcBef>
                <a:spcPts val="315"/>
              </a:spcBef>
              <a:defRPr lang="en-US" sz="1800" b="0" i="0" kern="1200" spc="-19" dirty="0">
                <a:solidFill>
                  <a:schemeClr val="tx1"/>
                </a:solidFill>
                <a:latin typeface="Nunito Sans" charset="0"/>
                <a:ea typeface="Nunito Sans" charset="0"/>
                <a:cs typeface="Nunito Sans" charset="0"/>
              </a:defRPr>
            </a:lvl5pPr>
          </a:lstStyle>
          <a:p>
            <a:pPr lvl="0"/>
            <a:r>
              <a:rPr lang="en-US"/>
              <a:t>Click to edit Master text styles</a:t>
            </a:r>
          </a:p>
        </p:txBody>
      </p:sp>
      <p:grpSp>
        <p:nvGrpSpPr>
          <p:cNvPr id="14" name="Group 13"/>
          <p:cNvGrpSpPr/>
          <p:nvPr userDrawn="1"/>
        </p:nvGrpSpPr>
        <p:grpSpPr>
          <a:xfrm>
            <a:off x="10077450" y="359569"/>
            <a:ext cx="1752622" cy="493120"/>
            <a:chOff x="228240" y="2152440"/>
            <a:chExt cx="10101600" cy="2842200"/>
          </a:xfrm>
          <a:solidFill>
            <a:schemeClr val="bg1"/>
          </a:solidFill>
        </p:grpSpPr>
        <p:sp>
          <p:nvSpPr>
            <p:cNvPr id="15" name="Freeform 1"/>
            <p:cNvSpPr/>
            <p:nvPr/>
          </p:nvSpPr>
          <p:spPr>
            <a:xfrm>
              <a:off x="228240" y="3147480"/>
              <a:ext cx="1115280" cy="1442880"/>
            </a:xfrm>
            <a:custGeom>
              <a:avLst/>
              <a:gdLst/>
              <a:ahLst/>
              <a:cxnLst/>
              <a:rect l="0" t="0" r="r" b="b"/>
              <a:pathLst>
                <a:path w="3098" h="4008">
                  <a:moveTo>
                    <a:pt x="0" y="3369"/>
                  </a:moveTo>
                  <a:lnTo>
                    <a:pt x="0" y="3369"/>
                  </a:lnTo>
                  <a:cubicBezTo>
                    <a:pt x="516" y="2762"/>
                    <a:pt x="516" y="2762"/>
                    <a:pt x="516" y="2762"/>
                  </a:cubicBezTo>
                  <a:cubicBezTo>
                    <a:pt x="880" y="3065"/>
                    <a:pt x="1245" y="3248"/>
                    <a:pt x="1670" y="3248"/>
                  </a:cubicBezTo>
                  <a:cubicBezTo>
                    <a:pt x="2035" y="3248"/>
                    <a:pt x="2247" y="3096"/>
                    <a:pt x="2247" y="2883"/>
                  </a:cubicBezTo>
                  <a:cubicBezTo>
                    <a:pt x="2247" y="2853"/>
                    <a:pt x="2247" y="2853"/>
                    <a:pt x="2247" y="2853"/>
                  </a:cubicBezTo>
                  <a:cubicBezTo>
                    <a:pt x="2247" y="2641"/>
                    <a:pt x="2095" y="2549"/>
                    <a:pt x="1458" y="2367"/>
                  </a:cubicBezTo>
                  <a:cubicBezTo>
                    <a:pt x="668" y="2155"/>
                    <a:pt x="152" y="1942"/>
                    <a:pt x="152" y="1184"/>
                  </a:cubicBezTo>
                  <a:cubicBezTo>
                    <a:pt x="152" y="1154"/>
                    <a:pt x="152" y="1154"/>
                    <a:pt x="152" y="1154"/>
                  </a:cubicBezTo>
                  <a:cubicBezTo>
                    <a:pt x="152" y="455"/>
                    <a:pt x="729" y="0"/>
                    <a:pt x="1518" y="0"/>
                  </a:cubicBezTo>
                  <a:cubicBezTo>
                    <a:pt x="2095" y="0"/>
                    <a:pt x="2581" y="182"/>
                    <a:pt x="2976" y="485"/>
                  </a:cubicBezTo>
                  <a:cubicBezTo>
                    <a:pt x="2521" y="1123"/>
                    <a:pt x="2521" y="1123"/>
                    <a:pt x="2521" y="1123"/>
                  </a:cubicBezTo>
                  <a:cubicBezTo>
                    <a:pt x="2187" y="911"/>
                    <a:pt x="1852" y="758"/>
                    <a:pt x="1518" y="758"/>
                  </a:cubicBezTo>
                  <a:cubicBezTo>
                    <a:pt x="1185" y="758"/>
                    <a:pt x="1002" y="911"/>
                    <a:pt x="1002" y="1093"/>
                  </a:cubicBezTo>
                  <a:lnTo>
                    <a:pt x="1002" y="1093"/>
                  </a:lnTo>
                  <a:cubicBezTo>
                    <a:pt x="1002" y="1365"/>
                    <a:pt x="1185" y="1426"/>
                    <a:pt x="1852" y="1608"/>
                  </a:cubicBezTo>
                  <a:cubicBezTo>
                    <a:pt x="2642" y="1820"/>
                    <a:pt x="3097" y="2093"/>
                    <a:pt x="3097" y="2792"/>
                  </a:cubicBezTo>
                  <a:lnTo>
                    <a:pt x="3097" y="2792"/>
                  </a:lnTo>
                  <a:cubicBezTo>
                    <a:pt x="3097" y="3551"/>
                    <a:pt x="2490" y="4007"/>
                    <a:pt x="1670" y="4007"/>
                  </a:cubicBezTo>
                  <a:cubicBezTo>
                    <a:pt x="1063" y="4007"/>
                    <a:pt x="486" y="3794"/>
                    <a:pt x="0" y="3369"/>
                  </a:cubicBezTo>
                </a:path>
              </a:pathLst>
            </a:custGeom>
            <a:grpFill/>
            <a:ln>
              <a:noFill/>
            </a:ln>
          </p:spPr>
        </p:sp>
        <p:sp>
          <p:nvSpPr>
            <p:cNvPr id="16" name="Freeform 2"/>
            <p:cNvSpPr/>
            <p:nvPr/>
          </p:nvSpPr>
          <p:spPr>
            <a:xfrm>
              <a:off x="1452600" y="3475440"/>
              <a:ext cx="995400" cy="1114920"/>
            </a:xfrm>
            <a:custGeom>
              <a:avLst/>
              <a:gdLst/>
              <a:ahLst/>
              <a:cxnLst/>
              <a:rect l="0" t="0" r="r" b="b"/>
              <a:pathLst>
                <a:path w="2765" h="3097">
                  <a:moveTo>
                    <a:pt x="0" y="1547"/>
                  </a:moveTo>
                  <a:lnTo>
                    <a:pt x="0" y="1547"/>
                  </a:lnTo>
                  <a:lnTo>
                    <a:pt x="0" y="1547"/>
                  </a:lnTo>
                  <a:cubicBezTo>
                    <a:pt x="0" y="697"/>
                    <a:pt x="668" y="0"/>
                    <a:pt x="1579" y="0"/>
                  </a:cubicBezTo>
                  <a:cubicBezTo>
                    <a:pt x="2126" y="0"/>
                    <a:pt x="2490" y="182"/>
                    <a:pt x="2764" y="485"/>
                  </a:cubicBezTo>
                  <a:cubicBezTo>
                    <a:pt x="2247" y="1061"/>
                    <a:pt x="2247" y="1061"/>
                    <a:pt x="2247" y="1061"/>
                  </a:cubicBezTo>
                  <a:cubicBezTo>
                    <a:pt x="2065" y="849"/>
                    <a:pt x="1852" y="728"/>
                    <a:pt x="1579" y="728"/>
                  </a:cubicBezTo>
                  <a:cubicBezTo>
                    <a:pt x="1154" y="728"/>
                    <a:pt x="851" y="1092"/>
                    <a:pt x="851" y="1547"/>
                  </a:cubicBezTo>
                  <a:lnTo>
                    <a:pt x="851" y="1547"/>
                  </a:lnTo>
                  <a:cubicBezTo>
                    <a:pt x="851" y="2003"/>
                    <a:pt x="1124" y="2367"/>
                    <a:pt x="1610" y="2367"/>
                  </a:cubicBezTo>
                  <a:cubicBezTo>
                    <a:pt x="1883" y="2367"/>
                    <a:pt x="2065" y="2246"/>
                    <a:pt x="2278" y="2064"/>
                  </a:cubicBezTo>
                  <a:cubicBezTo>
                    <a:pt x="2764" y="2550"/>
                    <a:pt x="2764" y="2550"/>
                    <a:pt x="2764" y="2550"/>
                  </a:cubicBezTo>
                  <a:cubicBezTo>
                    <a:pt x="2490" y="2883"/>
                    <a:pt x="2157" y="3096"/>
                    <a:pt x="1549" y="3096"/>
                  </a:cubicBezTo>
                  <a:cubicBezTo>
                    <a:pt x="668" y="3096"/>
                    <a:pt x="0" y="2397"/>
                    <a:pt x="0" y="1547"/>
                  </a:cubicBezTo>
                </a:path>
              </a:pathLst>
            </a:custGeom>
            <a:grpFill/>
            <a:ln>
              <a:noFill/>
            </a:ln>
          </p:spPr>
        </p:sp>
        <p:sp>
          <p:nvSpPr>
            <p:cNvPr id="17" name="Freeform 3"/>
            <p:cNvSpPr/>
            <p:nvPr/>
          </p:nvSpPr>
          <p:spPr>
            <a:xfrm>
              <a:off x="2513160" y="3475440"/>
              <a:ext cx="1159200" cy="1114920"/>
            </a:xfrm>
            <a:custGeom>
              <a:avLst/>
              <a:gdLst/>
              <a:ahLst/>
              <a:cxnLst/>
              <a:rect l="0" t="0" r="r" b="b"/>
              <a:pathLst>
                <a:path w="3220" h="3097">
                  <a:moveTo>
                    <a:pt x="2399" y="1547"/>
                  </a:moveTo>
                  <a:lnTo>
                    <a:pt x="2399" y="1547"/>
                  </a:lnTo>
                  <a:lnTo>
                    <a:pt x="2399" y="1547"/>
                  </a:lnTo>
                  <a:cubicBezTo>
                    <a:pt x="2399" y="1122"/>
                    <a:pt x="2065" y="728"/>
                    <a:pt x="1609" y="728"/>
                  </a:cubicBezTo>
                  <a:cubicBezTo>
                    <a:pt x="1123" y="728"/>
                    <a:pt x="820" y="1092"/>
                    <a:pt x="820" y="1547"/>
                  </a:cubicBezTo>
                  <a:lnTo>
                    <a:pt x="820" y="1547"/>
                  </a:lnTo>
                  <a:cubicBezTo>
                    <a:pt x="820" y="1972"/>
                    <a:pt x="1154" y="2367"/>
                    <a:pt x="1609" y="2367"/>
                  </a:cubicBezTo>
                  <a:cubicBezTo>
                    <a:pt x="2095" y="2367"/>
                    <a:pt x="2399" y="2003"/>
                    <a:pt x="2399" y="1547"/>
                  </a:cubicBezTo>
                  <a:moveTo>
                    <a:pt x="0" y="1547"/>
                  </a:moveTo>
                  <a:lnTo>
                    <a:pt x="0" y="1547"/>
                  </a:lnTo>
                  <a:lnTo>
                    <a:pt x="0" y="1547"/>
                  </a:lnTo>
                  <a:cubicBezTo>
                    <a:pt x="0" y="697"/>
                    <a:pt x="698" y="0"/>
                    <a:pt x="1609" y="0"/>
                  </a:cubicBezTo>
                  <a:cubicBezTo>
                    <a:pt x="2551" y="0"/>
                    <a:pt x="3219" y="667"/>
                    <a:pt x="3219" y="1547"/>
                  </a:cubicBezTo>
                  <a:lnTo>
                    <a:pt x="3219" y="1547"/>
                  </a:lnTo>
                  <a:cubicBezTo>
                    <a:pt x="3219" y="2397"/>
                    <a:pt x="2521" y="3096"/>
                    <a:pt x="1609" y="3096"/>
                  </a:cubicBezTo>
                  <a:cubicBezTo>
                    <a:pt x="668" y="3096"/>
                    <a:pt x="0" y="2428"/>
                    <a:pt x="0" y="1547"/>
                  </a:cubicBezTo>
                </a:path>
              </a:pathLst>
            </a:custGeom>
            <a:grpFill/>
            <a:ln>
              <a:noFill/>
            </a:ln>
          </p:spPr>
        </p:sp>
        <p:sp>
          <p:nvSpPr>
            <p:cNvPr id="18" name="Freeform 4"/>
            <p:cNvSpPr/>
            <p:nvPr/>
          </p:nvSpPr>
          <p:spPr>
            <a:xfrm>
              <a:off x="3792240" y="3497040"/>
              <a:ext cx="984240" cy="1093320"/>
            </a:xfrm>
            <a:custGeom>
              <a:avLst/>
              <a:gdLst/>
              <a:ahLst/>
              <a:cxnLst/>
              <a:rect l="0" t="0" r="r" b="b"/>
              <a:pathLst>
                <a:path w="2734" h="3037">
                  <a:moveTo>
                    <a:pt x="0" y="1912"/>
                  </a:moveTo>
                  <a:lnTo>
                    <a:pt x="0" y="1912"/>
                  </a:lnTo>
                  <a:cubicBezTo>
                    <a:pt x="0" y="0"/>
                    <a:pt x="0" y="0"/>
                    <a:pt x="0" y="0"/>
                  </a:cubicBezTo>
                  <a:cubicBezTo>
                    <a:pt x="850" y="0"/>
                    <a:pt x="850" y="0"/>
                    <a:pt x="850" y="0"/>
                  </a:cubicBezTo>
                  <a:cubicBezTo>
                    <a:pt x="850" y="1639"/>
                    <a:pt x="850" y="1639"/>
                    <a:pt x="850" y="1639"/>
                  </a:cubicBezTo>
                  <a:cubicBezTo>
                    <a:pt x="850" y="2064"/>
                    <a:pt x="1033" y="2247"/>
                    <a:pt x="1367" y="2247"/>
                  </a:cubicBezTo>
                  <a:cubicBezTo>
                    <a:pt x="1670" y="2247"/>
                    <a:pt x="1883" y="2064"/>
                    <a:pt x="1883" y="1639"/>
                  </a:cubicBezTo>
                  <a:cubicBezTo>
                    <a:pt x="1883" y="0"/>
                    <a:pt x="1883" y="0"/>
                    <a:pt x="1883" y="0"/>
                  </a:cubicBezTo>
                  <a:cubicBezTo>
                    <a:pt x="2733" y="0"/>
                    <a:pt x="2733" y="0"/>
                    <a:pt x="2733" y="0"/>
                  </a:cubicBezTo>
                  <a:cubicBezTo>
                    <a:pt x="2733" y="2976"/>
                    <a:pt x="2733" y="2976"/>
                    <a:pt x="2733" y="2976"/>
                  </a:cubicBezTo>
                  <a:cubicBezTo>
                    <a:pt x="1883" y="2976"/>
                    <a:pt x="1883" y="2976"/>
                    <a:pt x="1883" y="2976"/>
                  </a:cubicBezTo>
                  <a:cubicBezTo>
                    <a:pt x="1883" y="2550"/>
                    <a:pt x="1883" y="2550"/>
                    <a:pt x="1883" y="2550"/>
                  </a:cubicBezTo>
                  <a:cubicBezTo>
                    <a:pt x="1700" y="2793"/>
                    <a:pt x="1427" y="3036"/>
                    <a:pt x="1002" y="3036"/>
                  </a:cubicBezTo>
                  <a:cubicBezTo>
                    <a:pt x="364" y="3036"/>
                    <a:pt x="0" y="2611"/>
                    <a:pt x="0" y="1912"/>
                  </a:cubicBezTo>
                </a:path>
              </a:pathLst>
            </a:custGeom>
            <a:grpFill/>
            <a:ln>
              <a:noFill/>
            </a:ln>
          </p:spPr>
        </p:sp>
        <p:sp>
          <p:nvSpPr>
            <p:cNvPr id="19" name="Freeform 5"/>
            <p:cNvSpPr/>
            <p:nvPr/>
          </p:nvSpPr>
          <p:spPr>
            <a:xfrm>
              <a:off x="4951080" y="3223800"/>
              <a:ext cx="557640" cy="1355760"/>
            </a:xfrm>
            <a:custGeom>
              <a:avLst/>
              <a:gdLst/>
              <a:ahLst/>
              <a:cxnLst/>
              <a:rect l="0" t="0" r="r" b="b"/>
              <a:pathLst>
                <a:path w="1549" h="3766">
                  <a:moveTo>
                    <a:pt x="0" y="2884"/>
                  </a:moveTo>
                  <a:lnTo>
                    <a:pt x="0" y="2884"/>
                  </a:lnTo>
                  <a:cubicBezTo>
                    <a:pt x="0" y="0"/>
                    <a:pt x="0" y="0"/>
                    <a:pt x="0" y="0"/>
                  </a:cubicBezTo>
                  <a:cubicBezTo>
                    <a:pt x="850" y="0"/>
                    <a:pt x="850" y="0"/>
                    <a:pt x="850" y="0"/>
                  </a:cubicBezTo>
                  <a:cubicBezTo>
                    <a:pt x="850" y="759"/>
                    <a:pt x="850" y="759"/>
                    <a:pt x="850" y="759"/>
                  </a:cubicBezTo>
                  <a:cubicBezTo>
                    <a:pt x="1548" y="759"/>
                    <a:pt x="1548" y="759"/>
                    <a:pt x="1548" y="759"/>
                  </a:cubicBezTo>
                  <a:cubicBezTo>
                    <a:pt x="1548" y="1487"/>
                    <a:pt x="1548" y="1487"/>
                    <a:pt x="1548" y="1487"/>
                  </a:cubicBezTo>
                  <a:cubicBezTo>
                    <a:pt x="850" y="1487"/>
                    <a:pt x="850" y="1487"/>
                    <a:pt x="850" y="1487"/>
                  </a:cubicBezTo>
                  <a:cubicBezTo>
                    <a:pt x="850" y="2732"/>
                    <a:pt x="850" y="2732"/>
                    <a:pt x="850" y="2732"/>
                  </a:cubicBezTo>
                  <a:cubicBezTo>
                    <a:pt x="850" y="2945"/>
                    <a:pt x="941" y="3036"/>
                    <a:pt x="1122" y="3036"/>
                  </a:cubicBezTo>
                  <a:cubicBezTo>
                    <a:pt x="1274" y="3036"/>
                    <a:pt x="1396" y="3006"/>
                    <a:pt x="1517" y="2914"/>
                  </a:cubicBezTo>
                  <a:cubicBezTo>
                    <a:pt x="1517" y="3613"/>
                    <a:pt x="1517" y="3613"/>
                    <a:pt x="1517" y="3613"/>
                  </a:cubicBezTo>
                  <a:cubicBezTo>
                    <a:pt x="1365" y="3703"/>
                    <a:pt x="1153" y="3765"/>
                    <a:pt x="881" y="3765"/>
                  </a:cubicBezTo>
                  <a:cubicBezTo>
                    <a:pt x="334" y="3765"/>
                    <a:pt x="0" y="3582"/>
                    <a:pt x="0" y="2884"/>
                  </a:cubicBezTo>
                </a:path>
              </a:pathLst>
            </a:custGeom>
            <a:grpFill/>
            <a:ln>
              <a:noFill/>
            </a:ln>
          </p:spPr>
        </p:sp>
        <p:sp>
          <p:nvSpPr>
            <p:cNvPr id="20" name="Freeform 6"/>
            <p:cNvSpPr/>
            <p:nvPr/>
          </p:nvSpPr>
          <p:spPr>
            <a:xfrm>
              <a:off x="5639760" y="3475440"/>
              <a:ext cx="874800" cy="1114920"/>
            </a:xfrm>
            <a:custGeom>
              <a:avLst/>
              <a:gdLst/>
              <a:ahLst/>
              <a:cxnLst/>
              <a:rect l="0" t="0" r="r" b="b"/>
              <a:pathLst>
                <a:path w="2430" h="3097">
                  <a:moveTo>
                    <a:pt x="0" y="2640"/>
                  </a:moveTo>
                  <a:lnTo>
                    <a:pt x="0" y="2640"/>
                  </a:lnTo>
                  <a:cubicBezTo>
                    <a:pt x="364" y="2094"/>
                    <a:pt x="364" y="2094"/>
                    <a:pt x="364" y="2094"/>
                  </a:cubicBezTo>
                  <a:cubicBezTo>
                    <a:pt x="697" y="2307"/>
                    <a:pt x="1032" y="2428"/>
                    <a:pt x="1305" y="2428"/>
                  </a:cubicBezTo>
                  <a:cubicBezTo>
                    <a:pt x="1548" y="2428"/>
                    <a:pt x="1669" y="2337"/>
                    <a:pt x="1669" y="2215"/>
                  </a:cubicBezTo>
                  <a:lnTo>
                    <a:pt x="1669" y="2215"/>
                  </a:lnTo>
                  <a:cubicBezTo>
                    <a:pt x="1669" y="2033"/>
                    <a:pt x="1366" y="1972"/>
                    <a:pt x="1032" y="1851"/>
                  </a:cubicBezTo>
                  <a:cubicBezTo>
                    <a:pt x="637" y="1730"/>
                    <a:pt x="151" y="1547"/>
                    <a:pt x="151" y="971"/>
                  </a:cubicBezTo>
                  <a:cubicBezTo>
                    <a:pt x="151" y="940"/>
                    <a:pt x="151" y="940"/>
                    <a:pt x="151" y="940"/>
                  </a:cubicBezTo>
                  <a:cubicBezTo>
                    <a:pt x="151" y="332"/>
                    <a:pt x="637" y="0"/>
                    <a:pt x="1244" y="0"/>
                  </a:cubicBezTo>
                  <a:cubicBezTo>
                    <a:pt x="1609" y="0"/>
                    <a:pt x="2033" y="121"/>
                    <a:pt x="2368" y="363"/>
                  </a:cubicBezTo>
                  <a:cubicBezTo>
                    <a:pt x="2033" y="940"/>
                    <a:pt x="2033" y="940"/>
                    <a:pt x="2033" y="940"/>
                  </a:cubicBezTo>
                  <a:cubicBezTo>
                    <a:pt x="1730" y="758"/>
                    <a:pt x="1457" y="667"/>
                    <a:pt x="1214" y="667"/>
                  </a:cubicBezTo>
                  <a:cubicBezTo>
                    <a:pt x="1032" y="667"/>
                    <a:pt x="910" y="758"/>
                    <a:pt x="910" y="849"/>
                  </a:cubicBezTo>
                  <a:cubicBezTo>
                    <a:pt x="910" y="879"/>
                    <a:pt x="910" y="879"/>
                    <a:pt x="910" y="879"/>
                  </a:cubicBezTo>
                  <a:cubicBezTo>
                    <a:pt x="910" y="1031"/>
                    <a:pt x="1183" y="1122"/>
                    <a:pt x="1517" y="1244"/>
                  </a:cubicBezTo>
                  <a:cubicBezTo>
                    <a:pt x="1943" y="1365"/>
                    <a:pt x="2429" y="1578"/>
                    <a:pt x="2429" y="2124"/>
                  </a:cubicBezTo>
                  <a:lnTo>
                    <a:pt x="2429" y="2124"/>
                  </a:lnTo>
                  <a:cubicBezTo>
                    <a:pt x="2429" y="2793"/>
                    <a:pt x="1912" y="3096"/>
                    <a:pt x="1275" y="3096"/>
                  </a:cubicBezTo>
                  <a:cubicBezTo>
                    <a:pt x="850" y="3096"/>
                    <a:pt x="394" y="2944"/>
                    <a:pt x="0" y="2640"/>
                  </a:cubicBezTo>
                </a:path>
              </a:pathLst>
            </a:custGeom>
            <a:grpFill/>
            <a:ln>
              <a:noFill/>
            </a:ln>
          </p:spPr>
        </p:sp>
        <p:sp>
          <p:nvSpPr>
            <p:cNvPr id="21" name="Freeform 7"/>
            <p:cNvSpPr/>
            <p:nvPr/>
          </p:nvSpPr>
          <p:spPr>
            <a:xfrm>
              <a:off x="8317800" y="4250880"/>
              <a:ext cx="864360" cy="743760"/>
            </a:xfrm>
            <a:custGeom>
              <a:avLst/>
              <a:gdLst/>
              <a:ahLst/>
              <a:cxnLst/>
              <a:rect l="0" t="0" r="r" b="b"/>
              <a:pathLst>
                <a:path w="2401" h="2066">
                  <a:moveTo>
                    <a:pt x="1914" y="912"/>
                  </a:moveTo>
                  <a:lnTo>
                    <a:pt x="1914" y="912"/>
                  </a:lnTo>
                  <a:cubicBezTo>
                    <a:pt x="1883" y="942"/>
                    <a:pt x="1883" y="942"/>
                    <a:pt x="1883" y="942"/>
                  </a:cubicBezTo>
                  <a:cubicBezTo>
                    <a:pt x="1731" y="1185"/>
                    <a:pt x="1458" y="1428"/>
                    <a:pt x="1185" y="1579"/>
                  </a:cubicBezTo>
                  <a:cubicBezTo>
                    <a:pt x="911" y="1428"/>
                    <a:pt x="638" y="1185"/>
                    <a:pt x="486" y="912"/>
                  </a:cubicBezTo>
                  <a:cubicBezTo>
                    <a:pt x="729" y="547"/>
                    <a:pt x="821" y="213"/>
                    <a:pt x="851" y="0"/>
                  </a:cubicBezTo>
                  <a:cubicBezTo>
                    <a:pt x="425" y="0"/>
                    <a:pt x="425" y="0"/>
                    <a:pt x="425" y="0"/>
                  </a:cubicBezTo>
                  <a:cubicBezTo>
                    <a:pt x="365" y="274"/>
                    <a:pt x="243" y="547"/>
                    <a:pt x="61" y="790"/>
                  </a:cubicBezTo>
                  <a:cubicBezTo>
                    <a:pt x="0" y="882"/>
                    <a:pt x="0" y="882"/>
                    <a:pt x="0" y="882"/>
                  </a:cubicBezTo>
                  <a:cubicBezTo>
                    <a:pt x="31" y="1003"/>
                    <a:pt x="31" y="1003"/>
                    <a:pt x="31" y="1003"/>
                  </a:cubicBezTo>
                  <a:cubicBezTo>
                    <a:pt x="243" y="1397"/>
                    <a:pt x="668" y="1822"/>
                    <a:pt x="1124" y="2005"/>
                  </a:cubicBezTo>
                  <a:cubicBezTo>
                    <a:pt x="1185" y="2065"/>
                    <a:pt x="1185" y="2065"/>
                    <a:pt x="1185" y="2065"/>
                  </a:cubicBezTo>
                  <a:cubicBezTo>
                    <a:pt x="1275" y="2005"/>
                    <a:pt x="1275" y="2005"/>
                    <a:pt x="1275" y="2005"/>
                  </a:cubicBezTo>
                  <a:cubicBezTo>
                    <a:pt x="1671" y="1853"/>
                    <a:pt x="2035" y="1519"/>
                    <a:pt x="2247" y="1185"/>
                  </a:cubicBezTo>
                  <a:cubicBezTo>
                    <a:pt x="2278" y="1124"/>
                    <a:pt x="2339" y="1063"/>
                    <a:pt x="2339" y="1003"/>
                  </a:cubicBezTo>
                  <a:cubicBezTo>
                    <a:pt x="2400" y="882"/>
                    <a:pt x="2400" y="882"/>
                    <a:pt x="2400" y="882"/>
                  </a:cubicBezTo>
                  <a:cubicBezTo>
                    <a:pt x="2339" y="790"/>
                    <a:pt x="2339" y="790"/>
                    <a:pt x="2339" y="790"/>
                  </a:cubicBezTo>
                  <a:cubicBezTo>
                    <a:pt x="2126" y="486"/>
                    <a:pt x="2035" y="183"/>
                    <a:pt x="1974" y="0"/>
                  </a:cubicBezTo>
                  <a:cubicBezTo>
                    <a:pt x="1550" y="0"/>
                    <a:pt x="1550" y="0"/>
                    <a:pt x="1550" y="0"/>
                  </a:cubicBezTo>
                  <a:cubicBezTo>
                    <a:pt x="1580" y="213"/>
                    <a:pt x="1671" y="547"/>
                    <a:pt x="1914" y="912"/>
                  </a:cubicBezTo>
                </a:path>
              </a:pathLst>
            </a:custGeom>
            <a:grpFill/>
            <a:ln>
              <a:noFill/>
            </a:ln>
          </p:spPr>
        </p:sp>
        <p:sp>
          <p:nvSpPr>
            <p:cNvPr id="22" name="Freeform 8"/>
            <p:cNvSpPr/>
            <p:nvPr/>
          </p:nvSpPr>
          <p:spPr>
            <a:xfrm>
              <a:off x="8197560" y="2152440"/>
              <a:ext cx="1104480" cy="1661760"/>
            </a:xfrm>
            <a:custGeom>
              <a:avLst/>
              <a:gdLst/>
              <a:ahLst/>
              <a:cxnLst/>
              <a:rect l="0" t="0" r="r" b="b"/>
              <a:pathLst>
                <a:path w="3068" h="4616">
                  <a:moveTo>
                    <a:pt x="790" y="3279"/>
                  </a:moveTo>
                  <a:lnTo>
                    <a:pt x="790" y="3279"/>
                  </a:lnTo>
                  <a:cubicBezTo>
                    <a:pt x="608" y="2885"/>
                    <a:pt x="426" y="2521"/>
                    <a:pt x="426" y="2156"/>
                  </a:cubicBezTo>
                  <a:cubicBezTo>
                    <a:pt x="456" y="1732"/>
                    <a:pt x="669" y="1306"/>
                    <a:pt x="1093" y="1003"/>
                  </a:cubicBezTo>
                  <a:cubicBezTo>
                    <a:pt x="1155" y="942"/>
                    <a:pt x="1367" y="790"/>
                    <a:pt x="1519" y="638"/>
                  </a:cubicBezTo>
                  <a:cubicBezTo>
                    <a:pt x="1701" y="790"/>
                    <a:pt x="1914" y="942"/>
                    <a:pt x="1974" y="1003"/>
                  </a:cubicBezTo>
                  <a:cubicBezTo>
                    <a:pt x="2369" y="1306"/>
                    <a:pt x="2612" y="1732"/>
                    <a:pt x="2612" y="2156"/>
                  </a:cubicBezTo>
                  <a:cubicBezTo>
                    <a:pt x="2642" y="2521"/>
                    <a:pt x="2460" y="2885"/>
                    <a:pt x="2278" y="3279"/>
                  </a:cubicBezTo>
                  <a:cubicBezTo>
                    <a:pt x="2126" y="3675"/>
                    <a:pt x="1914" y="4129"/>
                    <a:pt x="1852" y="4615"/>
                  </a:cubicBezTo>
                  <a:cubicBezTo>
                    <a:pt x="2308" y="4615"/>
                    <a:pt x="2308" y="4615"/>
                    <a:pt x="2308" y="4615"/>
                  </a:cubicBezTo>
                  <a:cubicBezTo>
                    <a:pt x="2338" y="4220"/>
                    <a:pt x="2521" y="3827"/>
                    <a:pt x="2673" y="3462"/>
                  </a:cubicBezTo>
                  <a:cubicBezTo>
                    <a:pt x="2885" y="3037"/>
                    <a:pt x="3067" y="2612"/>
                    <a:pt x="3067" y="2156"/>
                  </a:cubicBezTo>
                  <a:cubicBezTo>
                    <a:pt x="3067" y="1610"/>
                    <a:pt x="2764" y="1033"/>
                    <a:pt x="2248" y="669"/>
                  </a:cubicBezTo>
                  <a:cubicBezTo>
                    <a:pt x="2065" y="517"/>
                    <a:pt x="1822" y="334"/>
                    <a:pt x="1701" y="183"/>
                  </a:cubicBezTo>
                  <a:cubicBezTo>
                    <a:pt x="1519" y="0"/>
                    <a:pt x="1519" y="0"/>
                    <a:pt x="1519" y="0"/>
                  </a:cubicBezTo>
                  <a:cubicBezTo>
                    <a:pt x="1367" y="183"/>
                    <a:pt x="1367" y="183"/>
                    <a:pt x="1367" y="183"/>
                  </a:cubicBezTo>
                  <a:cubicBezTo>
                    <a:pt x="1185" y="364"/>
                    <a:pt x="881" y="607"/>
                    <a:pt x="820" y="669"/>
                  </a:cubicBezTo>
                  <a:cubicBezTo>
                    <a:pt x="304" y="1033"/>
                    <a:pt x="0" y="1610"/>
                    <a:pt x="0" y="2156"/>
                  </a:cubicBezTo>
                  <a:cubicBezTo>
                    <a:pt x="0" y="2612"/>
                    <a:pt x="183" y="3037"/>
                    <a:pt x="365" y="3462"/>
                  </a:cubicBezTo>
                  <a:cubicBezTo>
                    <a:pt x="547" y="3827"/>
                    <a:pt x="699" y="4220"/>
                    <a:pt x="759" y="4615"/>
                  </a:cubicBezTo>
                  <a:cubicBezTo>
                    <a:pt x="1215" y="4615"/>
                    <a:pt x="1215" y="4615"/>
                    <a:pt x="1215" y="4615"/>
                  </a:cubicBezTo>
                  <a:cubicBezTo>
                    <a:pt x="1155" y="4129"/>
                    <a:pt x="942" y="3675"/>
                    <a:pt x="790" y="3279"/>
                  </a:cubicBezTo>
                </a:path>
              </a:pathLst>
            </a:custGeom>
            <a:grpFill/>
            <a:ln>
              <a:noFill/>
            </a:ln>
          </p:spPr>
        </p:sp>
        <p:sp>
          <p:nvSpPr>
            <p:cNvPr id="23" name="Freeform 9"/>
            <p:cNvSpPr/>
            <p:nvPr/>
          </p:nvSpPr>
          <p:spPr>
            <a:xfrm>
              <a:off x="9181800" y="3048840"/>
              <a:ext cx="1148040" cy="765360"/>
            </a:xfrm>
            <a:custGeom>
              <a:avLst/>
              <a:gdLst/>
              <a:ahLst/>
              <a:cxnLst/>
              <a:rect l="0" t="0" r="r" b="b"/>
              <a:pathLst>
                <a:path w="3189" h="2126">
                  <a:moveTo>
                    <a:pt x="2824" y="486"/>
                  </a:moveTo>
                  <a:lnTo>
                    <a:pt x="2824" y="486"/>
                  </a:lnTo>
                  <a:cubicBezTo>
                    <a:pt x="2551" y="182"/>
                    <a:pt x="2186" y="0"/>
                    <a:pt x="1791" y="0"/>
                  </a:cubicBezTo>
                  <a:lnTo>
                    <a:pt x="1791" y="0"/>
                  </a:lnTo>
                  <a:cubicBezTo>
                    <a:pt x="1275" y="0"/>
                    <a:pt x="819" y="274"/>
                    <a:pt x="486" y="821"/>
                  </a:cubicBezTo>
                  <a:cubicBezTo>
                    <a:pt x="182" y="1275"/>
                    <a:pt x="30" y="1791"/>
                    <a:pt x="0" y="2125"/>
                  </a:cubicBezTo>
                  <a:cubicBezTo>
                    <a:pt x="455" y="2125"/>
                    <a:pt x="455" y="2125"/>
                    <a:pt x="455" y="2125"/>
                  </a:cubicBezTo>
                  <a:cubicBezTo>
                    <a:pt x="486" y="1852"/>
                    <a:pt x="607" y="1428"/>
                    <a:pt x="850" y="1063"/>
                  </a:cubicBezTo>
                  <a:cubicBezTo>
                    <a:pt x="1032" y="759"/>
                    <a:pt x="1336" y="425"/>
                    <a:pt x="1791" y="425"/>
                  </a:cubicBezTo>
                  <a:lnTo>
                    <a:pt x="1791" y="425"/>
                  </a:lnTo>
                  <a:cubicBezTo>
                    <a:pt x="2065" y="425"/>
                    <a:pt x="2308" y="547"/>
                    <a:pt x="2459" y="759"/>
                  </a:cubicBezTo>
                  <a:cubicBezTo>
                    <a:pt x="2641" y="972"/>
                    <a:pt x="2732" y="1245"/>
                    <a:pt x="2672" y="1548"/>
                  </a:cubicBezTo>
                  <a:cubicBezTo>
                    <a:pt x="3097" y="1639"/>
                    <a:pt x="3097" y="1639"/>
                    <a:pt x="3097" y="1639"/>
                  </a:cubicBezTo>
                  <a:cubicBezTo>
                    <a:pt x="3188" y="1215"/>
                    <a:pt x="3067" y="789"/>
                    <a:pt x="2824" y="486"/>
                  </a:cubicBezTo>
                </a:path>
              </a:pathLst>
            </a:custGeom>
            <a:grpFill/>
            <a:ln>
              <a:noFill/>
            </a:ln>
          </p:spPr>
        </p:sp>
        <p:sp>
          <p:nvSpPr>
            <p:cNvPr id="24" name="Freeform 10"/>
            <p:cNvSpPr/>
            <p:nvPr/>
          </p:nvSpPr>
          <p:spPr>
            <a:xfrm>
              <a:off x="7170120" y="3048840"/>
              <a:ext cx="1148040" cy="765360"/>
            </a:xfrm>
            <a:custGeom>
              <a:avLst/>
              <a:gdLst/>
              <a:ahLst/>
              <a:cxnLst/>
              <a:rect l="0" t="0" r="r" b="b"/>
              <a:pathLst>
                <a:path w="3189" h="2126">
                  <a:moveTo>
                    <a:pt x="2703" y="821"/>
                  </a:moveTo>
                  <a:lnTo>
                    <a:pt x="2703" y="821"/>
                  </a:lnTo>
                  <a:cubicBezTo>
                    <a:pt x="2368" y="274"/>
                    <a:pt x="1882" y="0"/>
                    <a:pt x="1397" y="0"/>
                  </a:cubicBezTo>
                  <a:cubicBezTo>
                    <a:pt x="1366" y="0"/>
                    <a:pt x="1366" y="0"/>
                    <a:pt x="1366" y="0"/>
                  </a:cubicBezTo>
                  <a:cubicBezTo>
                    <a:pt x="972" y="0"/>
                    <a:pt x="607" y="182"/>
                    <a:pt x="364" y="486"/>
                  </a:cubicBezTo>
                  <a:cubicBezTo>
                    <a:pt x="122" y="789"/>
                    <a:pt x="0" y="1215"/>
                    <a:pt x="90" y="1639"/>
                  </a:cubicBezTo>
                  <a:cubicBezTo>
                    <a:pt x="516" y="1548"/>
                    <a:pt x="516" y="1548"/>
                    <a:pt x="516" y="1548"/>
                  </a:cubicBezTo>
                  <a:cubicBezTo>
                    <a:pt x="455" y="1275"/>
                    <a:pt x="546" y="972"/>
                    <a:pt x="698" y="759"/>
                  </a:cubicBezTo>
                  <a:cubicBezTo>
                    <a:pt x="881" y="547"/>
                    <a:pt x="1123" y="425"/>
                    <a:pt x="1366" y="425"/>
                  </a:cubicBezTo>
                  <a:lnTo>
                    <a:pt x="1366" y="425"/>
                  </a:lnTo>
                  <a:cubicBezTo>
                    <a:pt x="1852" y="425"/>
                    <a:pt x="2155" y="759"/>
                    <a:pt x="2338" y="1063"/>
                  </a:cubicBezTo>
                  <a:cubicBezTo>
                    <a:pt x="2581" y="1428"/>
                    <a:pt x="2703" y="1852"/>
                    <a:pt x="2733" y="2125"/>
                  </a:cubicBezTo>
                  <a:cubicBezTo>
                    <a:pt x="3188" y="2125"/>
                    <a:pt x="3188" y="2125"/>
                    <a:pt x="3188" y="2125"/>
                  </a:cubicBezTo>
                  <a:cubicBezTo>
                    <a:pt x="3158" y="1791"/>
                    <a:pt x="3006" y="1275"/>
                    <a:pt x="2703" y="821"/>
                  </a:cubicBezTo>
                </a:path>
              </a:pathLst>
            </a:custGeom>
            <a:grpFill/>
            <a:ln>
              <a:noFill/>
            </a:ln>
          </p:spPr>
        </p:sp>
        <p:sp>
          <p:nvSpPr>
            <p:cNvPr id="25" name="Freeform 11"/>
            <p:cNvSpPr/>
            <p:nvPr/>
          </p:nvSpPr>
          <p:spPr>
            <a:xfrm>
              <a:off x="7847640" y="3956040"/>
              <a:ext cx="1804320" cy="153360"/>
            </a:xfrm>
            <a:custGeom>
              <a:avLst/>
              <a:gdLst/>
              <a:ahLst/>
              <a:cxnLst/>
              <a:rect l="0" t="0" r="r" b="b"/>
              <a:pathLst>
                <a:path w="5012" h="426">
                  <a:moveTo>
                    <a:pt x="5011" y="425"/>
                  </a:moveTo>
                  <a:lnTo>
                    <a:pt x="0" y="425"/>
                  </a:lnTo>
                  <a:lnTo>
                    <a:pt x="0" y="0"/>
                  </a:lnTo>
                  <a:lnTo>
                    <a:pt x="5011" y="0"/>
                  </a:lnTo>
                  <a:lnTo>
                    <a:pt x="5011" y="425"/>
                  </a:lnTo>
                </a:path>
              </a:pathLst>
            </a:custGeom>
            <a:grpFill/>
            <a:ln>
              <a:noFill/>
            </a:ln>
          </p:spPr>
        </p:sp>
      </p:grpSp>
      <p:pic>
        <p:nvPicPr>
          <p:cNvPr id="33" name="Picture 3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0" y="360363"/>
            <a:ext cx="1745805" cy="492324"/>
          </a:xfrm>
          <a:prstGeom prst="rect">
            <a:avLst/>
          </a:prstGeom>
        </p:spPr>
      </p:pic>
    </p:spTree>
    <p:extLst>
      <p:ext uri="{BB962C8B-B14F-4D97-AF65-F5344CB8AC3E}">
        <p14:creationId xmlns:p14="http://schemas.microsoft.com/office/powerpoint/2010/main" val="209694722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Light Image right 2">
    <p:bg>
      <p:bgPr>
        <a:solidFill>
          <a:schemeClr val="bg1"/>
        </a:solidFill>
        <a:effectLst/>
      </p:bgPr>
    </p:bg>
    <p:spTree>
      <p:nvGrpSpPr>
        <p:cNvPr id="1" name=""/>
        <p:cNvGrpSpPr/>
        <p:nvPr/>
      </p:nvGrpSpPr>
      <p:grpSpPr>
        <a:xfrm>
          <a:off x="0" y="0"/>
          <a:ext cx="0" cy="0"/>
          <a:chOff x="0" y="0"/>
          <a:chExt cx="0" cy="0"/>
        </a:xfrm>
      </p:grpSpPr>
      <p:sp>
        <p:nvSpPr>
          <p:cNvPr id="27" name="Picture Placeholder 3">
            <a:extLst>
              <a:ext uri="{FF2B5EF4-FFF2-40B4-BE49-F238E27FC236}">
                <a16:creationId xmlns:a16="http://schemas.microsoft.com/office/drawing/2014/main" id="{0F57CD9A-2D1D-7A4C-BF76-1884EF4102F3}"/>
              </a:ext>
            </a:extLst>
          </p:cNvPr>
          <p:cNvSpPr>
            <a:spLocks noGrp="1"/>
          </p:cNvSpPr>
          <p:nvPr>
            <p:ph type="pic" sz="quarter" idx="11" hasCustomPrompt="1"/>
          </p:nvPr>
        </p:nvSpPr>
        <p:spPr>
          <a:xfrm>
            <a:off x="6096000" y="0"/>
            <a:ext cx="6096000" cy="6858000"/>
          </a:xfrm>
        </p:spPr>
        <p:txBody>
          <a:bodyPr anchor="ctr"/>
          <a:lstStyle>
            <a:lvl1pPr marL="10800" indent="0" algn="ctr">
              <a:buNone/>
              <a:defRPr>
                <a:solidFill>
                  <a:schemeClr val="tx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solidFill>
                  <a:schemeClr val="tx1"/>
                </a:solidFill>
              </a:rPr>
              <a:t>18/02/2018</a:t>
            </a:r>
          </a:p>
        </p:txBody>
      </p:sp>
      <p:sp>
        <p:nvSpPr>
          <p:cNvPr id="6" name="Holder 6"/>
          <p:cNvSpPr>
            <a:spLocks noGrp="1"/>
          </p:cNvSpPr>
          <p:nvPr>
            <p:ph type="sldNum" sz="quarter" idx="7"/>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13" name="Text Placeholder 23"/>
          <p:cNvSpPr>
            <a:spLocks noGrp="1"/>
          </p:cNvSpPr>
          <p:nvPr>
            <p:ph type="body" sz="quarter" idx="10" hasCustomPrompt="1"/>
          </p:nvPr>
        </p:nvSpPr>
        <p:spPr>
          <a:xfrm>
            <a:off x="1158000" y="1620000"/>
            <a:ext cx="3780000" cy="4502943"/>
          </a:xfrm>
          <a:prstGeom prst="rect">
            <a:avLst/>
          </a:prstGeom>
        </p:spPr>
        <p:txBody>
          <a:bodyPr>
            <a:noAutofit/>
          </a:bodyPr>
          <a:lstStyle>
            <a:lvl1pPr marL="133200" marR="3810" indent="-122400" algn="l" defTabSz="685800" rtl="0" eaLnBrk="1" latinLnBrk="0" hangingPunct="1">
              <a:lnSpc>
                <a:spcPts val="1950"/>
              </a:lnSpc>
              <a:spcBef>
                <a:spcPts val="315"/>
              </a:spcBef>
              <a:buFont typeface="Arial" panose="020B0604020202020204" pitchFamily="34" charset="0"/>
              <a:buChar char="•"/>
              <a:tabLst/>
              <a:defRPr lang="en-US" sz="1800" b="0" i="0" kern="1200" spc="-19" dirty="0" smtClean="0">
                <a:solidFill>
                  <a:schemeClr val="tx1"/>
                </a:solidFill>
                <a:latin typeface="Nunito Sans" charset="0"/>
                <a:ea typeface="Nunito Sans" charset="0"/>
                <a:cs typeface="Nunito Sans" charset="0"/>
              </a:defRPr>
            </a:lvl1pPr>
            <a:lvl2pPr marL="9525" marR="3810" algn="l" defTabSz="685800" rtl="0" eaLnBrk="1" latinLnBrk="0" hangingPunct="1">
              <a:lnSpc>
                <a:spcPts val="2055"/>
              </a:lnSpc>
              <a:spcBef>
                <a:spcPts val="1706"/>
              </a:spcBef>
              <a:defRPr lang="en-US" sz="1800" b="1" i="0" kern="1200" dirty="0" smtClean="0">
                <a:solidFill>
                  <a:schemeClr val="tx2"/>
                </a:solidFill>
                <a:latin typeface="Nunito Sans Black" charset="0"/>
                <a:ea typeface="Nunito Sans Black" charset="0"/>
                <a:cs typeface="Nunito Sans Black" charset="0"/>
              </a:defRPr>
            </a:lvl2pPr>
            <a:lvl3pPr marL="9525" marR="3810" algn="l" defTabSz="685800" rtl="0" eaLnBrk="1" latinLnBrk="0" hangingPunct="1">
              <a:lnSpc>
                <a:spcPts val="2055"/>
              </a:lnSpc>
              <a:spcBef>
                <a:spcPts val="315"/>
              </a:spcBef>
              <a:defRPr lang="en-US" sz="1800" b="1" i="0" kern="1200" spc="-45" dirty="0" smtClean="0">
                <a:solidFill>
                  <a:schemeClr val="tx2"/>
                </a:solidFill>
                <a:latin typeface="Nunito Sans" charset="0"/>
                <a:ea typeface="Nunito Sans" charset="0"/>
                <a:cs typeface="Nunito Sans" charset="0"/>
              </a:defRPr>
            </a:lvl3pPr>
            <a:lvl4pPr marL="9525" marR="3810" algn="l" defTabSz="685800" rtl="0" eaLnBrk="1" latinLnBrk="0" hangingPunct="1">
              <a:lnSpc>
                <a:spcPts val="1950"/>
              </a:lnSpc>
              <a:spcBef>
                <a:spcPts val="315"/>
              </a:spcBef>
              <a:defRPr lang="en-US" sz="1800" b="0" i="0" kern="1200" spc="-19" dirty="0" smtClean="0">
                <a:solidFill>
                  <a:schemeClr val="tx1"/>
                </a:solidFill>
                <a:latin typeface="Nunito Sans" charset="0"/>
                <a:ea typeface="Nunito Sans" charset="0"/>
                <a:cs typeface="Nunito Sans" charset="0"/>
              </a:defRPr>
            </a:lvl4pPr>
            <a:lvl5pPr marL="9525" marR="3810" algn="l" defTabSz="685800" rtl="0" eaLnBrk="1" latinLnBrk="0" hangingPunct="1">
              <a:lnSpc>
                <a:spcPts val="1950"/>
              </a:lnSpc>
              <a:spcBef>
                <a:spcPts val="315"/>
              </a:spcBef>
              <a:defRPr lang="en-US" sz="1800" b="0" i="0" kern="1200" spc="-19" dirty="0">
                <a:solidFill>
                  <a:schemeClr val="tx1"/>
                </a:solidFill>
                <a:latin typeface="Nunito Sans" charset="0"/>
                <a:ea typeface="Nunito Sans" charset="0"/>
                <a:cs typeface="Nunito Sans" charset="0"/>
              </a:defRPr>
            </a:lvl5pPr>
          </a:lstStyle>
          <a:p>
            <a:pPr lvl="0"/>
            <a:r>
              <a:rPr lang="en-US"/>
              <a:t>Set the bullets</a:t>
            </a:r>
          </a:p>
        </p:txBody>
      </p:sp>
      <p:pic>
        <p:nvPicPr>
          <p:cNvPr id="26" name="Picture 2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0" y="360363"/>
            <a:ext cx="1745805" cy="492324"/>
          </a:xfrm>
          <a:prstGeom prst="rect">
            <a:avLst/>
          </a:prstGeom>
        </p:spPr>
      </p:pic>
    </p:spTree>
    <p:extLst>
      <p:ext uri="{BB962C8B-B14F-4D97-AF65-F5344CB8AC3E}">
        <p14:creationId xmlns:p14="http://schemas.microsoft.com/office/powerpoint/2010/main" val="133680682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Light Image left 3">
    <p:bg>
      <p:bgPr>
        <a:solidFill>
          <a:schemeClr val="bg1"/>
        </a:solidFill>
        <a:effectLst/>
      </p:bgPr>
    </p:bg>
    <p:spTree>
      <p:nvGrpSpPr>
        <p:cNvPr id="1" name=""/>
        <p:cNvGrpSpPr/>
        <p:nvPr/>
      </p:nvGrpSpPr>
      <p:grpSpPr>
        <a:xfrm>
          <a:off x="0" y="0"/>
          <a:ext cx="0" cy="0"/>
          <a:chOff x="0" y="0"/>
          <a:chExt cx="0" cy="0"/>
        </a:xfrm>
      </p:grpSpPr>
      <p:sp>
        <p:nvSpPr>
          <p:cNvPr id="26" name="Picture Placeholder 3">
            <a:extLst>
              <a:ext uri="{FF2B5EF4-FFF2-40B4-BE49-F238E27FC236}">
                <a16:creationId xmlns:a16="http://schemas.microsoft.com/office/drawing/2014/main" id="{E5E26ECD-11FC-8644-AECC-2BF6CAFD4C03}"/>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tx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solidFill>
                  <a:schemeClr val="tx1"/>
                </a:solidFill>
              </a:rPr>
              <a:t>18/02/2018</a:t>
            </a:r>
          </a:p>
        </p:txBody>
      </p:sp>
      <p:sp>
        <p:nvSpPr>
          <p:cNvPr id="6" name="Holder 6"/>
          <p:cNvSpPr>
            <a:spLocks noGrp="1"/>
          </p:cNvSpPr>
          <p:nvPr>
            <p:ph type="sldNum" sz="quarter" idx="7"/>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9" name="Text Placeholder 8">
            <a:extLst>
              <a:ext uri="{FF2B5EF4-FFF2-40B4-BE49-F238E27FC236}">
                <a16:creationId xmlns:a16="http://schemas.microsoft.com/office/drawing/2014/main" id="{F2137783-675F-904F-87FC-0AE0AE96C6C2}"/>
              </a:ext>
            </a:extLst>
          </p:cNvPr>
          <p:cNvSpPr>
            <a:spLocks noGrp="1"/>
          </p:cNvSpPr>
          <p:nvPr>
            <p:ph type="body" sz="quarter" idx="10"/>
          </p:nvPr>
        </p:nvSpPr>
        <p:spPr>
          <a:xfrm>
            <a:off x="7292441" y="1620000"/>
            <a:ext cx="3767138" cy="4503385"/>
          </a:xfrm>
        </p:spPr>
        <p:txBody>
          <a:bodyPr/>
          <a:lstStyle>
            <a:lvl1pPr marL="10800" indent="0">
              <a:buFont typeface="Arial" panose="020B0604020202020204" pitchFamily="34" charset="0"/>
              <a:buNone/>
              <a:tabLst/>
              <a:defRPr/>
            </a:lvl1pPr>
            <a:lvl2pPr marL="10800" indent="0">
              <a:buFont typeface="Arial" panose="020B0604020202020204" pitchFamily="34" charset="0"/>
              <a:buNone/>
              <a:tabLst/>
              <a:defRPr/>
            </a:lvl2pPr>
            <a:lvl3pPr marL="10800" indent="0">
              <a:buFont typeface="Arial" panose="020B0604020202020204" pitchFamily="34" charset="0"/>
              <a:buNone/>
              <a:tabLst/>
              <a:defRPr/>
            </a:lvl3pPr>
            <a:lvl4pPr marL="10800" indent="0">
              <a:buFont typeface="Arial" panose="020B0604020202020204" pitchFamily="34" charset="0"/>
              <a:buNone/>
              <a:tabLst/>
              <a:defRPr/>
            </a:lvl4pPr>
            <a:lvl5pPr marL="10800" indent="0">
              <a:buFont typeface="Arial" panose="020B0604020202020204" pitchFamily="34" charset="0"/>
              <a:buNone/>
              <a:tabLst/>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7" name="Picture 2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2" y="360363"/>
            <a:ext cx="1745801" cy="492324"/>
          </a:xfrm>
          <a:prstGeom prst="rect">
            <a:avLst/>
          </a:prstGeom>
        </p:spPr>
      </p:pic>
    </p:spTree>
    <p:extLst>
      <p:ext uri="{BB962C8B-B14F-4D97-AF65-F5344CB8AC3E}">
        <p14:creationId xmlns:p14="http://schemas.microsoft.com/office/powerpoint/2010/main" val="169429046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Light Image left 3">
    <p:bg>
      <p:bgPr>
        <a:solidFill>
          <a:schemeClr val="bg1"/>
        </a:solidFill>
        <a:effectLst/>
      </p:bgPr>
    </p:bg>
    <p:spTree>
      <p:nvGrpSpPr>
        <p:cNvPr id="1" name=""/>
        <p:cNvGrpSpPr/>
        <p:nvPr/>
      </p:nvGrpSpPr>
      <p:grpSpPr>
        <a:xfrm>
          <a:off x="0" y="0"/>
          <a:ext cx="0" cy="0"/>
          <a:chOff x="0" y="0"/>
          <a:chExt cx="0" cy="0"/>
        </a:xfrm>
      </p:grpSpPr>
      <p:sp>
        <p:nvSpPr>
          <p:cNvPr id="26" name="Picture Placeholder 3">
            <a:extLst>
              <a:ext uri="{FF2B5EF4-FFF2-40B4-BE49-F238E27FC236}">
                <a16:creationId xmlns:a16="http://schemas.microsoft.com/office/drawing/2014/main" id="{E5E26ECD-11FC-8644-AECC-2BF6CAFD4C03}"/>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tx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solidFill>
                  <a:schemeClr val="tx1"/>
                </a:solidFill>
              </a:rPr>
              <a:t>18/02/2018</a:t>
            </a:r>
          </a:p>
        </p:txBody>
      </p:sp>
      <p:sp>
        <p:nvSpPr>
          <p:cNvPr id="6" name="Holder 6"/>
          <p:cNvSpPr>
            <a:spLocks noGrp="1"/>
          </p:cNvSpPr>
          <p:nvPr>
            <p:ph type="sldNum" sz="quarter" idx="7"/>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9" name="Text Placeholder 8">
            <a:extLst>
              <a:ext uri="{FF2B5EF4-FFF2-40B4-BE49-F238E27FC236}">
                <a16:creationId xmlns:a16="http://schemas.microsoft.com/office/drawing/2014/main" id="{F2137783-675F-904F-87FC-0AE0AE96C6C2}"/>
              </a:ext>
            </a:extLst>
          </p:cNvPr>
          <p:cNvSpPr>
            <a:spLocks noGrp="1"/>
          </p:cNvSpPr>
          <p:nvPr>
            <p:ph type="body" sz="quarter" idx="10"/>
          </p:nvPr>
        </p:nvSpPr>
        <p:spPr>
          <a:xfrm>
            <a:off x="7292441" y="1620000"/>
            <a:ext cx="3767138" cy="4503385"/>
          </a:xfrm>
        </p:spPr>
        <p:txBody>
          <a:bodyPr/>
          <a:lstStyle>
            <a:lvl1pPr marL="133200" indent="-122400">
              <a:buFont typeface="Arial" panose="020B0604020202020204" pitchFamily="34" charset="0"/>
              <a:buChar char="•"/>
              <a:tabLst/>
              <a:defRPr/>
            </a:lvl1pPr>
            <a:lvl2pPr marL="133200" indent="-122400">
              <a:buFont typeface="Arial" panose="020B0604020202020204" pitchFamily="34" charset="0"/>
              <a:buChar char="•"/>
              <a:tabLst/>
              <a:defRPr/>
            </a:lvl2pPr>
            <a:lvl3pPr marL="133200" indent="-122400">
              <a:buFont typeface="Arial" panose="020B0604020202020204" pitchFamily="34" charset="0"/>
              <a:buChar char="•"/>
              <a:tabLst/>
              <a:defRPr/>
            </a:lvl3pPr>
            <a:lvl4pPr marL="133200" indent="-122400">
              <a:buFont typeface="Arial" panose="020B0604020202020204" pitchFamily="34" charset="0"/>
              <a:buChar char="•"/>
              <a:tabLst/>
              <a:defRPr/>
            </a:lvl4pPr>
            <a:lvl5pPr marL="133200" indent="-122400">
              <a:buFont typeface="Arial" panose="020B0604020202020204" pitchFamily="34" charset="0"/>
              <a:buChar char="•"/>
              <a:tabLst/>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7" name="Picture 2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2" y="360363"/>
            <a:ext cx="1745801" cy="492324"/>
          </a:xfrm>
          <a:prstGeom prst="rect">
            <a:avLst/>
          </a:prstGeom>
        </p:spPr>
      </p:pic>
    </p:spTree>
    <p:extLst>
      <p:ext uri="{BB962C8B-B14F-4D97-AF65-F5344CB8AC3E}">
        <p14:creationId xmlns:p14="http://schemas.microsoft.com/office/powerpoint/2010/main" val="10781859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rgbClr val="FFFFFF"/>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pic>
        <p:nvPicPr>
          <p:cNvPr id="20" name="Picture 1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678869" y="1586678"/>
            <a:ext cx="4834262" cy="3530562"/>
          </a:xfrm>
          <a:prstGeom prst="rect">
            <a:avLst/>
          </a:prstGeom>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14" name="Text Placeholder 13">
            <a:extLst>
              <a:ext uri="{FF2B5EF4-FFF2-40B4-BE49-F238E27FC236}">
                <a16:creationId xmlns:a16="http://schemas.microsoft.com/office/drawing/2014/main" id="{84D27C4D-6128-C640-8C87-936D9CB8B7A3}"/>
              </a:ext>
            </a:extLst>
          </p:cNvPr>
          <p:cNvSpPr>
            <a:spLocks noGrp="1"/>
          </p:cNvSpPr>
          <p:nvPr>
            <p:ph type="body" sz="quarter" idx="14"/>
          </p:nvPr>
        </p:nvSpPr>
        <p:spPr>
          <a:xfrm>
            <a:off x="2123782" y="1801909"/>
            <a:ext cx="7944437" cy="1981312"/>
          </a:xfrm>
        </p:spPr>
        <p:txBody>
          <a:bodyPr>
            <a:spAutoFit/>
          </a:bodyPr>
          <a:lstStyle>
            <a:lvl1pPr marL="18000" indent="0">
              <a:lnSpc>
                <a:spcPts val="2700"/>
              </a:lnSpc>
              <a:buFont typeface="Arial" panose="020B0604020202020204" pitchFamily="34" charset="0"/>
              <a:buNone/>
              <a:tabLst/>
              <a:defRPr sz="2550"/>
            </a:lvl1pPr>
            <a:lvl2pPr marL="18000" indent="0">
              <a:lnSpc>
                <a:spcPts val="2700"/>
              </a:lnSpc>
              <a:buFont typeface="Arial" panose="020B0604020202020204" pitchFamily="34" charset="0"/>
              <a:buNone/>
              <a:tabLst/>
              <a:defRPr sz="2550"/>
            </a:lvl2pPr>
            <a:lvl3pPr marL="18000" indent="0">
              <a:lnSpc>
                <a:spcPts val="2700"/>
              </a:lnSpc>
              <a:buFont typeface="Arial" panose="020B0604020202020204" pitchFamily="34" charset="0"/>
              <a:buNone/>
              <a:tabLst/>
              <a:defRPr sz="2550"/>
            </a:lvl3pPr>
            <a:lvl4pPr marL="18000" indent="0">
              <a:lnSpc>
                <a:spcPts val="2700"/>
              </a:lnSpc>
              <a:buFont typeface="Arial" panose="020B0604020202020204" pitchFamily="34" charset="0"/>
              <a:buNone/>
              <a:tabLst/>
              <a:defRPr sz="2550"/>
            </a:lvl4pPr>
            <a:lvl5pPr marL="18000" indent="0">
              <a:lnSpc>
                <a:spcPts val="2700"/>
              </a:lnSpc>
              <a:buFont typeface="Arial" panose="020B0604020202020204" pitchFamily="34" charset="0"/>
              <a:buNone/>
              <a:tabLst/>
              <a:defRPr sz="25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2" y="360363"/>
            <a:ext cx="1745801" cy="492324"/>
          </a:xfrm>
          <a:prstGeom prst="rect">
            <a:avLst/>
          </a:prstGeom>
        </p:spPr>
      </p:pic>
    </p:spTree>
    <p:extLst>
      <p:ext uri="{BB962C8B-B14F-4D97-AF65-F5344CB8AC3E}">
        <p14:creationId xmlns:p14="http://schemas.microsoft.com/office/powerpoint/2010/main" val="100763308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 Title and text content">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14" name="Text Placeholder 13">
            <a:extLst>
              <a:ext uri="{FF2B5EF4-FFF2-40B4-BE49-F238E27FC236}">
                <a16:creationId xmlns:a16="http://schemas.microsoft.com/office/drawing/2014/main" id="{84D27C4D-6128-C640-8C87-936D9CB8B7A3}"/>
              </a:ext>
            </a:extLst>
          </p:cNvPr>
          <p:cNvSpPr>
            <a:spLocks noGrp="1"/>
          </p:cNvSpPr>
          <p:nvPr>
            <p:ph type="body" sz="quarter" idx="14"/>
          </p:nvPr>
        </p:nvSpPr>
        <p:spPr>
          <a:xfrm>
            <a:off x="2123782" y="1801909"/>
            <a:ext cx="7944437" cy="1981312"/>
          </a:xfrm>
        </p:spPr>
        <p:txBody>
          <a:bodyPr>
            <a:spAutoFit/>
          </a:bodyPr>
          <a:lstStyle>
            <a:lvl1pPr marL="270000" indent="-269875">
              <a:lnSpc>
                <a:spcPts val="2700"/>
              </a:lnSpc>
              <a:buFont typeface="Arial" panose="020B0604020202020204" pitchFamily="34" charset="0"/>
              <a:buChar char="•"/>
              <a:tabLst/>
              <a:defRPr sz="2550"/>
            </a:lvl1pPr>
            <a:lvl2pPr marL="270000" indent="-269875">
              <a:lnSpc>
                <a:spcPts val="2700"/>
              </a:lnSpc>
              <a:buFont typeface="Arial" panose="020B0604020202020204" pitchFamily="34" charset="0"/>
              <a:buChar char="•"/>
              <a:tabLst/>
              <a:defRPr sz="2550"/>
            </a:lvl2pPr>
            <a:lvl3pPr marL="270000" indent="-269875">
              <a:lnSpc>
                <a:spcPts val="2700"/>
              </a:lnSpc>
              <a:buFont typeface="Arial" panose="020B0604020202020204" pitchFamily="34" charset="0"/>
              <a:buChar char="•"/>
              <a:tabLst/>
              <a:defRPr sz="2550"/>
            </a:lvl3pPr>
            <a:lvl4pPr marL="270000" indent="-269875">
              <a:lnSpc>
                <a:spcPts val="2700"/>
              </a:lnSpc>
              <a:buFont typeface="Arial" panose="020B0604020202020204" pitchFamily="34" charset="0"/>
              <a:buChar char="•"/>
              <a:tabLst/>
              <a:defRPr sz="2550"/>
            </a:lvl4pPr>
            <a:lvl5pPr marL="270000" indent="-269875">
              <a:lnSpc>
                <a:spcPts val="2700"/>
              </a:lnSpc>
              <a:buFont typeface="Arial" panose="020B0604020202020204" pitchFamily="34" charset="0"/>
              <a:buChar char="•"/>
              <a:tabLst/>
              <a:defRPr sz="25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2" y="360363"/>
            <a:ext cx="1745801" cy="492324"/>
          </a:xfrm>
          <a:prstGeom prst="rect">
            <a:avLst/>
          </a:prstGeom>
        </p:spPr>
      </p:pic>
    </p:spTree>
    <p:extLst>
      <p:ext uri="{BB962C8B-B14F-4D97-AF65-F5344CB8AC3E}">
        <p14:creationId xmlns:p14="http://schemas.microsoft.com/office/powerpoint/2010/main" val="354508712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14" name="Text Placeholder 13">
            <a:extLst>
              <a:ext uri="{FF2B5EF4-FFF2-40B4-BE49-F238E27FC236}">
                <a16:creationId xmlns:a16="http://schemas.microsoft.com/office/drawing/2014/main" id="{84D27C4D-6128-C640-8C87-936D9CB8B7A3}"/>
              </a:ext>
            </a:extLst>
          </p:cNvPr>
          <p:cNvSpPr>
            <a:spLocks noGrp="1"/>
          </p:cNvSpPr>
          <p:nvPr>
            <p:ph type="body" sz="quarter" idx="14"/>
          </p:nvPr>
        </p:nvSpPr>
        <p:spPr>
          <a:xfrm>
            <a:off x="2123782" y="1801909"/>
            <a:ext cx="7944437" cy="1981312"/>
          </a:xfrm>
        </p:spPr>
        <p:txBody>
          <a:bodyPr>
            <a:spAutoFit/>
          </a:bodyPr>
          <a:lstStyle>
            <a:lvl1pPr marL="18000" indent="0">
              <a:lnSpc>
                <a:spcPts val="2700"/>
              </a:lnSpc>
              <a:buClr>
                <a:schemeClr val="bg1"/>
              </a:buClr>
              <a:buFont typeface="Arial" panose="020B0604020202020204" pitchFamily="34" charset="0"/>
              <a:buNone/>
              <a:tabLst/>
              <a:defRPr sz="2550">
                <a:solidFill>
                  <a:schemeClr val="bg1"/>
                </a:solidFill>
              </a:defRPr>
            </a:lvl1pPr>
            <a:lvl2pPr marL="18000" indent="0">
              <a:lnSpc>
                <a:spcPts val="2700"/>
              </a:lnSpc>
              <a:buClr>
                <a:schemeClr val="bg1"/>
              </a:buClr>
              <a:buFont typeface="Arial" panose="020B0604020202020204" pitchFamily="34" charset="0"/>
              <a:buNone/>
              <a:tabLst/>
              <a:defRPr sz="2550">
                <a:solidFill>
                  <a:schemeClr val="bg1"/>
                </a:solidFill>
              </a:defRPr>
            </a:lvl2pPr>
            <a:lvl3pPr marL="18000" indent="0">
              <a:lnSpc>
                <a:spcPts val="2700"/>
              </a:lnSpc>
              <a:buClr>
                <a:schemeClr val="bg1"/>
              </a:buClr>
              <a:buFont typeface="Arial" panose="020B0604020202020204" pitchFamily="34" charset="0"/>
              <a:buNone/>
              <a:tabLst/>
              <a:defRPr sz="2550">
                <a:solidFill>
                  <a:schemeClr val="bg1"/>
                </a:solidFill>
              </a:defRPr>
            </a:lvl3pPr>
            <a:lvl4pPr marL="18000" indent="0">
              <a:lnSpc>
                <a:spcPts val="2700"/>
              </a:lnSpc>
              <a:buClr>
                <a:schemeClr val="bg1"/>
              </a:buClr>
              <a:buFont typeface="Arial" panose="020B0604020202020204" pitchFamily="34" charset="0"/>
              <a:buNone/>
              <a:tabLst/>
              <a:defRPr sz="2550">
                <a:solidFill>
                  <a:schemeClr val="bg1"/>
                </a:solidFill>
              </a:defRPr>
            </a:lvl4pPr>
            <a:lvl5pPr marL="18000" indent="0">
              <a:lnSpc>
                <a:spcPts val="2700"/>
              </a:lnSpc>
              <a:buClr>
                <a:schemeClr val="bg1"/>
              </a:buClr>
              <a:buFont typeface="Arial" panose="020B0604020202020204" pitchFamily="34" charset="0"/>
              <a:buNone/>
              <a:tabLst/>
              <a:defRPr sz="25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33" name="Picture 3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2" y="360363"/>
            <a:ext cx="1745801" cy="492323"/>
          </a:xfrm>
          <a:prstGeom prst="rect">
            <a:avLst/>
          </a:prstGeom>
        </p:spPr>
      </p:pic>
    </p:spTree>
    <p:extLst>
      <p:ext uri="{BB962C8B-B14F-4D97-AF65-F5344CB8AC3E}">
        <p14:creationId xmlns:p14="http://schemas.microsoft.com/office/powerpoint/2010/main" val="225741687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 Title and text content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14" name="Text Placeholder 13">
            <a:extLst>
              <a:ext uri="{FF2B5EF4-FFF2-40B4-BE49-F238E27FC236}">
                <a16:creationId xmlns:a16="http://schemas.microsoft.com/office/drawing/2014/main" id="{84D27C4D-6128-C640-8C87-936D9CB8B7A3}"/>
              </a:ext>
            </a:extLst>
          </p:cNvPr>
          <p:cNvSpPr>
            <a:spLocks noGrp="1"/>
          </p:cNvSpPr>
          <p:nvPr>
            <p:ph type="body" sz="quarter" idx="14"/>
          </p:nvPr>
        </p:nvSpPr>
        <p:spPr>
          <a:xfrm>
            <a:off x="2123782" y="1801909"/>
            <a:ext cx="7944437" cy="1981312"/>
          </a:xfrm>
        </p:spPr>
        <p:txBody>
          <a:bodyPr>
            <a:spAutoFit/>
          </a:bodyPr>
          <a:lstStyle>
            <a:lvl1pPr marL="270000" indent="-270000">
              <a:lnSpc>
                <a:spcPts val="2700"/>
              </a:lnSpc>
              <a:buClr>
                <a:schemeClr val="bg1"/>
              </a:buClr>
              <a:buFont typeface="Arial" panose="020B0604020202020204" pitchFamily="34" charset="0"/>
              <a:buChar char="•"/>
              <a:tabLst/>
              <a:defRPr sz="2550">
                <a:solidFill>
                  <a:schemeClr val="bg1"/>
                </a:solidFill>
              </a:defRPr>
            </a:lvl1pPr>
            <a:lvl2pPr marL="270000" indent="-270000">
              <a:lnSpc>
                <a:spcPts val="2700"/>
              </a:lnSpc>
              <a:buClr>
                <a:schemeClr val="bg1"/>
              </a:buClr>
              <a:buFont typeface="Arial" panose="020B0604020202020204" pitchFamily="34" charset="0"/>
              <a:buChar char="•"/>
              <a:tabLst/>
              <a:defRPr sz="2550">
                <a:solidFill>
                  <a:schemeClr val="bg1"/>
                </a:solidFill>
              </a:defRPr>
            </a:lvl2pPr>
            <a:lvl3pPr marL="270000" indent="-270000">
              <a:lnSpc>
                <a:spcPts val="2700"/>
              </a:lnSpc>
              <a:buClr>
                <a:schemeClr val="bg1"/>
              </a:buClr>
              <a:buFont typeface="Arial" panose="020B0604020202020204" pitchFamily="34" charset="0"/>
              <a:buChar char="•"/>
              <a:tabLst/>
              <a:defRPr sz="2550">
                <a:solidFill>
                  <a:schemeClr val="bg1"/>
                </a:solidFill>
              </a:defRPr>
            </a:lvl3pPr>
            <a:lvl4pPr marL="270000" indent="-270000">
              <a:lnSpc>
                <a:spcPts val="2700"/>
              </a:lnSpc>
              <a:buClr>
                <a:schemeClr val="bg1"/>
              </a:buClr>
              <a:buFont typeface="Arial" panose="020B0604020202020204" pitchFamily="34" charset="0"/>
              <a:buChar char="•"/>
              <a:tabLst/>
              <a:defRPr sz="2550">
                <a:solidFill>
                  <a:schemeClr val="bg1"/>
                </a:solidFill>
              </a:defRPr>
            </a:lvl4pPr>
            <a:lvl5pPr marL="270000" indent="-270000">
              <a:lnSpc>
                <a:spcPts val="2700"/>
              </a:lnSpc>
              <a:buClr>
                <a:schemeClr val="bg1"/>
              </a:buClr>
              <a:buFont typeface="Arial" panose="020B0604020202020204" pitchFamily="34" charset="0"/>
              <a:buChar char="•"/>
              <a:tabLst/>
              <a:defRPr sz="25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2" y="360363"/>
            <a:ext cx="1745801" cy="492323"/>
          </a:xfrm>
          <a:prstGeom prst="rect">
            <a:avLst/>
          </a:prstGeom>
        </p:spPr>
      </p:pic>
    </p:spTree>
    <p:extLst>
      <p:ext uri="{BB962C8B-B14F-4D97-AF65-F5344CB8AC3E}">
        <p14:creationId xmlns:p14="http://schemas.microsoft.com/office/powerpoint/2010/main" val="26663376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Quotes">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14" name="Text Placeholder 13">
            <a:extLst>
              <a:ext uri="{FF2B5EF4-FFF2-40B4-BE49-F238E27FC236}">
                <a16:creationId xmlns:a16="http://schemas.microsoft.com/office/drawing/2014/main" id="{84D27C4D-6128-C640-8C87-936D9CB8B7A3}"/>
              </a:ext>
            </a:extLst>
          </p:cNvPr>
          <p:cNvSpPr>
            <a:spLocks noGrp="1"/>
          </p:cNvSpPr>
          <p:nvPr>
            <p:ph type="body" sz="quarter" idx="14"/>
          </p:nvPr>
        </p:nvSpPr>
        <p:spPr>
          <a:xfrm>
            <a:off x="2123782" y="2430000"/>
            <a:ext cx="7944437" cy="2596865"/>
          </a:xfrm>
        </p:spPr>
        <p:txBody>
          <a:bodyPr anchor="ctr" anchorCtr="0">
            <a:spAutoFit/>
          </a:bodyPr>
          <a:lstStyle>
            <a:lvl1pPr marL="10800" indent="0">
              <a:lnSpc>
                <a:spcPts val="2700"/>
              </a:lnSpc>
              <a:buFont typeface="Arial" panose="020B0604020202020204" pitchFamily="34" charset="0"/>
              <a:buNone/>
              <a:tabLst/>
              <a:defRPr sz="2550"/>
            </a:lvl1pPr>
            <a:lvl2pPr marL="15875" indent="0">
              <a:lnSpc>
                <a:spcPts val="5100"/>
              </a:lnSpc>
              <a:buFont typeface="Arial" panose="020B0604020202020204" pitchFamily="34" charset="0"/>
              <a:buNone/>
              <a:tabLst/>
              <a:defRPr sz="4800"/>
            </a:lvl2pPr>
            <a:lvl3pPr marL="10800" indent="0">
              <a:lnSpc>
                <a:spcPts val="2700"/>
              </a:lnSpc>
              <a:buFont typeface="Arial" panose="020B0604020202020204" pitchFamily="34" charset="0"/>
              <a:buNone/>
              <a:tabLst/>
              <a:defRPr sz="2550"/>
            </a:lvl3pPr>
            <a:lvl4pPr marL="18000" indent="0">
              <a:lnSpc>
                <a:spcPts val="5100"/>
              </a:lnSpc>
              <a:buFont typeface="Arial" panose="020B0604020202020204" pitchFamily="34" charset="0"/>
              <a:buNone/>
              <a:tabLst/>
              <a:defRPr sz="4800"/>
            </a:lvl4pPr>
            <a:lvl5pPr marL="10800" indent="0">
              <a:lnSpc>
                <a:spcPts val="2700"/>
              </a:lnSpc>
              <a:buFont typeface="Arial" panose="020B0604020202020204" pitchFamily="34" charset="0"/>
              <a:buNone/>
              <a:tabLst/>
              <a:defRPr sz="25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33" name="Picture 3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3" y="360363"/>
            <a:ext cx="1745798" cy="492323"/>
          </a:xfrm>
          <a:prstGeom prst="rect">
            <a:avLst/>
          </a:prstGeom>
        </p:spPr>
      </p:pic>
    </p:spTree>
    <p:extLst>
      <p:ext uri="{BB962C8B-B14F-4D97-AF65-F5344CB8AC3E}">
        <p14:creationId xmlns:p14="http://schemas.microsoft.com/office/powerpoint/2010/main" val="103040203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Quotes">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14" name="Text Placeholder 13">
            <a:extLst>
              <a:ext uri="{FF2B5EF4-FFF2-40B4-BE49-F238E27FC236}">
                <a16:creationId xmlns:a16="http://schemas.microsoft.com/office/drawing/2014/main" id="{84D27C4D-6128-C640-8C87-936D9CB8B7A3}"/>
              </a:ext>
            </a:extLst>
          </p:cNvPr>
          <p:cNvSpPr>
            <a:spLocks noGrp="1"/>
          </p:cNvSpPr>
          <p:nvPr>
            <p:ph type="body" sz="quarter" idx="14"/>
          </p:nvPr>
        </p:nvSpPr>
        <p:spPr>
          <a:xfrm>
            <a:off x="2123782" y="2430000"/>
            <a:ext cx="7944437" cy="2596865"/>
          </a:xfrm>
        </p:spPr>
        <p:txBody>
          <a:bodyPr anchor="ctr" anchorCtr="0">
            <a:spAutoFit/>
          </a:bodyPr>
          <a:lstStyle>
            <a:lvl1pPr marL="360000" indent="-342000">
              <a:lnSpc>
                <a:spcPts val="2700"/>
              </a:lnSpc>
              <a:buFont typeface="Arial" panose="020B0604020202020204" pitchFamily="34" charset="0"/>
              <a:buChar char="•"/>
              <a:tabLst/>
              <a:defRPr sz="2550"/>
            </a:lvl1pPr>
            <a:lvl2pPr marL="358775" indent="-360000">
              <a:lnSpc>
                <a:spcPts val="5100"/>
              </a:lnSpc>
              <a:buFont typeface="Arial" panose="020B0604020202020204" pitchFamily="34" charset="0"/>
              <a:buChar char="•"/>
              <a:tabLst/>
              <a:defRPr sz="4800"/>
            </a:lvl2pPr>
            <a:lvl3pPr marL="360000" indent="-342000">
              <a:lnSpc>
                <a:spcPts val="2700"/>
              </a:lnSpc>
              <a:buFont typeface="Arial" panose="020B0604020202020204" pitchFamily="34" charset="0"/>
              <a:buChar char="•"/>
              <a:tabLst/>
              <a:defRPr sz="2550"/>
            </a:lvl3pPr>
            <a:lvl4pPr marL="358775" indent="-360000">
              <a:lnSpc>
                <a:spcPts val="5100"/>
              </a:lnSpc>
              <a:buFont typeface="Arial" panose="020B0604020202020204" pitchFamily="34" charset="0"/>
              <a:buChar char="•"/>
              <a:tabLst/>
              <a:defRPr sz="4800"/>
            </a:lvl4pPr>
            <a:lvl5pPr marL="360000" indent="-342000">
              <a:lnSpc>
                <a:spcPts val="2700"/>
              </a:lnSpc>
              <a:buFont typeface="Arial" panose="020B0604020202020204" pitchFamily="34" charset="0"/>
              <a:buChar char="•"/>
              <a:tabLst/>
              <a:defRPr sz="25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3" y="360363"/>
            <a:ext cx="1745798" cy="492323"/>
          </a:xfrm>
          <a:prstGeom prst="rect">
            <a:avLst/>
          </a:prstGeom>
        </p:spPr>
      </p:pic>
    </p:spTree>
    <p:extLst>
      <p:ext uri="{BB962C8B-B14F-4D97-AF65-F5344CB8AC3E}">
        <p14:creationId xmlns:p14="http://schemas.microsoft.com/office/powerpoint/2010/main" val="340510030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Quotes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14" name="Text Placeholder 13">
            <a:extLst>
              <a:ext uri="{FF2B5EF4-FFF2-40B4-BE49-F238E27FC236}">
                <a16:creationId xmlns:a16="http://schemas.microsoft.com/office/drawing/2014/main" id="{84D27C4D-6128-C640-8C87-936D9CB8B7A3}"/>
              </a:ext>
            </a:extLst>
          </p:cNvPr>
          <p:cNvSpPr>
            <a:spLocks noGrp="1"/>
          </p:cNvSpPr>
          <p:nvPr>
            <p:ph type="body" sz="quarter" idx="14"/>
          </p:nvPr>
        </p:nvSpPr>
        <p:spPr>
          <a:xfrm>
            <a:off x="2123782" y="2430000"/>
            <a:ext cx="7944437" cy="2596865"/>
          </a:xfrm>
        </p:spPr>
        <p:txBody>
          <a:bodyPr anchor="ctr" anchorCtr="0">
            <a:spAutoFit/>
          </a:bodyPr>
          <a:lstStyle>
            <a:lvl1pPr marL="13500" indent="0">
              <a:lnSpc>
                <a:spcPts val="2700"/>
              </a:lnSpc>
              <a:buFont typeface="Arial" panose="020B0604020202020204" pitchFamily="34" charset="0"/>
              <a:buNone/>
              <a:defRPr sz="2550">
                <a:solidFill>
                  <a:schemeClr val="bg1"/>
                </a:solidFill>
              </a:defRPr>
            </a:lvl1pPr>
            <a:lvl2pPr marL="13500" indent="0">
              <a:lnSpc>
                <a:spcPts val="5100"/>
              </a:lnSpc>
              <a:buFont typeface="Arial" panose="020B0604020202020204" pitchFamily="34" charset="0"/>
              <a:buNone/>
              <a:defRPr sz="4800">
                <a:solidFill>
                  <a:schemeClr val="bg1"/>
                </a:solidFill>
              </a:defRPr>
            </a:lvl2pPr>
            <a:lvl3pPr marL="13500" indent="0">
              <a:lnSpc>
                <a:spcPts val="2700"/>
              </a:lnSpc>
              <a:buFont typeface="Arial" panose="020B0604020202020204" pitchFamily="34" charset="0"/>
              <a:buNone/>
              <a:defRPr sz="2550">
                <a:solidFill>
                  <a:schemeClr val="bg1"/>
                </a:solidFill>
              </a:defRPr>
            </a:lvl3pPr>
            <a:lvl4pPr marL="13500" indent="0">
              <a:lnSpc>
                <a:spcPts val="5100"/>
              </a:lnSpc>
              <a:buFont typeface="Arial" panose="020B0604020202020204" pitchFamily="34" charset="0"/>
              <a:buNone/>
              <a:defRPr sz="4800">
                <a:solidFill>
                  <a:schemeClr val="bg1"/>
                </a:solidFill>
              </a:defRPr>
            </a:lvl4pPr>
            <a:lvl5pPr marL="13500" indent="0">
              <a:lnSpc>
                <a:spcPts val="2700"/>
              </a:lnSpc>
              <a:buFont typeface="Arial" panose="020B0604020202020204" pitchFamily="34" charset="0"/>
              <a:buNone/>
              <a:defRPr sz="25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3" y="360363"/>
            <a:ext cx="1745798" cy="492322"/>
          </a:xfrm>
          <a:prstGeom prst="rect">
            <a:avLst/>
          </a:prstGeom>
        </p:spPr>
      </p:pic>
    </p:spTree>
    <p:extLst>
      <p:ext uri="{BB962C8B-B14F-4D97-AF65-F5344CB8AC3E}">
        <p14:creationId xmlns:p14="http://schemas.microsoft.com/office/powerpoint/2010/main" val="269725533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Quotes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14" name="Text Placeholder 13">
            <a:extLst>
              <a:ext uri="{FF2B5EF4-FFF2-40B4-BE49-F238E27FC236}">
                <a16:creationId xmlns:a16="http://schemas.microsoft.com/office/drawing/2014/main" id="{84D27C4D-6128-C640-8C87-936D9CB8B7A3}"/>
              </a:ext>
            </a:extLst>
          </p:cNvPr>
          <p:cNvSpPr>
            <a:spLocks noGrp="1"/>
          </p:cNvSpPr>
          <p:nvPr>
            <p:ph type="body" sz="quarter" idx="14"/>
          </p:nvPr>
        </p:nvSpPr>
        <p:spPr>
          <a:xfrm>
            <a:off x="2123782" y="2430000"/>
            <a:ext cx="7944437" cy="2596865"/>
          </a:xfrm>
        </p:spPr>
        <p:txBody>
          <a:bodyPr anchor="ctr" anchorCtr="0">
            <a:spAutoFit/>
          </a:bodyPr>
          <a:lstStyle>
            <a:lvl1pPr marL="360000" indent="-342000">
              <a:lnSpc>
                <a:spcPts val="2700"/>
              </a:lnSpc>
              <a:buClrTx/>
              <a:buFont typeface="Arial" panose="020B0604020202020204" pitchFamily="34" charset="0"/>
              <a:buChar char="•"/>
              <a:tabLst/>
              <a:defRPr sz="2550">
                <a:solidFill>
                  <a:schemeClr val="bg1"/>
                </a:solidFill>
              </a:defRPr>
            </a:lvl1pPr>
            <a:lvl2pPr marL="358775" indent="-360000">
              <a:lnSpc>
                <a:spcPts val="5100"/>
              </a:lnSpc>
              <a:buClrTx/>
              <a:buFont typeface="Arial" panose="020B0604020202020204" pitchFamily="34" charset="0"/>
              <a:buChar char="•"/>
              <a:tabLst/>
              <a:defRPr sz="4800">
                <a:solidFill>
                  <a:schemeClr val="bg1"/>
                </a:solidFill>
              </a:defRPr>
            </a:lvl2pPr>
            <a:lvl3pPr marL="360000" indent="-342000">
              <a:lnSpc>
                <a:spcPts val="2700"/>
              </a:lnSpc>
              <a:buClrTx/>
              <a:buFont typeface="Arial" panose="020B0604020202020204" pitchFamily="34" charset="0"/>
              <a:buChar char="•"/>
              <a:tabLst/>
              <a:defRPr sz="2550">
                <a:solidFill>
                  <a:schemeClr val="bg1"/>
                </a:solidFill>
              </a:defRPr>
            </a:lvl3pPr>
            <a:lvl4pPr marL="358775" indent="-360000">
              <a:lnSpc>
                <a:spcPts val="5100"/>
              </a:lnSpc>
              <a:buClrTx/>
              <a:buFont typeface="Arial" panose="020B0604020202020204" pitchFamily="34" charset="0"/>
              <a:buChar char="•"/>
              <a:tabLst/>
              <a:defRPr sz="4800">
                <a:solidFill>
                  <a:schemeClr val="bg1"/>
                </a:solidFill>
              </a:defRPr>
            </a:lvl4pPr>
            <a:lvl5pPr marL="360000" indent="-342000">
              <a:lnSpc>
                <a:spcPts val="2700"/>
              </a:lnSpc>
              <a:buClrTx/>
              <a:buFont typeface="Arial" panose="020B0604020202020204" pitchFamily="34" charset="0"/>
              <a:buChar char="•"/>
              <a:tabLst/>
              <a:defRPr sz="25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3" y="360363"/>
            <a:ext cx="1745798" cy="492322"/>
          </a:xfrm>
          <a:prstGeom prst="rect">
            <a:avLst/>
          </a:prstGeom>
        </p:spPr>
      </p:pic>
    </p:spTree>
    <p:extLst>
      <p:ext uri="{BB962C8B-B14F-4D97-AF65-F5344CB8AC3E}">
        <p14:creationId xmlns:p14="http://schemas.microsoft.com/office/powerpoint/2010/main" val="348989620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1Col">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4147007"/>
          </a:xfrm>
        </p:spPr>
        <p:txBody>
          <a:bodyPr numCol="2" spcCol="252000">
            <a:noAutofit/>
          </a:bodyPr>
          <a:lstStyle>
            <a:lvl1pPr marL="10800" indent="0">
              <a:buFont typeface="Arial" panose="020B0604020202020204" pitchFamily="34" charset="0"/>
              <a:buNone/>
              <a:tabLst/>
              <a:defRPr/>
            </a:lvl1pPr>
            <a:lvl2pPr marL="10800" indent="0">
              <a:buFont typeface="Arial" panose="020B0604020202020204" pitchFamily="34" charset="0"/>
              <a:buNone/>
              <a:tabLst/>
              <a:defRPr/>
            </a:lvl2pPr>
            <a:lvl3pPr marL="10800" indent="0">
              <a:buFont typeface="Arial" panose="020B0604020202020204" pitchFamily="34" charset="0"/>
              <a:buNone/>
              <a:tabLst/>
              <a:defRPr/>
            </a:lvl3pPr>
            <a:lvl4pPr marL="10800" indent="0">
              <a:buFont typeface="Arial" panose="020B0604020202020204" pitchFamily="34" charset="0"/>
              <a:buNone/>
              <a:tabLst/>
              <a:defRPr/>
            </a:lvl4pPr>
            <a:lvl5pPr marL="10800" indent="0">
              <a:buFont typeface="Arial" panose="020B0604020202020204" pitchFamily="34" charse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5" y="360363"/>
            <a:ext cx="1745794" cy="492322"/>
          </a:xfrm>
          <a:prstGeom prst="rect">
            <a:avLst/>
          </a:prstGeom>
        </p:spPr>
      </p:pic>
    </p:spTree>
    <p:extLst>
      <p:ext uri="{BB962C8B-B14F-4D97-AF65-F5344CB8AC3E}">
        <p14:creationId xmlns:p14="http://schemas.microsoft.com/office/powerpoint/2010/main" val="194168037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1Col">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4147007"/>
          </a:xfrm>
        </p:spPr>
        <p:txBody>
          <a:bodyPr numCol="2" spcCol="252000">
            <a:noAutofit/>
          </a:bodyPr>
          <a:lstStyle>
            <a:lvl1pPr marL="133200" indent="-122400">
              <a:buFont typeface="Arial" panose="020B0604020202020204" pitchFamily="34" charset="0"/>
              <a:buChar char="•"/>
              <a:tabLst/>
              <a:defRPr/>
            </a:lvl1pPr>
            <a:lvl2pPr marL="133200" indent="-122400">
              <a:buFont typeface="Arial" panose="020B0604020202020204" pitchFamily="34" charset="0"/>
              <a:buChar char="•"/>
              <a:tabLst/>
              <a:defRPr/>
            </a:lvl2pPr>
            <a:lvl3pPr marL="133200" indent="-122400">
              <a:buFont typeface="Arial" panose="020B0604020202020204" pitchFamily="34" charset="0"/>
              <a:buChar char="•"/>
              <a:tabLst/>
              <a:defRPr/>
            </a:lvl3pPr>
            <a:lvl4pPr marL="133200" indent="-122400">
              <a:buFont typeface="Arial" panose="020B0604020202020204" pitchFamily="34" charset="0"/>
              <a:buChar char="•"/>
              <a:tabLst/>
              <a:defRPr/>
            </a:lvl4pPr>
            <a:lvl5pPr marL="133200" indent="-122400">
              <a:buFont typeface="Arial" panose="020B0604020202020204" pitchFamily="34" charset="0"/>
              <a:buChar char="•"/>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5" y="360363"/>
            <a:ext cx="1745794" cy="492322"/>
          </a:xfrm>
          <a:prstGeom prst="rect">
            <a:avLst/>
          </a:prstGeom>
        </p:spPr>
      </p:pic>
    </p:spTree>
    <p:extLst>
      <p:ext uri="{BB962C8B-B14F-4D97-AF65-F5344CB8AC3E}">
        <p14:creationId xmlns:p14="http://schemas.microsoft.com/office/powerpoint/2010/main" val="34227794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Slide nam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rgbClr val="FFFFFF"/>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8" name="Text Placeholder 7">
            <a:extLst>
              <a:ext uri="{FF2B5EF4-FFF2-40B4-BE49-F238E27FC236}">
                <a16:creationId xmlns:a16="http://schemas.microsoft.com/office/drawing/2014/main" id="{B9BF7824-4379-834E-86BB-B51DDD0B2DAC}"/>
              </a:ext>
            </a:extLst>
          </p:cNvPr>
          <p:cNvSpPr>
            <a:spLocks noGrp="1"/>
          </p:cNvSpPr>
          <p:nvPr>
            <p:ph type="body" sz="quarter" idx="10" hasCustomPrompt="1"/>
          </p:nvPr>
        </p:nvSpPr>
        <p:spPr>
          <a:xfrm>
            <a:off x="1981338" y="4569517"/>
            <a:ext cx="8229325" cy="1019175"/>
          </a:xfrm>
        </p:spPr>
        <p:txBody>
          <a:bodyPr>
            <a:noAutofit/>
          </a:bodyPr>
          <a:lstStyle>
            <a:lvl1pPr marL="0" indent="0" algn="ctr" defTabSz="685800" rtl="0" eaLnBrk="1" latinLnBrk="0" hangingPunct="1">
              <a:buNone/>
              <a:defRPr lang="en-US" sz="4050" b="0" kern="1200" dirty="0" smtClean="0">
                <a:solidFill>
                  <a:schemeClr val="bg1"/>
                </a:solidFill>
                <a:latin typeface="Nunito Sans Black" panose="00000A00000000000000" pitchFamily="2" charset="0"/>
                <a:ea typeface="+mn-ea"/>
                <a:cs typeface="+mn-cs"/>
              </a:defRPr>
            </a:lvl1pPr>
          </a:lstStyle>
          <a:p>
            <a:pPr lvl="0"/>
            <a:r>
              <a:rPr lang="en-US"/>
              <a:t>Insert name here</a:t>
            </a:r>
          </a:p>
        </p:txBody>
      </p:sp>
      <p:pic>
        <p:nvPicPr>
          <p:cNvPr id="32" name="Picture 3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202191" y="1581152"/>
            <a:ext cx="3787619" cy="2766176"/>
          </a:xfrm>
          <a:prstGeom prst="rect">
            <a:avLst/>
          </a:prstGeom>
        </p:spPr>
      </p:pic>
    </p:spTree>
    <p:extLst>
      <p:ext uri="{BB962C8B-B14F-4D97-AF65-F5344CB8AC3E}">
        <p14:creationId xmlns:p14="http://schemas.microsoft.com/office/powerpoint/2010/main" val="60945242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2Col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4147007"/>
          </a:xfrm>
        </p:spPr>
        <p:txBody>
          <a:bodyPr numCol="2" spcCol="252000">
            <a:noAutofit/>
          </a:bodyPr>
          <a:lstStyle>
            <a:lvl1pPr marL="10800" indent="0">
              <a:buClrTx/>
              <a:buFont typeface="Arial" panose="020B0604020202020204" pitchFamily="34" charset="0"/>
              <a:buNone/>
              <a:tabLst/>
              <a:defRPr>
                <a:solidFill>
                  <a:schemeClr val="bg1"/>
                </a:solidFill>
              </a:defRPr>
            </a:lvl1pPr>
            <a:lvl2pPr marL="10800" indent="0">
              <a:buClrTx/>
              <a:buFont typeface="Arial" panose="020B0604020202020204" pitchFamily="34" charset="0"/>
              <a:buNone/>
              <a:tabLst/>
              <a:defRPr>
                <a:solidFill>
                  <a:schemeClr val="bg1"/>
                </a:solidFill>
              </a:defRPr>
            </a:lvl2pPr>
            <a:lvl3pPr marL="10800" indent="0">
              <a:buClrTx/>
              <a:buFont typeface="Arial" panose="020B0604020202020204" pitchFamily="34" charset="0"/>
              <a:buNone/>
              <a:tabLst/>
              <a:defRPr>
                <a:solidFill>
                  <a:schemeClr val="bg1"/>
                </a:solidFill>
              </a:defRPr>
            </a:lvl3pPr>
            <a:lvl4pPr marL="10800" indent="0">
              <a:buClrTx/>
              <a:buFont typeface="Arial" panose="020B0604020202020204" pitchFamily="34" charset="0"/>
              <a:buNone/>
              <a:tabLst/>
              <a:defRPr>
                <a:solidFill>
                  <a:schemeClr val="bg1"/>
                </a:solidFill>
              </a:defRPr>
            </a:lvl4pPr>
            <a:lvl5pPr marL="10800" indent="0">
              <a:buClrTx/>
              <a:buFont typeface="Arial" panose="020B0604020202020204" pitchFamily="34" charset="0"/>
              <a:buNone/>
              <a:tabLst/>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5" y="360363"/>
            <a:ext cx="1745794" cy="492321"/>
          </a:xfrm>
          <a:prstGeom prst="rect">
            <a:avLst/>
          </a:prstGeom>
        </p:spPr>
      </p:pic>
    </p:spTree>
    <p:extLst>
      <p:ext uri="{BB962C8B-B14F-4D97-AF65-F5344CB8AC3E}">
        <p14:creationId xmlns:p14="http://schemas.microsoft.com/office/powerpoint/2010/main" val="149929022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2Col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4147007"/>
          </a:xfrm>
        </p:spPr>
        <p:txBody>
          <a:bodyPr numCol="2" spcCol="252000">
            <a:noAutofit/>
          </a:bodyPr>
          <a:lstStyle>
            <a:lvl1pPr marL="133200" indent="-122400">
              <a:buClrTx/>
              <a:buFont typeface="Arial" panose="020B0604020202020204" pitchFamily="34" charset="0"/>
              <a:buChar char="•"/>
              <a:tabLst/>
              <a:defRPr>
                <a:solidFill>
                  <a:schemeClr val="bg1"/>
                </a:solidFill>
              </a:defRPr>
            </a:lvl1pPr>
            <a:lvl2pPr marL="133200" indent="-122400">
              <a:buClrTx/>
              <a:buFont typeface="Arial" panose="020B0604020202020204" pitchFamily="34" charset="0"/>
              <a:buChar char="•"/>
              <a:tabLst/>
              <a:defRPr>
                <a:solidFill>
                  <a:schemeClr val="bg1"/>
                </a:solidFill>
              </a:defRPr>
            </a:lvl2pPr>
            <a:lvl3pPr marL="133200" indent="-122400">
              <a:buClrTx/>
              <a:buFont typeface="Arial" panose="020B0604020202020204" pitchFamily="34" charset="0"/>
              <a:buChar char="•"/>
              <a:tabLst/>
              <a:defRPr>
                <a:solidFill>
                  <a:schemeClr val="bg1"/>
                </a:solidFill>
              </a:defRPr>
            </a:lvl3pPr>
            <a:lvl4pPr marL="133200" indent="-122400">
              <a:buClrTx/>
              <a:buFont typeface="Arial" panose="020B0604020202020204" pitchFamily="34" charset="0"/>
              <a:buChar char="•"/>
              <a:tabLst/>
              <a:defRPr>
                <a:solidFill>
                  <a:schemeClr val="bg1"/>
                </a:solidFill>
              </a:defRPr>
            </a:lvl4pPr>
            <a:lvl5pPr marL="133200" indent="-122400">
              <a:buClrTx/>
              <a:buFont typeface="Arial" panose="020B0604020202020204" pitchFamily="34" charset="0"/>
              <a:buChar char="•"/>
              <a:tabLst/>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5" y="360363"/>
            <a:ext cx="1745794" cy="492321"/>
          </a:xfrm>
          <a:prstGeom prst="rect">
            <a:avLst/>
          </a:prstGeom>
        </p:spPr>
      </p:pic>
    </p:spTree>
    <p:extLst>
      <p:ext uri="{BB962C8B-B14F-4D97-AF65-F5344CB8AC3E}">
        <p14:creationId xmlns:p14="http://schemas.microsoft.com/office/powerpoint/2010/main" val="194019943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3Col">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4147007"/>
          </a:xfrm>
        </p:spPr>
        <p:txBody>
          <a:bodyPr numCol="3" spcCol="252000">
            <a:noAutofit/>
          </a:bodyPr>
          <a:lstStyle>
            <a:lvl1pPr marL="10800" indent="0">
              <a:buFont typeface="Arial" panose="020B0604020202020204" pitchFamily="34" charset="0"/>
              <a:buNone/>
              <a:tabLst/>
              <a:defRPr/>
            </a:lvl1pPr>
            <a:lvl2pPr marL="10800" indent="0">
              <a:lnSpc>
                <a:spcPts val="1500"/>
              </a:lnSpc>
              <a:buFont typeface="Arial" panose="020B0604020202020204" pitchFamily="34" charset="0"/>
              <a:buNone/>
              <a:tabLst/>
              <a:defRPr sz="1350" b="0" i="0">
                <a:latin typeface="Nunito Sans" pitchFamily="2" charset="77"/>
              </a:defRPr>
            </a:lvl2pPr>
            <a:lvl3pPr marL="10800" indent="0">
              <a:lnSpc>
                <a:spcPts val="1500"/>
              </a:lnSpc>
              <a:buFont typeface="Arial" panose="020B0604020202020204" pitchFamily="34" charset="0"/>
              <a:buNone/>
              <a:tabLst/>
              <a:defRPr sz="1350"/>
            </a:lvl3pPr>
            <a:lvl4pPr marL="10800" indent="0">
              <a:buFont typeface="Arial" panose="020B0604020202020204" pitchFamily="34" charset="0"/>
              <a:buNone/>
              <a:tabLst/>
              <a:defRPr b="1" i="0">
                <a:latin typeface="Nunito Sans" pitchFamily="2" charset="77"/>
              </a:defRPr>
            </a:lvl4pPr>
            <a:lvl5pPr marL="10800" indent="0">
              <a:buFont typeface="Arial" panose="020B0604020202020204" pitchFamily="34" charse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7" y="360363"/>
            <a:ext cx="1745790" cy="492321"/>
          </a:xfrm>
          <a:prstGeom prst="rect">
            <a:avLst/>
          </a:prstGeom>
        </p:spPr>
      </p:pic>
    </p:spTree>
    <p:extLst>
      <p:ext uri="{BB962C8B-B14F-4D97-AF65-F5344CB8AC3E}">
        <p14:creationId xmlns:p14="http://schemas.microsoft.com/office/powerpoint/2010/main" val="170783827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3Col">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4147007"/>
          </a:xfrm>
        </p:spPr>
        <p:txBody>
          <a:bodyPr numCol="3" spcCol="252000">
            <a:noAutofit/>
          </a:bodyPr>
          <a:lstStyle>
            <a:lvl1pPr marL="133200" indent="-122400">
              <a:buFont typeface="Arial" panose="020B0604020202020204" pitchFamily="34" charset="0"/>
              <a:buChar char="•"/>
              <a:tabLst/>
              <a:defRPr/>
            </a:lvl1pPr>
            <a:lvl2pPr marL="133200" indent="-122400">
              <a:lnSpc>
                <a:spcPts val="1500"/>
              </a:lnSpc>
              <a:buFont typeface="Arial" panose="020B0604020202020204" pitchFamily="34" charset="0"/>
              <a:buChar char="•"/>
              <a:tabLst/>
              <a:defRPr sz="1350" b="0" i="0">
                <a:latin typeface="Nunito Sans" pitchFamily="2" charset="77"/>
              </a:defRPr>
            </a:lvl2pPr>
            <a:lvl3pPr marL="133200" indent="-122400">
              <a:lnSpc>
                <a:spcPts val="1500"/>
              </a:lnSpc>
              <a:buFont typeface="Arial" panose="020B0604020202020204" pitchFamily="34" charset="0"/>
              <a:buChar char="•"/>
              <a:tabLst/>
              <a:defRPr sz="1350"/>
            </a:lvl3pPr>
            <a:lvl4pPr marL="133200" indent="-122400">
              <a:buFont typeface="Arial" panose="020B0604020202020204" pitchFamily="34" charset="0"/>
              <a:buChar char="•"/>
              <a:tabLst/>
              <a:defRPr b="1" i="0">
                <a:latin typeface="Nunito Sans" pitchFamily="2" charset="77"/>
              </a:defRPr>
            </a:lvl4pPr>
            <a:lvl5pPr marL="133200" indent="-122400">
              <a:buFont typeface="Arial" panose="020B0604020202020204" pitchFamily="34" charset="0"/>
              <a:buChar char="•"/>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7" y="360363"/>
            <a:ext cx="1745790" cy="492321"/>
          </a:xfrm>
          <a:prstGeom prst="rect">
            <a:avLst/>
          </a:prstGeom>
        </p:spPr>
      </p:pic>
    </p:spTree>
    <p:extLst>
      <p:ext uri="{BB962C8B-B14F-4D97-AF65-F5344CB8AC3E}">
        <p14:creationId xmlns:p14="http://schemas.microsoft.com/office/powerpoint/2010/main" val="168545565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Quote page">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327891"/>
          </a:xfrm>
          <a:prstGeom prst="callout1">
            <a:avLst>
              <a:gd name="adj1" fmla="val 100048"/>
              <a:gd name="adj2" fmla="val 27"/>
              <a:gd name="adj3" fmla="val 100032"/>
              <a:gd name="adj4" fmla="val 99974"/>
            </a:avLst>
          </a:prstGeom>
          <a:ln w="3175">
            <a:solidFill>
              <a:schemeClr val="tx1"/>
            </a:solidFill>
          </a:ln>
        </p:spPr>
        <p:txBody>
          <a:bodyPr tIns="43200" numCol="1" spcCol="252000" anchor="t" anchorCtr="0">
            <a:spAutoFit/>
          </a:bodyPr>
          <a:lstStyle>
            <a:lvl1pPr marL="0" indent="0">
              <a:spcBef>
                <a:spcPts val="0"/>
              </a:spcBef>
              <a:buFont typeface="Arial" panose="020B0604020202020204" pitchFamily="34" charset="0"/>
              <a:buNone/>
              <a:tabLst/>
              <a:defRPr sz="1800" b="1">
                <a:solidFill>
                  <a:schemeClr val="tx2"/>
                </a:solidFill>
                <a:latin typeface="+mj-lt"/>
              </a:defRPr>
            </a:lvl1pPr>
            <a:lvl2pPr marL="0" indent="0">
              <a:lnSpc>
                <a:spcPct val="100000"/>
              </a:lnSpc>
              <a:spcBef>
                <a:spcPts val="0"/>
              </a:spcBef>
              <a:buFont typeface="Arial" panose="020B0604020202020204" pitchFamily="34" charset="0"/>
              <a:buNone/>
              <a:tabLst/>
              <a:defRPr sz="1800" b="1" i="0">
                <a:solidFill>
                  <a:schemeClr val="tx2"/>
                </a:solidFill>
                <a:latin typeface="+mj-lt"/>
              </a:defRPr>
            </a:lvl2pPr>
            <a:lvl3pPr marL="0" indent="0">
              <a:lnSpc>
                <a:spcPct val="100000"/>
              </a:lnSpc>
              <a:spcBef>
                <a:spcPts val="0"/>
              </a:spcBef>
              <a:buFont typeface="Arial" panose="020B0604020202020204" pitchFamily="34" charset="0"/>
              <a:buNone/>
              <a:tabLst/>
              <a:defRPr sz="1800" b="1">
                <a:solidFill>
                  <a:schemeClr val="tx2"/>
                </a:solidFill>
                <a:latin typeface="+mj-lt"/>
              </a:defRPr>
            </a:lvl3pPr>
            <a:lvl4pPr marL="0" indent="0">
              <a:spcBef>
                <a:spcPts val="0"/>
              </a:spcBef>
              <a:buFont typeface="Arial" panose="020B0604020202020204" pitchFamily="34" charset="0"/>
              <a:buNone/>
              <a:tabLst/>
              <a:defRPr sz="1800" b="1" i="0">
                <a:solidFill>
                  <a:schemeClr val="tx2"/>
                </a:solidFill>
                <a:latin typeface="+mj-lt"/>
              </a:defRPr>
            </a:lvl4pPr>
            <a:lvl5pPr marL="0" indent="0">
              <a:spcBef>
                <a:spcPts val="0"/>
              </a:spcBef>
              <a:buFont typeface="Arial" panose="020B0604020202020204" pitchFamily="34" charset="0"/>
              <a:buNone/>
              <a:tabLst/>
              <a:defRPr sz="1800" b="1">
                <a:solidFill>
                  <a:schemeClr val="tx2"/>
                </a:solidFill>
                <a:latin typeface="+mj-lt"/>
              </a:defRPr>
            </a:lvl5pPr>
          </a:lstStyle>
          <a:p>
            <a:pPr lvl="0"/>
            <a:r>
              <a:rPr lang="en-US"/>
              <a:t>Click to edit Master text styles</a:t>
            </a:r>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7" y="360363"/>
            <a:ext cx="1745790" cy="492321"/>
          </a:xfrm>
          <a:prstGeom prst="rect">
            <a:avLst/>
          </a:prstGeom>
        </p:spPr>
      </p:pic>
      <p:cxnSp>
        <p:nvCxnSpPr>
          <p:cNvPr id="7" name="Straight Connector 6"/>
          <p:cNvCxnSpPr/>
          <p:nvPr userDrawn="1"/>
        </p:nvCxnSpPr>
        <p:spPr>
          <a:xfrm>
            <a:off x="2293949" y="1801909"/>
            <a:ext cx="7595382"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9854589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Purple Quote pag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327891"/>
          </a:xfrm>
          <a:prstGeom prst="callout1">
            <a:avLst>
              <a:gd name="adj1" fmla="val 100048"/>
              <a:gd name="adj2" fmla="val 27"/>
              <a:gd name="adj3" fmla="val 100032"/>
              <a:gd name="adj4" fmla="val 99974"/>
            </a:avLst>
          </a:prstGeom>
          <a:ln w="3175">
            <a:solidFill>
              <a:schemeClr val="bg1"/>
            </a:solidFill>
          </a:ln>
        </p:spPr>
        <p:txBody>
          <a:bodyPr tIns="43200" numCol="1" spcCol="252000" anchor="t" anchorCtr="0">
            <a:spAutoFit/>
          </a:bodyPr>
          <a:lstStyle>
            <a:lvl1pPr marL="0" indent="0">
              <a:spcBef>
                <a:spcPts val="0"/>
              </a:spcBef>
              <a:buFont typeface="Arial" panose="020B0604020202020204" pitchFamily="34" charset="0"/>
              <a:buNone/>
              <a:tabLst/>
              <a:defRPr sz="1800" b="1">
                <a:solidFill>
                  <a:schemeClr val="bg1"/>
                </a:solidFill>
                <a:latin typeface="+mj-lt"/>
              </a:defRPr>
            </a:lvl1pPr>
            <a:lvl2pPr marL="0" indent="0">
              <a:lnSpc>
                <a:spcPct val="100000"/>
              </a:lnSpc>
              <a:spcBef>
                <a:spcPts val="0"/>
              </a:spcBef>
              <a:buFont typeface="Arial" panose="020B0604020202020204" pitchFamily="34" charset="0"/>
              <a:buNone/>
              <a:tabLst/>
              <a:defRPr sz="1800" b="1" i="0">
                <a:solidFill>
                  <a:schemeClr val="bg1"/>
                </a:solidFill>
                <a:latin typeface="+mj-lt"/>
              </a:defRPr>
            </a:lvl2pPr>
            <a:lvl3pPr marL="0" indent="0">
              <a:lnSpc>
                <a:spcPct val="100000"/>
              </a:lnSpc>
              <a:spcBef>
                <a:spcPts val="0"/>
              </a:spcBef>
              <a:buFont typeface="Arial" panose="020B0604020202020204" pitchFamily="34" charset="0"/>
              <a:buNone/>
              <a:tabLst/>
              <a:defRPr sz="1800" b="1">
                <a:solidFill>
                  <a:schemeClr val="bg1"/>
                </a:solidFill>
                <a:latin typeface="+mj-lt"/>
              </a:defRPr>
            </a:lvl3pPr>
            <a:lvl4pPr marL="0" indent="0">
              <a:spcBef>
                <a:spcPts val="0"/>
              </a:spcBef>
              <a:buFont typeface="Arial" panose="020B0604020202020204" pitchFamily="34" charset="0"/>
              <a:buNone/>
              <a:tabLst/>
              <a:defRPr sz="1800" b="1" i="0">
                <a:solidFill>
                  <a:schemeClr val="bg1"/>
                </a:solidFill>
                <a:latin typeface="+mj-lt"/>
              </a:defRPr>
            </a:lvl4pPr>
            <a:lvl5pPr marL="0" indent="0">
              <a:spcBef>
                <a:spcPts val="0"/>
              </a:spcBef>
              <a:buFont typeface="Arial" panose="020B0604020202020204" pitchFamily="34" charset="0"/>
              <a:buNone/>
              <a:tabLst/>
              <a:defRPr sz="1800" b="1">
                <a:solidFill>
                  <a:schemeClr val="bg1"/>
                </a:solidFill>
                <a:latin typeface="+mj-lt"/>
              </a:defRPr>
            </a:lvl5pPr>
          </a:lstStyle>
          <a:p>
            <a:pPr lvl="0"/>
            <a:r>
              <a:rPr lang="en-US"/>
              <a:t>Click to edit Master text styles</a:t>
            </a:r>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7" y="360363"/>
            <a:ext cx="1745790" cy="492320"/>
          </a:xfrm>
          <a:prstGeom prst="rect">
            <a:avLst/>
          </a:prstGeom>
        </p:spPr>
      </p:pic>
      <p:cxnSp>
        <p:nvCxnSpPr>
          <p:cNvPr id="7" name="Straight Connector 6"/>
          <p:cNvCxnSpPr/>
          <p:nvPr userDrawn="1"/>
        </p:nvCxnSpPr>
        <p:spPr>
          <a:xfrm>
            <a:off x="2293949" y="1801909"/>
            <a:ext cx="7595382"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9608894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3Col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4147007"/>
          </a:xfrm>
        </p:spPr>
        <p:txBody>
          <a:bodyPr numCol="3" spcCol="252000">
            <a:noAutofit/>
          </a:bodyPr>
          <a:lstStyle>
            <a:lvl1pPr marL="10800" indent="0">
              <a:buClr>
                <a:schemeClr val="bg1"/>
              </a:buClr>
              <a:buFont typeface="Arial" panose="020B0604020202020204" pitchFamily="34" charset="0"/>
              <a:buNone/>
              <a:tabLst/>
              <a:defRPr>
                <a:solidFill>
                  <a:schemeClr val="bg1"/>
                </a:solidFill>
              </a:defRPr>
            </a:lvl1pPr>
            <a:lvl2pPr marL="10800" indent="0">
              <a:lnSpc>
                <a:spcPts val="1500"/>
              </a:lnSpc>
              <a:buClr>
                <a:schemeClr val="bg1"/>
              </a:buClr>
              <a:buFont typeface="Arial" panose="020B0604020202020204" pitchFamily="34" charset="0"/>
              <a:buNone/>
              <a:tabLst/>
              <a:defRPr sz="1350" b="0" i="0">
                <a:solidFill>
                  <a:schemeClr val="bg1"/>
                </a:solidFill>
                <a:latin typeface="Nunito Sans" pitchFamily="2" charset="77"/>
              </a:defRPr>
            </a:lvl2pPr>
            <a:lvl3pPr marL="10800" indent="0">
              <a:lnSpc>
                <a:spcPts val="1500"/>
              </a:lnSpc>
              <a:buClr>
                <a:schemeClr val="bg1"/>
              </a:buClr>
              <a:buFont typeface="Arial" panose="020B0604020202020204" pitchFamily="34" charset="0"/>
              <a:buNone/>
              <a:tabLst/>
              <a:defRPr sz="1350">
                <a:solidFill>
                  <a:schemeClr val="bg1"/>
                </a:solidFill>
              </a:defRPr>
            </a:lvl3pPr>
            <a:lvl4pPr marL="10800" indent="0">
              <a:buClr>
                <a:schemeClr val="bg1"/>
              </a:buClr>
              <a:buFont typeface="Arial" panose="020B0604020202020204" pitchFamily="34" charset="0"/>
              <a:buNone/>
              <a:tabLst/>
              <a:defRPr b="1" i="0">
                <a:solidFill>
                  <a:schemeClr val="bg1"/>
                </a:solidFill>
                <a:latin typeface="Nunito Sans" pitchFamily="2" charset="77"/>
              </a:defRPr>
            </a:lvl4pPr>
            <a:lvl5pPr marL="10800" indent="0">
              <a:buClr>
                <a:schemeClr val="bg1"/>
              </a:buClr>
              <a:buFont typeface="Arial" panose="020B0604020202020204" pitchFamily="34" charset="0"/>
              <a:buNone/>
              <a:tabLst/>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7" y="360363"/>
            <a:ext cx="1745790" cy="492320"/>
          </a:xfrm>
          <a:prstGeom prst="rect">
            <a:avLst/>
          </a:prstGeom>
        </p:spPr>
      </p:pic>
    </p:spTree>
    <p:extLst>
      <p:ext uri="{BB962C8B-B14F-4D97-AF65-F5344CB8AC3E}">
        <p14:creationId xmlns:p14="http://schemas.microsoft.com/office/powerpoint/2010/main" val="116245185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3Col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4147007"/>
          </a:xfrm>
        </p:spPr>
        <p:txBody>
          <a:bodyPr numCol="3" spcCol="252000">
            <a:noAutofit/>
          </a:bodyPr>
          <a:lstStyle>
            <a:lvl1pPr marL="133200" indent="-122400">
              <a:buClr>
                <a:schemeClr val="bg1"/>
              </a:buClr>
              <a:buFont typeface="Arial" panose="020B0604020202020204" pitchFamily="34" charset="0"/>
              <a:buChar char="•"/>
              <a:tabLst/>
              <a:defRPr>
                <a:solidFill>
                  <a:schemeClr val="bg1"/>
                </a:solidFill>
              </a:defRPr>
            </a:lvl1pPr>
            <a:lvl2pPr marL="133200" indent="-122400">
              <a:lnSpc>
                <a:spcPts val="1500"/>
              </a:lnSpc>
              <a:buClr>
                <a:schemeClr val="bg1"/>
              </a:buClr>
              <a:buFont typeface="Arial" panose="020B0604020202020204" pitchFamily="34" charset="0"/>
              <a:buChar char="•"/>
              <a:tabLst/>
              <a:defRPr sz="1350" b="0" i="0">
                <a:solidFill>
                  <a:schemeClr val="bg1"/>
                </a:solidFill>
                <a:latin typeface="Nunito Sans" pitchFamily="2" charset="77"/>
              </a:defRPr>
            </a:lvl2pPr>
            <a:lvl3pPr marL="133200" indent="-122400">
              <a:lnSpc>
                <a:spcPts val="1500"/>
              </a:lnSpc>
              <a:buClr>
                <a:schemeClr val="bg1"/>
              </a:buClr>
              <a:buFont typeface="Arial" panose="020B0604020202020204" pitchFamily="34" charset="0"/>
              <a:buChar char="•"/>
              <a:tabLst/>
              <a:defRPr sz="1350">
                <a:solidFill>
                  <a:schemeClr val="bg1"/>
                </a:solidFill>
              </a:defRPr>
            </a:lvl3pPr>
            <a:lvl4pPr marL="133200" indent="-122400">
              <a:buClr>
                <a:schemeClr val="bg1"/>
              </a:buClr>
              <a:buFont typeface="Arial" panose="020B0604020202020204" pitchFamily="34" charset="0"/>
              <a:buChar char="•"/>
              <a:tabLst/>
              <a:defRPr b="1" i="0">
                <a:solidFill>
                  <a:schemeClr val="bg1"/>
                </a:solidFill>
                <a:latin typeface="Nunito Sans" pitchFamily="2" charset="77"/>
              </a:defRPr>
            </a:lvl4pPr>
            <a:lvl5pPr marL="133200" indent="-122400">
              <a:buClr>
                <a:schemeClr val="bg1"/>
              </a:buClr>
              <a:buFont typeface="Arial" panose="020B0604020202020204" pitchFamily="34" charset="0"/>
              <a:buChar char="•"/>
              <a:tabLst/>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7" y="360363"/>
            <a:ext cx="1745790" cy="492320"/>
          </a:xfrm>
          <a:prstGeom prst="rect">
            <a:avLst/>
          </a:prstGeom>
        </p:spPr>
      </p:pic>
    </p:spTree>
    <p:extLst>
      <p:ext uri="{BB962C8B-B14F-4D97-AF65-F5344CB8AC3E}">
        <p14:creationId xmlns:p14="http://schemas.microsoft.com/office/powerpoint/2010/main" val="426541739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Title and media content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7" name="Media Placeholder 6">
            <a:extLst>
              <a:ext uri="{FF2B5EF4-FFF2-40B4-BE49-F238E27FC236}">
                <a16:creationId xmlns:a16="http://schemas.microsoft.com/office/drawing/2014/main" id="{1CBB7120-4083-9A47-A4B6-A745CE94B22B}"/>
              </a:ext>
            </a:extLst>
          </p:cNvPr>
          <p:cNvSpPr>
            <a:spLocks noGrp="1"/>
          </p:cNvSpPr>
          <p:nvPr>
            <p:ph type="media" sz="quarter" idx="13" hasCustomPrompt="1"/>
          </p:nvPr>
        </p:nvSpPr>
        <p:spPr>
          <a:xfrm>
            <a:off x="360363" y="1231899"/>
            <a:ext cx="11491396" cy="4882727"/>
          </a:xfrm>
        </p:spPr>
        <p:txBody>
          <a:bodyPr anchor="ctr"/>
          <a:lstStyle>
            <a:lvl1pPr marL="10800" indent="0" algn="ctr">
              <a:buNone/>
              <a:defRPr b="0">
                <a:solidFill>
                  <a:schemeClr val="bg1"/>
                </a:solidFill>
              </a:defRPr>
            </a:lvl1pPr>
          </a:lstStyle>
          <a:p>
            <a:r>
              <a:rPr lang="en-GB"/>
              <a:t>Click to add media</a:t>
            </a:r>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7" y="360363"/>
            <a:ext cx="1745790" cy="492320"/>
          </a:xfrm>
          <a:prstGeom prst="rect">
            <a:avLst/>
          </a:prstGeom>
        </p:spPr>
      </p:pic>
    </p:spTree>
    <p:extLst>
      <p:ext uri="{BB962C8B-B14F-4D97-AF65-F5344CB8AC3E}">
        <p14:creationId xmlns:p14="http://schemas.microsoft.com/office/powerpoint/2010/main" val="284943317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Title and media content">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tx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tx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7" name="Media Placeholder 6">
            <a:extLst>
              <a:ext uri="{FF2B5EF4-FFF2-40B4-BE49-F238E27FC236}">
                <a16:creationId xmlns:a16="http://schemas.microsoft.com/office/drawing/2014/main" id="{1CBB7120-4083-9A47-A4B6-A745CE94B22B}"/>
              </a:ext>
            </a:extLst>
          </p:cNvPr>
          <p:cNvSpPr>
            <a:spLocks noGrp="1"/>
          </p:cNvSpPr>
          <p:nvPr>
            <p:ph type="media" sz="quarter" idx="13" hasCustomPrompt="1"/>
          </p:nvPr>
        </p:nvSpPr>
        <p:spPr>
          <a:xfrm>
            <a:off x="360363" y="1231899"/>
            <a:ext cx="11491396" cy="4882727"/>
          </a:xfrm>
        </p:spPr>
        <p:txBody>
          <a:bodyPr anchor="ctr"/>
          <a:lstStyle>
            <a:lvl1pPr marL="10800" indent="0" algn="ctr">
              <a:buNone/>
              <a:defRPr b="0">
                <a:solidFill>
                  <a:schemeClr val="tx1"/>
                </a:solidFill>
              </a:defRPr>
            </a:lvl1pPr>
          </a:lstStyle>
          <a:p>
            <a:r>
              <a:rPr lang="en-GB"/>
              <a:t>Click to add media</a:t>
            </a:r>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8" y="360363"/>
            <a:ext cx="1745787" cy="492320"/>
          </a:xfrm>
          <a:prstGeom prst="rect">
            <a:avLst/>
          </a:prstGeom>
        </p:spPr>
      </p:pic>
    </p:spTree>
    <p:extLst>
      <p:ext uri="{BB962C8B-B14F-4D97-AF65-F5344CB8AC3E}">
        <p14:creationId xmlns:p14="http://schemas.microsoft.com/office/powerpoint/2010/main" val="4050095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hank you">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rgbClr val="FFFFFF"/>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19" name="object 2"/>
          <p:cNvSpPr txBox="1"/>
          <p:nvPr userDrawn="1"/>
        </p:nvSpPr>
        <p:spPr>
          <a:xfrm>
            <a:off x="2266950" y="4034726"/>
            <a:ext cx="2558415" cy="632866"/>
          </a:xfrm>
          <a:prstGeom prst="rect">
            <a:avLst/>
          </a:prstGeom>
        </p:spPr>
        <p:txBody>
          <a:bodyPr vert="horz" wrap="square" lIns="0" tIns="9525" rIns="0" bIns="0" rtlCol="0">
            <a:spAutoFit/>
          </a:bodyPr>
          <a:lstStyle/>
          <a:p>
            <a:pPr marL="9525">
              <a:lnSpc>
                <a:spcPct val="100000"/>
              </a:lnSpc>
              <a:spcBef>
                <a:spcPts val="75"/>
              </a:spcBef>
            </a:pPr>
            <a:r>
              <a:rPr sz="4050" b="0" i="0" spc="-4">
                <a:solidFill>
                  <a:srgbClr val="FFFFFF"/>
                </a:solidFill>
                <a:latin typeface="Nunito Sans Black" pitchFamily="2" charset="77"/>
                <a:ea typeface="Nunito Sans Black" charset="0"/>
                <a:cs typeface="Nunito Sans Black" charset="0"/>
              </a:rPr>
              <a:t>Thank</a:t>
            </a:r>
            <a:r>
              <a:rPr sz="4050" b="0" i="0" spc="-30">
                <a:solidFill>
                  <a:srgbClr val="FFFFFF"/>
                </a:solidFill>
                <a:latin typeface="Nunito Sans Black" pitchFamily="2" charset="77"/>
                <a:ea typeface="Nunito Sans Black" charset="0"/>
                <a:cs typeface="Nunito Sans Black" charset="0"/>
              </a:rPr>
              <a:t> </a:t>
            </a:r>
            <a:r>
              <a:rPr sz="4050" b="0" i="0" spc="-98">
                <a:solidFill>
                  <a:srgbClr val="FFFFFF"/>
                </a:solidFill>
                <a:latin typeface="Nunito Sans Black" pitchFamily="2" charset="77"/>
                <a:ea typeface="Nunito Sans Black" charset="0"/>
                <a:cs typeface="Nunito Sans Black" charset="0"/>
              </a:rPr>
              <a:t>you</a:t>
            </a:r>
            <a:endParaRPr sz="4050" b="0" i="0">
              <a:latin typeface="Nunito Sans Black" pitchFamily="2" charset="77"/>
              <a:ea typeface="Nunito Sans Black" charset="0"/>
              <a:cs typeface="Nunito Sans Black" charset="0"/>
            </a:endParaRPr>
          </a:p>
        </p:txBody>
      </p:sp>
      <p:grpSp>
        <p:nvGrpSpPr>
          <p:cNvPr id="20" name="Group 19"/>
          <p:cNvGrpSpPr/>
          <p:nvPr userDrawn="1"/>
        </p:nvGrpSpPr>
        <p:grpSpPr>
          <a:xfrm>
            <a:off x="10077450" y="359569"/>
            <a:ext cx="1752622" cy="493120"/>
            <a:chOff x="228240" y="2152440"/>
            <a:chExt cx="10101600" cy="2842200"/>
          </a:xfrm>
          <a:solidFill>
            <a:schemeClr val="bg1"/>
          </a:solidFill>
        </p:grpSpPr>
        <p:sp>
          <p:nvSpPr>
            <p:cNvPr id="21" name="Freeform 1"/>
            <p:cNvSpPr/>
            <p:nvPr/>
          </p:nvSpPr>
          <p:spPr>
            <a:xfrm>
              <a:off x="228240" y="3147480"/>
              <a:ext cx="1115280" cy="1442880"/>
            </a:xfrm>
            <a:custGeom>
              <a:avLst/>
              <a:gdLst/>
              <a:ahLst/>
              <a:cxnLst/>
              <a:rect l="0" t="0" r="r" b="b"/>
              <a:pathLst>
                <a:path w="3098" h="4008">
                  <a:moveTo>
                    <a:pt x="0" y="3369"/>
                  </a:moveTo>
                  <a:lnTo>
                    <a:pt x="0" y="3369"/>
                  </a:lnTo>
                  <a:cubicBezTo>
                    <a:pt x="516" y="2762"/>
                    <a:pt x="516" y="2762"/>
                    <a:pt x="516" y="2762"/>
                  </a:cubicBezTo>
                  <a:cubicBezTo>
                    <a:pt x="880" y="3065"/>
                    <a:pt x="1245" y="3248"/>
                    <a:pt x="1670" y="3248"/>
                  </a:cubicBezTo>
                  <a:cubicBezTo>
                    <a:pt x="2035" y="3248"/>
                    <a:pt x="2247" y="3096"/>
                    <a:pt x="2247" y="2883"/>
                  </a:cubicBezTo>
                  <a:cubicBezTo>
                    <a:pt x="2247" y="2853"/>
                    <a:pt x="2247" y="2853"/>
                    <a:pt x="2247" y="2853"/>
                  </a:cubicBezTo>
                  <a:cubicBezTo>
                    <a:pt x="2247" y="2641"/>
                    <a:pt x="2095" y="2549"/>
                    <a:pt x="1458" y="2367"/>
                  </a:cubicBezTo>
                  <a:cubicBezTo>
                    <a:pt x="668" y="2155"/>
                    <a:pt x="152" y="1942"/>
                    <a:pt x="152" y="1184"/>
                  </a:cubicBezTo>
                  <a:cubicBezTo>
                    <a:pt x="152" y="1154"/>
                    <a:pt x="152" y="1154"/>
                    <a:pt x="152" y="1154"/>
                  </a:cubicBezTo>
                  <a:cubicBezTo>
                    <a:pt x="152" y="455"/>
                    <a:pt x="729" y="0"/>
                    <a:pt x="1518" y="0"/>
                  </a:cubicBezTo>
                  <a:cubicBezTo>
                    <a:pt x="2095" y="0"/>
                    <a:pt x="2581" y="182"/>
                    <a:pt x="2976" y="485"/>
                  </a:cubicBezTo>
                  <a:cubicBezTo>
                    <a:pt x="2521" y="1123"/>
                    <a:pt x="2521" y="1123"/>
                    <a:pt x="2521" y="1123"/>
                  </a:cubicBezTo>
                  <a:cubicBezTo>
                    <a:pt x="2187" y="911"/>
                    <a:pt x="1852" y="758"/>
                    <a:pt x="1518" y="758"/>
                  </a:cubicBezTo>
                  <a:cubicBezTo>
                    <a:pt x="1185" y="758"/>
                    <a:pt x="1002" y="911"/>
                    <a:pt x="1002" y="1093"/>
                  </a:cubicBezTo>
                  <a:lnTo>
                    <a:pt x="1002" y="1093"/>
                  </a:lnTo>
                  <a:cubicBezTo>
                    <a:pt x="1002" y="1365"/>
                    <a:pt x="1185" y="1426"/>
                    <a:pt x="1852" y="1608"/>
                  </a:cubicBezTo>
                  <a:cubicBezTo>
                    <a:pt x="2642" y="1820"/>
                    <a:pt x="3097" y="2093"/>
                    <a:pt x="3097" y="2792"/>
                  </a:cubicBezTo>
                  <a:lnTo>
                    <a:pt x="3097" y="2792"/>
                  </a:lnTo>
                  <a:cubicBezTo>
                    <a:pt x="3097" y="3551"/>
                    <a:pt x="2490" y="4007"/>
                    <a:pt x="1670" y="4007"/>
                  </a:cubicBezTo>
                  <a:cubicBezTo>
                    <a:pt x="1063" y="4007"/>
                    <a:pt x="486" y="3794"/>
                    <a:pt x="0" y="3369"/>
                  </a:cubicBezTo>
                </a:path>
              </a:pathLst>
            </a:custGeom>
            <a:grpFill/>
            <a:ln>
              <a:noFill/>
            </a:ln>
          </p:spPr>
        </p:sp>
        <p:sp>
          <p:nvSpPr>
            <p:cNvPr id="22" name="Freeform 2"/>
            <p:cNvSpPr/>
            <p:nvPr/>
          </p:nvSpPr>
          <p:spPr>
            <a:xfrm>
              <a:off x="1452600" y="3475440"/>
              <a:ext cx="995400" cy="1114920"/>
            </a:xfrm>
            <a:custGeom>
              <a:avLst/>
              <a:gdLst/>
              <a:ahLst/>
              <a:cxnLst/>
              <a:rect l="0" t="0" r="r" b="b"/>
              <a:pathLst>
                <a:path w="2765" h="3097">
                  <a:moveTo>
                    <a:pt x="0" y="1547"/>
                  </a:moveTo>
                  <a:lnTo>
                    <a:pt x="0" y="1547"/>
                  </a:lnTo>
                  <a:lnTo>
                    <a:pt x="0" y="1547"/>
                  </a:lnTo>
                  <a:cubicBezTo>
                    <a:pt x="0" y="697"/>
                    <a:pt x="668" y="0"/>
                    <a:pt x="1579" y="0"/>
                  </a:cubicBezTo>
                  <a:cubicBezTo>
                    <a:pt x="2126" y="0"/>
                    <a:pt x="2490" y="182"/>
                    <a:pt x="2764" y="485"/>
                  </a:cubicBezTo>
                  <a:cubicBezTo>
                    <a:pt x="2247" y="1061"/>
                    <a:pt x="2247" y="1061"/>
                    <a:pt x="2247" y="1061"/>
                  </a:cubicBezTo>
                  <a:cubicBezTo>
                    <a:pt x="2065" y="849"/>
                    <a:pt x="1852" y="728"/>
                    <a:pt x="1579" y="728"/>
                  </a:cubicBezTo>
                  <a:cubicBezTo>
                    <a:pt x="1154" y="728"/>
                    <a:pt x="851" y="1092"/>
                    <a:pt x="851" y="1547"/>
                  </a:cubicBezTo>
                  <a:lnTo>
                    <a:pt x="851" y="1547"/>
                  </a:lnTo>
                  <a:cubicBezTo>
                    <a:pt x="851" y="2003"/>
                    <a:pt x="1124" y="2367"/>
                    <a:pt x="1610" y="2367"/>
                  </a:cubicBezTo>
                  <a:cubicBezTo>
                    <a:pt x="1883" y="2367"/>
                    <a:pt x="2065" y="2246"/>
                    <a:pt x="2278" y="2064"/>
                  </a:cubicBezTo>
                  <a:cubicBezTo>
                    <a:pt x="2764" y="2550"/>
                    <a:pt x="2764" y="2550"/>
                    <a:pt x="2764" y="2550"/>
                  </a:cubicBezTo>
                  <a:cubicBezTo>
                    <a:pt x="2490" y="2883"/>
                    <a:pt x="2157" y="3096"/>
                    <a:pt x="1549" y="3096"/>
                  </a:cubicBezTo>
                  <a:cubicBezTo>
                    <a:pt x="668" y="3096"/>
                    <a:pt x="0" y="2397"/>
                    <a:pt x="0" y="1547"/>
                  </a:cubicBezTo>
                </a:path>
              </a:pathLst>
            </a:custGeom>
            <a:grpFill/>
            <a:ln>
              <a:noFill/>
            </a:ln>
          </p:spPr>
        </p:sp>
        <p:sp>
          <p:nvSpPr>
            <p:cNvPr id="23" name="Freeform 3"/>
            <p:cNvSpPr/>
            <p:nvPr/>
          </p:nvSpPr>
          <p:spPr>
            <a:xfrm>
              <a:off x="2513160" y="3475440"/>
              <a:ext cx="1159200" cy="1114920"/>
            </a:xfrm>
            <a:custGeom>
              <a:avLst/>
              <a:gdLst/>
              <a:ahLst/>
              <a:cxnLst/>
              <a:rect l="0" t="0" r="r" b="b"/>
              <a:pathLst>
                <a:path w="3220" h="3097">
                  <a:moveTo>
                    <a:pt x="2399" y="1547"/>
                  </a:moveTo>
                  <a:lnTo>
                    <a:pt x="2399" y="1547"/>
                  </a:lnTo>
                  <a:lnTo>
                    <a:pt x="2399" y="1547"/>
                  </a:lnTo>
                  <a:cubicBezTo>
                    <a:pt x="2399" y="1122"/>
                    <a:pt x="2065" y="728"/>
                    <a:pt x="1609" y="728"/>
                  </a:cubicBezTo>
                  <a:cubicBezTo>
                    <a:pt x="1123" y="728"/>
                    <a:pt x="820" y="1092"/>
                    <a:pt x="820" y="1547"/>
                  </a:cubicBezTo>
                  <a:lnTo>
                    <a:pt x="820" y="1547"/>
                  </a:lnTo>
                  <a:cubicBezTo>
                    <a:pt x="820" y="1972"/>
                    <a:pt x="1154" y="2367"/>
                    <a:pt x="1609" y="2367"/>
                  </a:cubicBezTo>
                  <a:cubicBezTo>
                    <a:pt x="2095" y="2367"/>
                    <a:pt x="2399" y="2003"/>
                    <a:pt x="2399" y="1547"/>
                  </a:cubicBezTo>
                  <a:moveTo>
                    <a:pt x="0" y="1547"/>
                  </a:moveTo>
                  <a:lnTo>
                    <a:pt x="0" y="1547"/>
                  </a:lnTo>
                  <a:lnTo>
                    <a:pt x="0" y="1547"/>
                  </a:lnTo>
                  <a:cubicBezTo>
                    <a:pt x="0" y="697"/>
                    <a:pt x="698" y="0"/>
                    <a:pt x="1609" y="0"/>
                  </a:cubicBezTo>
                  <a:cubicBezTo>
                    <a:pt x="2551" y="0"/>
                    <a:pt x="3219" y="667"/>
                    <a:pt x="3219" y="1547"/>
                  </a:cubicBezTo>
                  <a:lnTo>
                    <a:pt x="3219" y="1547"/>
                  </a:lnTo>
                  <a:cubicBezTo>
                    <a:pt x="3219" y="2397"/>
                    <a:pt x="2521" y="3096"/>
                    <a:pt x="1609" y="3096"/>
                  </a:cubicBezTo>
                  <a:cubicBezTo>
                    <a:pt x="668" y="3096"/>
                    <a:pt x="0" y="2428"/>
                    <a:pt x="0" y="1547"/>
                  </a:cubicBezTo>
                </a:path>
              </a:pathLst>
            </a:custGeom>
            <a:grpFill/>
            <a:ln>
              <a:noFill/>
            </a:ln>
          </p:spPr>
        </p:sp>
        <p:sp>
          <p:nvSpPr>
            <p:cNvPr id="24" name="Freeform 4"/>
            <p:cNvSpPr/>
            <p:nvPr/>
          </p:nvSpPr>
          <p:spPr>
            <a:xfrm>
              <a:off x="3792240" y="3497040"/>
              <a:ext cx="984240" cy="1093320"/>
            </a:xfrm>
            <a:custGeom>
              <a:avLst/>
              <a:gdLst/>
              <a:ahLst/>
              <a:cxnLst/>
              <a:rect l="0" t="0" r="r" b="b"/>
              <a:pathLst>
                <a:path w="2734" h="3037">
                  <a:moveTo>
                    <a:pt x="0" y="1912"/>
                  </a:moveTo>
                  <a:lnTo>
                    <a:pt x="0" y="1912"/>
                  </a:lnTo>
                  <a:cubicBezTo>
                    <a:pt x="0" y="0"/>
                    <a:pt x="0" y="0"/>
                    <a:pt x="0" y="0"/>
                  </a:cubicBezTo>
                  <a:cubicBezTo>
                    <a:pt x="850" y="0"/>
                    <a:pt x="850" y="0"/>
                    <a:pt x="850" y="0"/>
                  </a:cubicBezTo>
                  <a:cubicBezTo>
                    <a:pt x="850" y="1639"/>
                    <a:pt x="850" y="1639"/>
                    <a:pt x="850" y="1639"/>
                  </a:cubicBezTo>
                  <a:cubicBezTo>
                    <a:pt x="850" y="2064"/>
                    <a:pt x="1033" y="2247"/>
                    <a:pt x="1367" y="2247"/>
                  </a:cubicBezTo>
                  <a:cubicBezTo>
                    <a:pt x="1670" y="2247"/>
                    <a:pt x="1883" y="2064"/>
                    <a:pt x="1883" y="1639"/>
                  </a:cubicBezTo>
                  <a:cubicBezTo>
                    <a:pt x="1883" y="0"/>
                    <a:pt x="1883" y="0"/>
                    <a:pt x="1883" y="0"/>
                  </a:cubicBezTo>
                  <a:cubicBezTo>
                    <a:pt x="2733" y="0"/>
                    <a:pt x="2733" y="0"/>
                    <a:pt x="2733" y="0"/>
                  </a:cubicBezTo>
                  <a:cubicBezTo>
                    <a:pt x="2733" y="2976"/>
                    <a:pt x="2733" y="2976"/>
                    <a:pt x="2733" y="2976"/>
                  </a:cubicBezTo>
                  <a:cubicBezTo>
                    <a:pt x="1883" y="2976"/>
                    <a:pt x="1883" y="2976"/>
                    <a:pt x="1883" y="2976"/>
                  </a:cubicBezTo>
                  <a:cubicBezTo>
                    <a:pt x="1883" y="2550"/>
                    <a:pt x="1883" y="2550"/>
                    <a:pt x="1883" y="2550"/>
                  </a:cubicBezTo>
                  <a:cubicBezTo>
                    <a:pt x="1700" y="2793"/>
                    <a:pt x="1427" y="3036"/>
                    <a:pt x="1002" y="3036"/>
                  </a:cubicBezTo>
                  <a:cubicBezTo>
                    <a:pt x="364" y="3036"/>
                    <a:pt x="0" y="2611"/>
                    <a:pt x="0" y="1912"/>
                  </a:cubicBezTo>
                </a:path>
              </a:pathLst>
            </a:custGeom>
            <a:grpFill/>
            <a:ln>
              <a:noFill/>
            </a:ln>
          </p:spPr>
        </p:sp>
        <p:sp>
          <p:nvSpPr>
            <p:cNvPr id="25" name="Freeform 5"/>
            <p:cNvSpPr/>
            <p:nvPr/>
          </p:nvSpPr>
          <p:spPr>
            <a:xfrm>
              <a:off x="4951080" y="3223800"/>
              <a:ext cx="557640" cy="1355760"/>
            </a:xfrm>
            <a:custGeom>
              <a:avLst/>
              <a:gdLst/>
              <a:ahLst/>
              <a:cxnLst/>
              <a:rect l="0" t="0" r="r" b="b"/>
              <a:pathLst>
                <a:path w="1549" h="3766">
                  <a:moveTo>
                    <a:pt x="0" y="2884"/>
                  </a:moveTo>
                  <a:lnTo>
                    <a:pt x="0" y="2884"/>
                  </a:lnTo>
                  <a:cubicBezTo>
                    <a:pt x="0" y="0"/>
                    <a:pt x="0" y="0"/>
                    <a:pt x="0" y="0"/>
                  </a:cubicBezTo>
                  <a:cubicBezTo>
                    <a:pt x="850" y="0"/>
                    <a:pt x="850" y="0"/>
                    <a:pt x="850" y="0"/>
                  </a:cubicBezTo>
                  <a:cubicBezTo>
                    <a:pt x="850" y="759"/>
                    <a:pt x="850" y="759"/>
                    <a:pt x="850" y="759"/>
                  </a:cubicBezTo>
                  <a:cubicBezTo>
                    <a:pt x="1548" y="759"/>
                    <a:pt x="1548" y="759"/>
                    <a:pt x="1548" y="759"/>
                  </a:cubicBezTo>
                  <a:cubicBezTo>
                    <a:pt x="1548" y="1487"/>
                    <a:pt x="1548" y="1487"/>
                    <a:pt x="1548" y="1487"/>
                  </a:cubicBezTo>
                  <a:cubicBezTo>
                    <a:pt x="850" y="1487"/>
                    <a:pt x="850" y="1487"/>
                    <a:pt x="850" y="1487"/>
                  </a:cubicBezTo>
                  <a:cubicBezTo>
                    <a:pt x="850" y="2732"/>
                    <a:pt x="850" y="2732"/>
                    <a:pt x="850" y="2732"/>
                  </a:cubicBezTo>
                  <a:cubicBezTo>
                    <a:pt x="850" y="2945"/>
                    <a:pt x="941" y="3036"/>
                    <a:pt x="1122" y="3036"/>
                  </a:cubicBezTo>
                  <a:cubicBezTo>
                    <a:pt x="1274" y="3036"/>
                    <a:pt x="1396" y="3006"/>
                    <a:pt x="1517" y="2914"/>
                  </a:cubicBezTo>
                  <a:cubicBezTo>
                    <a:pt x="1517" y="3613"/>
                    <a:pt x="1517" y="3613"/>
                    <a:pt x="1517" y="3613"/>
                  </a:cubicBezTo>
                  <a:cubicBezTo>
                    <a:pt x="1365" y="3703"/>
                    <a:pt x="1153" y="3765"/>
                    <a:pt x="881" y="3765"/>
                  </a:cubicBezTo>
                  <a:cubicBezTo>
                    <a:pt x="334" y="3765"/>
                    <a:pt x="0" y="3582"/>
                    <a:pt x="0" y="2884"/>
                  </a:cubicBezTo>
                </a:path>
              </a:pathLst>
            </a:custGeom>
            <a:grpFill/>
            <a:ln>
              <a:noFill/>
            </a:ln>
          </p:spPr>
        </p:sp>
        <p:sp>
          <p:nvSpPr>
            <p:cNvPr id="26" name="Freeform 6"/>
            <p:cNvSpPr/>
            <p:nvPr/>
          </p:nvSpPr>
          <p:spPr>
            <a:xfrm>
              <a:off x="5639760" y="3475440"/>
              <a:ext cx="874800" cy="1114920"/>
            </a:xfrm>
            <a:custGeom>
              <a:avLst/>
              <a:gdLst/>
              <a:ahLst/>
              <a:cxnLst/>
              <a:rect l="0" t="0" r="r" b="b"/>
              <a:pathLst>
                <a:path w="2430" h="3097">
                  <a:moveTo>
                    <a:pt x="0" y="2640"/>
                  </a:moveTo>
                  <a:lnTo>
                    <a:pt x="0" y="2640"/>
                  </a:lnTo>
                  <a:cubicBezTo>
                    <a:pt x="364" y="2094"/>
                    <a:pt x="364" y="2094"/>
                    <a:pt x="364" y="2094"/>
                  </a:cubicBezTo>
                  <a:cubicBezTo>
                    <a:pt x="697" y="2307"/>
                    <a:pt x="1032" y="2428"/>
                    <a:pt x="1305" y="2428"/>
                  </a:cubicBezTo>
                  <a:cubicBezTo>
                    <a:pt x="1548" y="2428"/>
                    <a:pt x="1669" y="2337"/>
                    <a:pt x="1669" y="2215"/>
                  </a:cubicBezTo>
                  <a:lnTo>
                    <a:pt x="1669" y="2215"/>
                  </a:lnTo>
                  <a:cubicBezTo>
                    <a:pt x="1669" y="2033"/>
                    <a:pt x="1366" y="1972"/>
                    <a:pt x="1032" y="1851"/>
                  </a:cubicBezTo>
                  <a:cubicBezTo>
                    <a:pt x="637" y="1730"/>
                    <a:pt x="151" y="1547"/>
                    <a:pt x="151" y="971"/>
                  </a:cubicBezTo>
                  <a:cubicBezTo>
                    <a:pt x="151" y="940"/>
                    <a:pt x="151" y="940"/>
                    <a:pt x="151" y="940"/>
                  </a:cubicBezTo>
                  <a:cubicBezTo>
                    <a:pt x="151" y="332"/>
                    <a:pt x="637" y="0"/>
                    <a:pt x="1244" y="0"/>
                  </a:cubicBezTo>
                  <a:cubicBezTo>
                    <a:pt x="1609" y="0"/>
                    <a:pt x="2033" y="121"/>
                    <a:pt x="2368" y="363"/>
                  </a:cubicBezTo>
                  <a:cubicBezTo>
                    <a:pt x="2033" y="940"/>
                    <a:pt x="2033" y="940"/>
                    <a:pt x="2033" y="940"/>
                  </a:cubicBezTo>
                  <a:cubicBezTo>
                    <a:pt x="1730" y="758"/>
                    <a:pt x="1457" y="667"/>
                    <a:pt x="1214" y="667"/>
                  </a:cubicBezTo>
                  <a:cubicBezTo>
                    <a:pt x="1032" y="667"/>
                    <a:pt x="910" y="758"/>
                    <a:pt x="910" y="849"/>
                  </a:cubicBezTo>
                  <a:cubicBezTo>
                    <a:pt x="910" y="879"/>
                    <a:pt x="910" y="879"/>
                    <a:pt x="910" y="879"/>
                  </a:cubicBezTo>
                  <a:cubicBezTo>
                    <a:pt x="910" y="1031"/>
                    <a:pt x="1183" y="1122"/>
                    <a:pt x="1517" y="1244"/>
                  </a:cubicBezTo>
                  <a:cubicBezTo>
                    <a:pt x="1943" y="1365"/>
                    <a:pt x="2429" y="1578"/>
                    <a:pt x="2429" y="2124"/>
                  </a:cubicBezTo>
                  <a:lnTo>
                    <a:pt x="2429" y="2124"/>
                  </a:lnTo>
                  <a:cubicBezTo>
                    <a:pt x="2429" y="2793"/>
                    <a:pt x="1912" y="3096"/>
                    <a:pt x="1275" y="3096"/>
                  </a:cubicBezTo>
                  <a:cubicBezTo>
                    <a:pt x="850" y="3096"/>
                    <a:pt x="394" y="2944"/>
                    <a:pt x="0" y="2640"/>
                  </a:cubicBezTo>
                </a:path>
              </a:pathLst>
            </a:custGeom>
            <a:grpFill/>
            <a:ln>
              <a:noFill/>
            </a:ln>
          </p:spPr>
        </p:sp>
        <p:sp>
          <p:nvSpPr>
            <p:cNvPr id="27" name="Freeform 7"/>
            <p:cNvSpPr/>
            <p:nvPr/>
          </p:nvSpPr>
          <p:spPr>
            <a:xfrm>
              <a:off x="8317800" y="4250880"/>
              <a:ext cx="864360" cy="743760"/>
            </a:xfrm>
            <a:custGeom>
              <a:avLst/>
              <a:gdLst/>
              <a:ahLst/>
              <a:cxnLst/>
              <a:rect l="0" t="0" r="r" b="b"/>
              <a:pathLst>
                <a:path w="2401" h="2066">
                  <a:moveTo>
                    <a:pt x="1914" y="912"/>
                  </a:moveTo>
                  <a:lnTo>
                    <a:pt x="1914" y="912"/>
                  </a:lnTo>
                  <a:cubicBezTo>
                    <a:pt x="1883" y="942"/>
                    <a:pt x="1883" y="942"/>
                    <a:pt x="1883" y="942"/>
                  </a:cubicBezTo>
                  <a:cubicBezTo>
                    <a:pt x="1731" y="1185"/>
                    <a:pt x="1458" y="1428"/>
                    <a:pt x="1185" y="1579"/>
                  </a:cubicBezTo>
                  <a:cubicBezTo>
                    <a:pt x="911" y="1428"/>
                    <a:pt x="638" y="1185"/>
                    <a:pt x="486" y="912"/>
                  </a:cubicBezTo>
                  <a:cubicBezTo>
                    <a:pt x="729" y="547"/>
                    <a:pt x="821" y="213"/>
                    <a:pt x="851" y="0"/>
                  </a:cubicBezTo>
                  <a:cubicBezTo>
                    <a:pt x="425" y="0"/>
                    <a:pt x="425" y="0"/>
                    <a:pt x="425" y="0"/>
                  </a:cubicBezTo>
                  <a:cubicBezTo>
                    <a:pt x="365" y="274"/>
                    <a:pt x="243" y="547"/>
                    <a:pt x="61" y="790"/>
                  </a:cubicBezTo>
                  <a:cubicBezTo>
                    <a:pt x="0" y="882"/>
                    <a:pt x="0" y="882"/>
                    <a:pt x="0" y="882"/>
                  </a:cubicBezTo>
                  <a:cubicBezTo>
                    <a:pt x="31" y="1003"/>
                    <a:pt x="31" y="1003"/>
                    <a:pt x="31" y="1003"/>
                  </a:cubicBezTo>
                  <a:cubicBezTo>
                    <a:pt x="243" y="1397"/>
                    <a:pt x="668" y="1822"/>
                    <a:pt x="1124" y="2005"/>
                  </a:cubicBezTo>
                  <a:cubicBezTo>
                    <a:pt x="1185" y="2065"/>
                    <a:pt x="1185" y="2065"/>
                    <a:pt x="1185" y="2065"/>
                  </a:cubicBezTo>
                  <a:cubicBezTo>
                    <a:pt x="1275" y="2005"/>
                    <a:pt x="1275" y="2005"/>
                    <a:pt x="1275" y="2005"/>
                  </a:cubicBezTo>
                  <a:cubicBezTo>
                    <a:pt x="1671" y="1853"/>
                    <a:pt x="2035" y="1519"/>
                    <a:pt x="2247" y="1185"/>
                  </a:cubicBezTo>
                  <a:cubicBezTo>
                    <a:pt x="2278" y="1124"/>
                    <a:pt x="2339" y="1063"/>
                    <a:pt x="2339" y="1003"/>
                  </a:cubicBezTo>
                  <a:cubicBezTo>
                    <a:pt x="2400" y="882"/>
                    <a:pt x="2400" y="882"/>
                    <a:pt x="2400" y="882"/>
                  </a:cubicBezTo>
                  <a:cubicBezTo>
                    <a:pt x="2339" y="790"/>
                    <a:pt x="2339" y="790"/>
                    <a:pt x="2339" y="790"/>
                  </a:cubicBezTo>
                  <a:cubicBezTo>
                    <a:pt x="2126" y="486"/>
                    <a:pt x="2035" y="183"/>
                    <a:pt x="1974" y="0"/>
                  </a:cubicBezTo>
                  <a:cubicBezTo>
                    <a:pt x="1550" y="0"/>
                    <a:pt x="1550" y="0"/>
                    <a:pt x="1550" y="0"/>
                  </a:cubicBezTo>
                  <a:cubicBezTo>
                    <a:pt x="1580" y="213"/>
                    <a:pt x="1671" y="547"/>
                    <a:pt x="1914" y="912"/>
                  </a:cubicBezTo>
                </a:path>
              </a:pathLst>
            </a:custGeom>
            <a:grpFill/>
            <a:ln>
              <a:noFill/>
            </a:ln>
          </p:spPr>
        </p:sp>
        <p:sp>
          <p:nvSpPr>
            <p:cNvPr id="28" name="Freeform 8"/>
            <p:cNvSpPr/>
            <p:nvPr/>
          </p:nvSpPr>
          <p:spPr>
            <a:xfrm>
              <a:off x="8197560" y="2152440"/>
              <a:ext cx="1104480" cy="1661760"/>
            </a:xfrm>
            <a:custGeom>
              <a:avLst/>
              <a:gdLst/>
              <a:ahLst/>
              <a:cxnLst/>
              <a:rect l="0" t="0" r="r" b="b"/>
              <a:pathLst>
                <a:path w="3068" h="4616">
                  <a:moveTo>
                    <a:pt x="790" y="3279"/>
                  </a:moveTo>
                  <a:lnTo>
                    <a:pt x="790" y="3279"/>
                  </a:lnTo>
                  <a:cubicBezTo>
                    <a:pt x="608" y="2885"/>
                    <a:pt x="426" y="2521"/>
                    <a:pt x="426" y="2156"/>
                  </a:cubicBezTo>
                  <a:cubicBezTo>
                    <a:pt x="456" y="1732"/>
                    <a:pt x="669" y="1306"/>
                    <a:pt x="1093" y="1003"/>
                  </a:cubicBezTo>
                  <a:cubicBezTo>
                    <a:pt x="1155" y="942"/>
                    <a:pt x="1367" y="790"/>
                    <a:pt x="1519" y="638"/>
                  </a:cubicBezTo>
                  <a:cubicBezTo>
                    <a:pt x="1701" y="790"/>
                    <a:pt x="1914" y="942"/>
                    <a:pt x="1974" y="1003"/>
                  </a:cubicBezTo>
                  <a:cubicBezTo>
                    <a:pt x="2369" y="1306"/>
                    <a:pt x="2612" y="1732"/>
                    <a:pt x="2612" y="2156"/>
                  </a:cubicBezTo>
                  <a:cubicBezTo>
                    <a:pt x="2642" y="2521"/>
                    <a:pt x="2460" y="2885"/>
                    <a:pt x="2278" y="3279"/>
                  </a:cubicBezTo>
                  <a:cubicBezTo>
                    <a:pt x="2126" y="3675"/>
                    <a:pt x="1914" y="4129"/>
                    <a:pt x="1852" y="4615"/>
                  </a:cubicBezTo>
                  <a:cubicBezTo>
                    <a:pt x="2308" y="4615"/>
                    <a:pt x="2308" y="4615"/>
                    <a:pt x="2308" y="4615"/>
                  </a:cubicBezTo>
                  <a:cubicBezTo>
                    <a:pt x="2338" y="4220"/>
                    <a:pt x="2521" y="3827"/>
                    <a:pt x="2673" y="3462"/>
                  </a:cubicBezTo>
                  <a:cubicBezTo>
                    <a:pt x="2885" y="3037"/>
                    <a:pt x="3067" y="2612"/>
                    <a:pt x="3067" y="2156"/>
                  </a:cubicBezTo>
                  <a:cubicBezTo>
                    <a:pt x="3067" y="1610"/>
                    <a:pt x="2764" y="1033"/>
                    <a:pt x="2248" y="669"/>
                  </a:cubicBezTo>
                  <a:cubicBezTo>
                    <a:pt x="2065" y="517"/>
                    <a:pt x="1822" y="334"/>
                    <a:pt x="1701" y="183"/>
                  </a:cubicBezTo>
                  <a:cubicBezTo>
                    <a:pt x="1519" y="0"/>
                    <a:pt x="1519" y="0"/>
                    <a:pt x="1519" y="0"/>
                  </a:cubicBezTo>
                  <a:cubicBezTo>
                    <a:pt x="1367" y="183"/>
                    <a:pt x="1367" y="183"/>
                    <a:pt x="1367" y="183"/>
                  </a:cubicBezTo>
                  <a:cubicBezTo>
                    <a:pt x="1185" y="364"/>
                    <a:pt x="881" y="607"/>
                    <a:pt x="820" y="669"/>
                  </a:cubicBezTo>
                  <a:cubicBezTo>
                    <a:pt x="304" y="1033"/>
                    <a:pt x="0" y="1610"/>
                    <a:pt x="0" y="2156"/>
                  </a:cubicBezTo>
                  <a:cubicBezTo>
                    <a:pt x="0" y="2612"/>
                    <a:pt x="183" y="3037"/>
                    <a:pt x="365" y="3462"/>
                  </a:cubicBezTo>
                  <a:cubicBezTo>
                    <a:pt x="547" y="3827"/>
                    <a:pt x="699" y="4220"/>
                    <a:pt x="759" y="4615"/>
                  </a:cubicBezTo>
                  <a:cubicBezTo>
                    <a:pt x="1215" y="4615"/>
                    <a:pt x="1215" y="4615"/>
                    <a:pt x="1215" y="4615"/>
                  </a:cubicBezTo>
                  <a:cubicBezTo>
                    <a:pt x="1155" y="4129"/>
                    <a:pt x="942" y="3675"/>
                    <a:pt x="790" y="3279"/>
                  </a:cubicBezTo>
                </a:path>
              </a:pathLst>
            </a:custGeom>
            <a:grpFill/>
            <a:ln>
              <a:noFill/>
            </a:ln>
          </p:spPr>
        </p:sp>
        <p:sp>
          <p:nvSpPr>
            <p:cNvPr id="29" name="Freeform 9"/>
            <p:cNvSpPr/>
            <p:nvPr/>
          </p:nvSpPr>
          <p:spPr>
            <a:xfrm>
              <a:off x="9181800" y="3048840"/>
              <a:ext cx="1148040" cy="765360"/>
            </a:xfrm>
            <a:custGeom>
              <a:avLst/>
              <a:gdLst/>
              <a:ahLst/>
              <a:cxnLst/>
              <a:rect l="0" t="0" r="r" b="b"/>
              <a:pathLst>
                <a:path w="3189" h="2126">
                  <a:moveTo>
                    <a:pt x="2824" y="486"/>
                  </a:moveTo>
                  <a:lnTo>
                    <a:pt x="2824" y="486"/>
                  </a:lnTo>
                  <a:cubicBezTo>
                    <a:pt x="2551" y="182"/>
                    <a:pt x="2186" y="0"/>
                    <a:pt x="1791" y="0"/>
                  </a:cubicBezTo>
                  <a:lnTo>
                    <a:pt x="1791" y="0"/>
                  </a:lnTo>
                  <a:cubicBezTo>
                    <a:pt x="1275" y="0"/>
                    <a:pt x="819" y="274"/>
                    <a:pt x="486" y="821"/>
                  </a:cubicBezTo>
                  <a:cubicBezTo>
                    <a:pt x="182" y="1275"/>
                    <a:pt x="30" y="1791"/>
                    <a:pt x="0" y="2125"/>
                  </a:cubicBezTo>
                  <a:cubicBezTo>
                    <a:pt x="455" y="2125"/>
                    <a:pt x="455" y="2125"/>
                    <a:pt x="455" y="2125"/>
                  </a:cubicBezTo>
                  <a:cubicBezTo>
                    <a:pt x="486" y="1852"/>
                    <a:pt x="607" y="1428"/>
                    <a:pt x="850" y="1063"/>
                  </a:cubicBezTo>
                  <a:cubicBezTo>
                    <a:pt x="1032" y="759"/>
                    <a:pt x="1336" y="425"/>
                    <a:pt x="1791" y="425"/>
                  </a:cubicBezTo>
                  <a:lnTo>
                    <a:pt x="1791" y="425"/>
                  </a:lnTo>
                  <a:cubicBezTo>
                    <a:pt x="2065" y="425"/>
                    <a:pt x="2308" y="547"/>
                    <a:pt x="2459" y="759"/>
                  </a:cubicBezTo>
                  <a:cubicBezTo>
                    <a:pt x="2641" y="972"/>
                    <a:pt x="2732" y="1245"/>
                    <a:pt x="2672" y="1548"/>
                  </a:cubicBezTo>
                  <a:cubicBezTo>
                    <a:pt x="3097" y="1639"/>
                    <a:pt x="3097" y="1639"/>
                    <a:pt x="3097" y="1639"/>
                  </a:cubicBezTo>
                  <a:cubicBezTo>
                    <a:pt x="3188" y="1215"/>
                    <a:pt x="3067" y="789"/>
                    <a:pt x="2824" y="486"/>
                  </a:cubicBezTo>
                </a:path>
              </a:pathLst>
            </a:custGeom>
            <a:grpFill/>
            <a:ln>
              <a:noFill/>
            </a:ln>
          </p:spPr>
        </p:sp>
        <p:sp>
          <p:nvSpPr>
            <p:cNvPr id="30" name="Freeform 10"/>
            <p:cNvSpPr/>
            <p:nvPr/>
          </p:nvSpPr>
          <p:spPr>
            <a:xfrm>
              <a:off x="7170120" y="3048840"/>
              <a:ext cx="1148040" cy="765360"/>
            </a:xfrm>
            <a:custGeom>
              <a:avLst/>
              <a:gdLst/>
              <a:ahLst/>
              <a:cxnLst/>
              <a:rect l="0" t="0" r="r" b="b"/>
              <a:pathLst>
                <a:path w="3189" h="2126">
                  <a:moveTo>
                    <a:pt x="2703" y="821"/>
                  </a:moveTo>
                  <a:lnTo>
                    <a:pt x="2703" y="821"/>
                  </a:lnTo>
                  <a:cubicBezTo>
                    <a:pt x="2368" y="274"/>
                    <a:pt x="1882" y="0"/>
                    <a:pt x="1397" y="0"/>
                  </a:cubicBezTo>
                  <a:cubicBezTo>
                    <a:pt x="1366" y="0"/>
                    <a:pt x="1366" y="0"/>
                    <a:pt x="1366" y="0"/>
                  </a:cubicBezTo>
                  <a:cubicBezTo>
                    <a:pt x="972" y="0"/>
                    <a:pt x="607" y="182"/>
                    <a:pt x="364" y="486"/>
                  </a:cubicBezTo>
                  <a:cubicBezTo>
                    <a:pt x="122" y="789"/>
                    <a:pt x="0" y="1215"/>
                    <a:pt x="90" y="1639"/>
                  </a:cubicBezTo>
                  <a:cubicBezTo>
                    <a:pt x="516" y="1548"/>
                    <a:pt x="516" y="1548"/>
                    <a:pt x="516" y="1548"/>
                  </a:cubicBezTo>
                  <a:cubicBezTo>
                    <a:pt x="455" y="1275"/>
                    <a:pt x="546" y="972"/>
                    <a:pt x="698" y="759"/>
                  </a:cubicBezTo>
                  <a:cubicBezTo>
                    <a:pt x="881" y="547"/>
                    <a:pt x="1123" y="425"/>
                    <a:pt x="1366" y="425"/>
                  </a:cubicBezTo>
                  <a:lnTo>
                    <a:pt x="1366" y="425"/>
                  </a:lnTo>
                  <a:cubicBezTo>
                    <a:pt x="1852" y="425"/>
                    <a:pt x="2155" y="759"/>
                    <a:pt x="2338" y="1063"/>
                  </a:cubicBezTo>
                  <a:cubicBezTo>
                    <a:pt x="2581" y="1428"/>
                    <a:pt x="2703" y="1852"/>
                    <a:pt x="2733" y="2125"/>
                  </a:cubicBezTo>
                  <a:cubicBezTo>
                    <a:pt x="3188" y="2125"/>
                    <a:pt x="3188" y="2125"/>
                    <a:pt x="3188" y="2125"/>
                  </a:cubicBezTo>
                  <a:cubicBezTo>
                    <a:pt x="3158" y="1791"/>
                    <a:pt x="3006" y="1275"/>
                    <a:pt x="2703" y="821"/>
                  </a:cubicBezTo>
                </a:path>
              </a:pathLst>
            </a:custGeom>
            <a:grpFill/>
            <a:ln>
              <a:noFill/>
            </a:ln>
          </p:spPr>
        </p:sp>
        <p:sp>
          <p:nvSpPr>
            <p:cNvPr id="31" name="Freeform 11"/>
            <p:cNvSpPr/>
            <p:nvPr/>
          </p:nvSpPr>
          <p:spPr>
            <a:xfrm>
              <a:off x="7847640" y="3956040"/>
              <a:ext cx="1804320" cy="153360"/>
            </a:xfrm>
            <a:custGeom>
              <a:avLst/>
              <a:gdLst/>
              <a:ahLst/>
              <a:cxnLst/>
              <a:rect l="0" t="0" r="r" b="b"/>
              <a:pathLst>
                <a:path w="5012" h="426">
                  <a:moveTo>
                    <a:pt x="5011" y="425"/>
                  </a:moveTo>
                  <a:lnTo>
                    <a:pt x="0" y="425"/>
                  </a:lnTo>
                  <a:lnTo>
                    <a:pt x="0" y="0"/>
                  </a:lnTo>
                  <a:lnTo>
                    <a:pt x="5011" y="0"/>
                  </a:lnTo>
                  <a:lnTo>
                    <a:pt x="5011" y="425"/>
                  </a:lnTo>
                </a:path>
              </a:pathLst>
            </a:custGeom>
            <a:grpFill/>
            <a:ln>
              <a:noFill/>
            </a:ln>
          </p:spPr>
        </p:sp>
      </p:grpSp>
    </p:spTree>
    <p:extLst>
      <p:ext uri="{BB962C8B-B14F-4D97-AF65-F5344CB8AC3E}">
        <p14:creationId xmlns:p14="http://schemas.microsoft.com/office/powerpoint/2010/main" val="118229792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Bio 1">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43" name="Text Placeholder 10"/>
          <p:cNvSpPr>
            <a:spLocks noGrp="1"/>
          </p:cNvSpPr>
          <p:nvPr>
            <p:ph type="body" sz="quarter" idx="20" hasCustomPrompt="1"/>
          </p:nvPr>
        </p:nvSpPr>
        <p:spPr>
          <a:xfrm>
            <a:off x="2458064"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charset="0"/>
              <a:buNone/>
              <a:tabLst/>
              <a:defRPr lang="en-US" sz="1050" b="0" i="0" kern="1200" spc="4" dirty="0">
                <a:solidFill>
                  <a:schemeClr val="tx1"/>
                </a:solidFill>
                <a:latin typeface="Nunito Sans" charset="0"/>
                <a:ea typeface="Nunito Sans" charset="0"/>
                <a:cs typeface="Nunito Sans" charset="0"/>
              </a:defRPr>
            </a:lvl2pPr>
            <a:lvl3pPr marL="5954" indent="0">
              <a:tabLst/>
              <a:defRPr sz="1050"/>
            </a:lvl3pPr>
            <a:lvl4pPr marL="5954" indent="0">
              <a:tabLst/>
              <a:defRPr sz="1050" b="1" i="0">
                <a:latin typeface="Nunito Sans" pitchFamily="2" charset="77"/>
              </a:defRPr>
            </a:lvl4pPr>
          </a:lstStyle>
          <a:p>
            <a:pPr lvl="0"/>
            <a:r>
              <a:rPr lang="en-US"/>
              <a:t>Dwayne Fields</a:t>
            </a:r>
          </a:p>
          <a:p>
            <a:pPr lvl="0"/>
            <a:r>
              <a:rPr lang="en-US"/>
              <a:t>Scout Ambassador</a:t>
            </a:r>
          </a:p>
          <a:p>
            <a:pPr lvl="1"/>
            <a:r>
              <a:rPr lang="en-US"/>
              <a:t>Dwayne is a polar explorer and speaker. He is the first black Briton to reach the North Pole, and only the second black man in the world to achieve this feat. Born in Jamaica, he grew up in Hackney, London.</a:t>
            </a:r>
          </a:p>
        </p:txBody>
      </p:sp>
      <p:pic>
        <p:nvPicPr>
          <p:cNvPr id="33" name="Picture 32">
            <a:extLst>
              <a:ext uri="{FF2B5EF4-FFF2-40B4-BE49-F238E27FC236}">
                <a16:creationId xmlns:a16="http://schemas.microsoft.com/office/drawing/2014/main" id="{397BA9CF-B7BA-1C48-BA57-1847D2222F9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292641" y="1800225"/>
            <a:ext cx="1524000" cy="1171575"/>
          </a:xfrm>
          <a:prstGeom prst="rect">
            <a:avLst/>
          </a:prstGeom>
        </p:spPr>
      </p:pic>
      <p:sp>
        <p:nvSpPr>
          <p:cNvPr id="34" name="Text Placeholder 10">
            <a:extLst>
              <a:ext uri="{FF2B5EF4-FFF2-40B4-BE49-F238E27FC236}">
                <a16:creationId xmlns:a16="http://schemas.microsoft.com/office/drawing/2014/main" id="{2C0A3E69-8B38-884A-AB9D-67441AD40A96}"/>
              </a:ext>
            </a:extLst>
          </p:cNvPr>
          <p:cNvSpPr>
            <a:spLocks noGrp="1"/>
          </p:cNvSpPr>
          <p:nvPr userDrawn="1">
            <p:ph type="body" sz="quarter" idx="21" hasCustomPrompt="1"/>
          </p:nvPr>
        </p:nvSpPr>
        <p:spPr>
          <a:xfrm>
            <a:off x="4375356"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charset="0"/>
              <a:buNone/>
              <a:tabLst/>
              <a:defRPr lang="en-US" sz="1050" b="0" i="0" kern="1200" spc="4" dirty="0">
                <a:solidFill>
                  <a:schemeClr val="tx1"/>
                </a:solidFill>
                <a:latin typeface="Nunito Sans" charset="0"/>
                <a:ea typeface="Nunito Sans" charset="0"/>
                <a:cs typeface="Nunito Sans" charset="0"/>
              </a:defRPr>
            </a:lvl2pPr>
            <a:lvl3pPr marL="5954" indent="0">
              <a:tabLst/>
              <a:defRPr sz="1050"/>
            </a:lvl3pPr>
            <a:lvl4pPr marL="5954" indent="0">
              <a:tabLst/>
              <a:defRPr sz="1050" b="1" i="0">
                <a:latin typeface="Nunito Sans" pitchFamily="2" charset="77"/>
              </a:defRPr>
            </a:lvl4pPr>
          </a:lstStyle>
          <a:p>
            <a:pPr lvl="0"/>
            <a:r>
              <a:rPr lang="en-US"/>
              <a:t>Helen Glover</a:t>
            </a:r>
          </a:p>
          <a:p>
            <a:pPr lvl="0"/>
            <a:r>
              <a:rPr lang="en-US"/>
              <a:t>Scout Ambassador</a:t>
            </a:r>
          </a:p>
          <a:p>
            <a:pPr lvl="1"/>
            <a:r>
              <a:rPr lang="en-US"/>
              <a:t>Helen is a two-time Olympic champion and triple World Champion, winning British women’s rowing’s first ever gold medal at London 2012.</a:t>
            </a:r>
          </a:p>
        </p:txBody>
      </p:sp>
      <p:sp>
        <p:nvSpPr>
          <p:cNvPr id="35" name="Text Placeholder 10">
            <a:extLst>
              <a:ext uri="{FF2B5EF4-FFF2-40B4-BE49-F238E27FC236}">
                <a16:creationId xmlns:a16="http://schemas.microsoft.com/office/drawing/2014/main" id="{1AB2C926-69E1-B34B-855C-B82661E2EA48}"/>
              </a:ext>
            </a:extLst>
          </p:cNvPr>
          <p:cNvSpPr>
            <a:spLocks noGrp="1"/>
          </p:cNvSpPr>
          <p:nvPr userDrawn="1">
            <p:ph type="body" sz="quarter" idx="22" hasCustomPrompt="1"/>
          </p:nvPr>
        </p:nvSpPr>
        <p:spPr>
          <a:xfrm>
            <a:off x="6292642"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charset="0"/>
              <a:buNone/>
              <a:tabLst/>
              <a:defRPr lang="en-US" sz="1050" b="0" i="0" kern="1200" spc="4" dirty="0">
                <a:solidFill>
                  <a:schemeClr val="tx1"/>
                </a:solidFill>
                <a:latin typeface="Nunito Sans" charset="0"/>
                <a:ea typeface="Nunito Sans" charset="0"/>
                <a:cs typeface="Nunito Sans" charset="0"/>
              </a:defRPr>
            </a:lvl2pPr>
            <a:lvl3pPr marL="5954" indent="0">
              <a:tabLst/>
              <a:defRPr sz="1050"/>
            </a:lvl3pPr>
            <a:lvl4pPr marL="5954" indent="0">
              <a:tabLst/>
              <a:defRPr sz="1050" b="1" i="0">
                <a:latin typeface="Nunito Sans" pitchFamily="2" charset="77"/>
              </a:defRPr>
            </a:lvl4pPr>
          </a:lstStyle>
          <a:p>
            <a:pPr lvl="0"/>
            <a:r>
              <a:rPr lang="en-US"/>
              <a:t>Tim Peake</a:t>
            </a:r>
          </a:p>
          <a:p>
            <a:pPr lvl="0"/>
            <a:r>
              <a:rPr lang="en-US"/>
              <a:t>Scout Ambassador </a:t>
            </a:r>
          </a:p>
          <a:p>
            <a:pPr lvl="1"/>
            <a:r>
              <a:rPr lang="en-US"/>
              <a:t>ESA Astronaut Major Tim Peake is also a former Cub Scout and an advocate of the power of Scouting to help young people develop skills for life.</a:t>
            </a:r>
          </a:p>
        </p:txBody>
      </p:sp>
      <p:sp>
        <p:nvSpPr>
          <p:cNvPr id="40" name="Text Placeholder 10">
            <a:extLst>
              <a:ext uri="{FF2B5EF4-FFF2-40B4-BE49-F238E27FC236}">
                <a16:creationId xmlns:a16="http://schemas.microsoft.com/office/drawing/2014/main" id="{90E1326C-7080-BD44-8BB4-86175CE92D42}"/>
              </a:ext>
            </a:extLst>
          </p:cNvPr>
          <p:cNvSpPr>
            <a:spLocks noGrp="1"/>
          </p:cNvSpPr>
          <p:nvPr>
            <p:ph type="body" sz="quarter" idx="23" hasCustomPrompt="1"/>
          </p:nvPr>
        </p:nvSpPr>
        <p:spPr>
          <a:xfrm>
            <a:off x="8209938"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charset="0"/>
              <a:buNone/>
              <a:tabLst/>
              <a:defRPr lang="en-US" sz="1050" b="0" i="0" kern="1200" spc="4" dirty="0">
                <a:solidFill>
                  <a:schemeClr val="tx1"/>
                </a:solidFill>
                <a:latin typeface="Nunito Sans" charset="0"/>
                <a:ea typeface="Nunito Sans" charset="0"/>
                <a:cs typeface="Nunito Sans" charset="0"/>
              </a:defRPr>
            </a:lvl2pPr>
            <a:lvl3pPr marL="5954" indent="0">
              <a:tabLst/>
              <a:defRPr sz="1050"/>
            </a:lvl3pPr>
            <a:lvl4pPr marL="5954" indent="0">
              <a:tabLst/>
              <a:defRPr sz="1050" b="1" i="0">
                <a:latin typeface="Nunito Sans" pitchFamily="2" charset="77"/>
              </a:defRPr>
            </a:lvl4pPr>
          </a:lstStyle>
          <a:p>
            <a:pPr lvl="0"/>
            <a:r>
              <a:rPr lang="en-US"/>
              <a:t>Bear </a:t>
            </a:r>
            <a:r>
              <a:rPr lang="en-US" err="1"/>
              <a:t>Grylls</a:t>
            </a:r>
            <a:r>
              <a:rPr lang="en-US"/>
              <a:t> </a:t>
            </a:r>
          </a:p>
          <a:p>
            <a:pPr lvl="0"/>
            <a:r>
              <a:rPr lang="en-US"/>
              <a:t>Chief Scout </a:t>
            </a:r>
          </a:p>
          <a:p>
            <a:pPr lvl="1"/>
            <a:r>
              <a:rPr lang="en-US"/>
              <a:t>Bear was appointed in 2009 as the youngest ever Chief Scout of the United Kingdom. He has inspired hundreds of thousands of young people with his positivity, passion for adventure, courage and leadership. </a:t>
            </a:r>
          </a:p>
        </p:txBody>
      </p:sp>
      <p:sp>
        <p:nvSpPr>
          <p:cNvPr id="38" name="object 18">
            <a:extLst>
              <a:ext uri="{FF2B5EF4-FFF2-40B4-BE49-F238E27FC236}">
                <a16:creationId xmlns:a16="http://schemas.microsoft.com/office/drawing/2014/main" id="{B8A11A06-AD5C-3A46-B01B-ADFE26DCC3A7}"/>
              </a:ext>
            </a:extLst>
          </p:cNvPr>
          <p:cNvSpPr/>
          <p:nvPr userDrawn="1"/>
        </p:nvSpPr>
        <p:spPr>
          <a:xfrm>
            <a:off x="2447019" y="1809750"/>
            <a:ext cx="1523996" cy="1162050"/>
          </a:xfrm>
          <a:prstGeom prst="rect">
            <a:avLst/>
          </a:prstGeom>
          <a:blipFill>
            <a:blip r:embed="rId3" cstate="email">
              <a:extLst>
                <a:ext uri="{28A0092B-C50C-407E-A947-70E740481C1C}">
                  <a14:useLocalDpi xmlns:a14="http://schemas.microsoft.com/office/drawing/2010/main"/>
                </a:ext>
              </a:extLst>
            </a:blip>
            <a:stretch>
              <a:fillRect/>
            </a:stretch>
          </a:blipFill>
        </p:spPr>
        <p:txBody>
          <a:bodyPr wrap="square" lIns="0" tIns="0" rIns="0" bIns="0" rtlCol="0"/>
          <a:lstStyle/>
          <a:p>
            <a:endParaRPr sz="1013"/>
          </a:p>
        </p:txBody>
      </p:sp>
      <p:sp>
        <p:nvSpPr>
          <p:cNvPr id="41" name="object 19">
            <a:extLst>
              <a:ext uri="{FF2B5EF4-FFF2-40B4-BE49-F238E27FC236}">
                <a16:creationId xmlns:a16="http://schemas.microsoft.com/office/drawing/2014/main" id="{E9DE9629-A022-FB4C-B643-21A4E670FD25}"/>
              </a:ext>
            </a:extLst>
          </p:cNvPr>
          <p:cNvSpPr/>
          <p:nvPr userDrawn="1"/>
        </p:nvSpPr>
        <p:spPr>
          <a:xfrm>
            <a:off x="4357957" y="1809750"/>
            <a:ext cx="1523990" cy="1162050"/>
          </a:xfrm>
          <a:prstGeom prst="rect">
            <a:avLst/>
          </a:prstGeom>
          <a:blipFill>
            <a:blip r:embed="rId4" cstate="email">
              <a:extLst>
                <a:ext uri="{28A0092B-C50C-407E-A947-70E740481C1C}">
                  <a14:useLocalDpi xmlns:a14="http://schemas.microsoft.com/office/drawing/2010/main"/>
                </a:ext>
              </a:extLst>
            </a:blip>
            <a:stretch>
              <a:fillRect/>
            </a:stretch>
          </a:blipFill>
        </p:spPr>
        <p:txBody>
          <a:bodyPr wrap="square" lIns="0" tIns="0" rIns="0" bIns="0" rtlCol="0"/>
          <a:lstStyle/>
          <a:p>
            <a:endParaRPr sz="1013"/>
          </a:p>
        </p:txBody>
      </p:sp>
      <p:sp>
        <p:nvSpPr>
          <p:cNvPr id="42" name="object 21">
            <a:extLst>
              <a:ext uri="{FF2B5EF4-FFF2-40B4-BE49-F238E27FC236}">
                <a16:creationId xmlns:a16="http://schemas.microsoft.com/office/drawing/2014/main" id="{4A5F8DA1-C550-1A4A-BE4B-E2591CFF944A}"/>
              </a:ext>
            </a:extLst>
          </p:cNvPr>
          <p:cNvSpPr/>
          <p:nvPr userDrawn="1"/>
        </p:nvSpPr>
        <p:spPr>
          <a:xfrm>
            <a:off x="8198892" y="1809750"/>
            <a:ext cx="1524000" cy="1162050"/>
          </a:xfrm>
          <a:prstGeom prst="rect">
            <a:avLst/>
          </a:prstGeom>
          <a:blipFill>
            <a:blip r:embed="rId5" cstate="email">
              <a:extLst>
                <a:ext uri="{28A0092B-C50C-407E-A947-70E740481C1C}">
                  <a14:useLocalDpi xmlns:a14="http://schemas.microsoft.com/office/drawing/2010/main"/>
                </a:ext>
              </a:extLst>
            </a:blip>
            <a:stretch>
              <a:fillRect/>
            </a:stretch>
          </a:blipFill>
        </p:spPr>
        <p:txBody>
          <a:bodyPr wrap="square" lIns="0" tIns="0" rIns="0" bIns="0" rtlCol="0"/>
          <a:lstStyle/>
          <a:p>
            <a:endParaRPr sz="1013"/>
          </a:p>
        </p:txBody>
      </p:sp>
      <p:pic>
        <p:nvPicPr>
          <p:cNvPr id="36" name="Picture 35"/>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084688" y="360363"/>
            <a:ext cx="1745787" cy="492320"/>
          </a:xfrm>
          <a:prstGeom prst="rect">
            <a:avLst/>
          </a:prstGeom>
        </p:spPr>
      </p:pic>
    </p:spTree>
    <p:extLst>
      <p:ext uri="{BB962C8B-B14F-4D97-AF65-F5344CB8AC3E}">
        <p14:creationId xmlns:p14="http://schemas.microsoft.com/office/powerpoint/2010/main" val="104762943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Bio template">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43" name="Text Placeholder 10"/>
          <p:cNvSpPr>
            <a:spLocks noGrp="1"/>
          </p:cNvSpPr>
          <p:nvPr>
            <p:ph type="body" sz="quarter" idx="20" hasCustomPrompt="1"/>
          </p:nvPr>
        </p:nvSpPr>
        <p:spPr>
          <a:xfrm>
            <a:off x="2458064"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panose="020B0604020202020204" pitchFamily="34" charset="0"/>
              <a:buNone/>
              <a:tabLst/>
              <a:defRPr lang="en-US" sz="1050" b="0" i="0" kern="1200" spc="4" dirty="0">
                <a:solidFill>
                  <a:schemeClr val="tx1"/>
                </a:solidFill>
                <a:latin typeface="Nunito Sans" charset="0"/>
                <a:ea typeface="Nunito Sans" charset="0"/>
                <a:cs typeface="Nunito Sans" charset="0"/>
              </a:defRPr>
            </a:lvl2pPr>
            <a:lvl3pPr marL="5954" indent="0">
              <a:buNone/>
              <a:tabLst/>
              <a:defRPr sz="1050"/>
            </a:lvl3pPr>
            <a:lvl4pPr marL="5954" indent="0">
              <a:buNone/>
              <a:tabLst/>
              <a:defRPr sz="1050" b="1" i="0">
                <a:latin typeface="Nunito Sans" pitchFamily="2" charset="77"/>
              </a:defRPr>
            </a:lvl4pPr>
          </a:lstStyle>
          <a:p>
            <a:pPr lvl="0"/>
            <a:r>
              <a:rPr lang="en-US"/>
              <a:t>Click to edit Master text styles</a:t>
            </a:r>
          </a:p>
          <a:p>
            <a:pPr lvl="1"/>
            <a:r>
              <a:rPr lang="en-US"/>
              <a:t>Second level</a:t>
            </a:r>
          </a:p>
          <a:p>
            <a:pPr lvl="2"/>
            <a:r>
              <a:rPr lang="en-US"/>
              <a:t>Third level</a:t>
            </a:r>
          </a:p>
          <a:p>
            <a:pPr lvl="3"/>
            <a:r>
              <a:rPr lang="en-US"/>
              <a:t>Fourth level</a:t>
            </a:r>
          </a:p>
          <a:p>
            <a:pPr lvl="1"/>
            <a:endParaRPr lang="en-US"/>
          </a:p>
        </p:txBody>
      </p:sp>
      <p:sp>
        <p:nvSpPr>
          <p:cNvPr id="34" name="Text Placeholder 10">
            <a:extLst>
              <a:ext uri="{FF2B5EF4-FFF2-40B4-BE49-F238E27FC236}">
                <a16:creationId xmlns:a16="http://schemas.microsoft.com/office/drawing/2014/main" id="{2C0A3E69-8B38-884A-AB9D-67441AD40A96}"/>
              </a:ext>
            </a:extLst>
          </p:cNvPr>
          <p:cNvSpPr>
            <a:spLocks noGrp="1"/>
          </p:cNvSpPr>
          <p:nvPr userDrawn="1">
            <p:ph type="body" sz="quarter" idx="21" hasCustomPrompt="1"/>
          </p:nvPr>
        </p:nvSpPr>
        <p:spPr>
          <a:xfrm>
            <a:off x="4375356"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panose="020B0604020202020204" pitchFamily="34" charset="0"/>
              <a:buNone/>
              <a:tabLst/>
              <a:defRPr lang="en-US" sz="1050" b="0" i="0" kern="1200" spc="4" dirty="0">
                <a:solidFill>
                  <a:schemeClr val="tx1"/>
                </a:solidFill>
                <a:latin typeface="Nunito Sans" charset="0"/>
                <a:ea typeface="Nunito Sans" charset="0"/>
                <a:cs typeface="Nunito Sans" charset="0"/>
              </a:defRPr>
            </a:lvl2pPr>
            <a:lvl3pPr marL="5954" indent="0">
              <a:buNone/>
              <a:tabLst/>
              <a:defRPr sz="1050"/>
            </a:lvl3pPr>
            <a:lvl4pPr marL="5954" indent="0">
              <a:buNone/>
              <a:tabLst/>
              <a:defRPr sz="1050" b="1" i="0">
                <a:latin typeface="Nunito Sans" pitchFamily="2" charset="77"/>
              </a:defRPr>
            </a:lvl4pPr>
          </a:lstStyle>
          <a:p>
            <a:pPr lvl="0"/>
            <a:r>
              <a:rPr lang="en-US"/>
              <a:t>Click to edit Master text styles</a:t>
            </a:r>
          </a:p>
          <a:p>
            <a:pPr lvl="1"/>
            <a:r>
              <a:rPr lang="en-US"/>
              <a:t>Second level</a:t>
            </a:r>
          </a:p>
          <a:p>
            <a:pPr lvl="2"/>
            <a:r>
              <a:rPr lang="en-US"/>
              <a:t>Third level</a:t>
            </a:r>
          </a:p>
          <a:p>
            <a:pPr lvl="3"/>
            <a:r>
              <a:rPr lang="en-US"/>
              <a:t>Fourth level</a:t>
            </a:r>
          </a:p>
          <a:p>
            <a:pPr lvl="1"/>
            <a:endParaRPr lang="en-US"/>
          </a:p>
        </p:txBody>
      </p:sp>
      <p:sp>
        <p:nvSpPr>
          <p:cNvPr id="35" name="Text Placeholder 10">
            <a:extLst>
              <a:ext uri="{FF2B5EF4-FFF2-40B4-BE49-F238E27FC236}">
                <a16:creationId xmlns:a16="http://schemas.microsoft.com/office/drawing/2014/main" id="{1AB2C926-69E1-B34B-855C-B82661E2EA48}"/>
              </a:ext>
            </a:extLst>
          </p:cNvPr>
          <p:cNvSpPr>
            <a:spLocks noGrp="1"/>
          </p:cNvSpPr>
          <p:nvPr userDrawn="1">
            <p:ph type="body" sz="quarter" idx="22" hasCustomPrompt="1"/>
          </p:nvPr>
        </p:nvSpPr>
        <p:spPr>
          <a:xfrm>
            <a:off x="6292642"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panose="020B0604020202020204" pitchFamily="34" charset="0"/>
              <a:buNone/>
              <a:tabLst/>
              <a:defRPr lang="en-US" sz="1050" b="0" i="0" kern="1200" spc="4" dirty="0">
                <a:solidFill>
                  <a:schemeClr val="tx1"/>
                </a:solidFill>
                <a:latin typeface="Nunito Sans" charset="0"/>
                <a:ea typeface="Nunito Sans" charset="0"/>
                <a:cs typeface="Nunito Sans" charset="0"/>
              </a:defRPr>
            </a:lvl2pPr>
            <a:lvl3pPr marL="5954" indent="0">
              <a:buNone/>
              <a:tabLst/>
              <a:defRPr sz="1050"/>
            </a:lvl3pPr>
            <a:lvl4pPr marL="5954" indent="0">
              <a:buNone/>
              <a:tabLst/>
              <a:defRPr sz="1050" b="1" i="0">
                <a:latin typeface="Nunito Sans" pitchFamily="2" charset="77"/>
              </a:defRPr>
            </a:lvl4pPr>
          </a:lstStyle>
          <a:p>
            <a:pPr lvl="0"/>
            <a:r>
              <a:rPr lang="en-US"/>
              <a:t>Click to edit Master text styles</a:t>
            </a:r>
          </a:p>
          <a:p>
            <a:pPr lvl="1"/>
            <a:r>
              <a:rPr lang="en-US"/>
              <a:t>Second level</a:t>
            </a:r>
          </a:p>
          <a:p>
            <a:pPr lvl="2"/>
            <a:r>
              <a:rPr lang="en-US"/>
              <a:t>Third level</a:t>
            </a:r>
          </a:p>
          <a:p>
            <a:pPr lvl="3"/>
            <a:r>
              <a:rPr lang="en-US"/>
              <a:t>Fourth level</a:t>
            </a:r>
          </a:p>
          <a:p>
            <a:pPr lvl="1"/>
            <a:endParaRPr lang="en-US"/>
          </a:p>
        </p:txBody>
      </p:sp>
      <p:sp>
        <p:nvSpPr>
          <p:cNvPr id="40" name="Text Placeholder 10">
            <a:extLst>
              <a:ext uri="{FF2B5EF4-FFF2-40B4-BE49-F238E27FC236}">
                <a16:creationId xmlns:a16="http://schemas.microsoft.com/office/drawing/2014/main" id="{90E1326C-7080-BD44-8BB4-86175CE92D42}"/>
              </a:ext>
            </a:extLst>
          </p:cNvPr>
          <p:cNvSpPr>
            <a:spLocks noGrp="1"/>
          </p:cNvSpPr>
          <p:nvPr>
            <p:ph type="body" sz="quarter" idx="23" hasCustomPrompt="1"/>
          </p:nvPr>
        </p:nvSpPr>
        <p:spPr>
          <a:xfrm>
            <a:off x="8209938"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panose="020B0604020202020204" pitchFamily="34" charset="0"/>
              <a:buNone/>
              <a:tabLst/>
              <a:defRPr lang="en-US" sz="1050" b="0" i="0" kern="1200" spc="4" dirty="0">
                <a:solidFill>
                  <a:schemeClr val="tx1"/>
                </a:solidFill>
                <a:latin typeface="Nunito Sans" charset="0"/>
                <a:ea typeface="Nunito Sans" charset="0"/>
                <a:cs typeface="Nunito Sans" charset="0"/>
              </a:defRPr>
            </a:lvl2pPr>
            <a:lvl3pPr marL="5954" indent="0">
              <a:buNone/>
              <a:tabLst/>
              <a:defRPr sz="1050"/>
            </a:lvl3pPr>
            <a:lvl4pPr marL="5954" indent="0">
              <a:buNone/>
              <a:tabLst/>
              <a:defRPr sz="1050" b="1" i="0">
                <a:latin typeface="Nunito Sans" pitchFamily="2" charset="77"/>
              </a:defRPr>
            </a:lvl4pPr>
          </a:lstStyle>
          <a:p>
            <a:pPr lvl="0"/>
            <a:r>
              <a:rPr lang="en-US"/>
              <a:t>Click to edit Master text styles</a:t>
            </a:r>
          </a:p>
          <a:p>
            <a:pPr lvl="1"/>
            <a:r>
              <a:rPr lang="en-US"/>
              <a:t>Second level</a:t>
            </a:r>
          </a:p>
          <a:p>
            <a:pPr lvl="2"/>
            <a:r>
              <a:rPr lang="en-US"/>
              <a:t>Third level</a:t>
            </a:r>
          </a:p>
          <a:p>
            <a:pPr lvl="3"/>
            <a:r>
              <a:rPr lang="en-US"/>
              <a:t>Fourth level</a:t>
            </a:r>
          </a:p>
          <a:p>
            <a:pPr lvl="1"/>
            <a:endParaRPr lang="en-US"/>
          </a:p>
        </p:txBody>
      </p:sp>
      <p:sp>
        <p:nvSpPr>
          <p:cNvPr id="38" name="Picture Placeholder 5">
            <a:extLst>
              <a:ext uri="{FF2B5EF4-FFF2-40B4-BE49-F238E27FC236}">
                <a16:creationId xmlns:a16="http://schemas.microsoft.com/office/drawing/2014/main" id="{89C03A36-4CFB-5C47-9A67-BBF62C6EC655}"/>
              </a:ext>
            </a:extLst>
          </p:cNvPr>
          <p:cNvSpPr>
            <a:spLocks noGrp="1"/>
          </p:cNvSpPr>
          <p:nvPr>
            <p:ph type="pic" sz="quarter" idx="24" hasCustomPrompt="1"/>
          </p:nvPr>
        </p:nvSpPr>
        <p:spPr>
          <a:xfrm>
            <a:off x="2458641" y="1829107"/>
            <a:ext cx="1512094" cy="1142693"/>
          </a:xfrm>
          <a:prstGeom prst="rect">
            <a:avLst/>
          </a:prstGeom>
        </p:spPr>
        <p:txBody>
          <a:bodyPr>
            <a:normAutofit/>
          </a:bodyPr>
          <a:lstStyle>
            <a:lvl1pPr marL="10800" indent="0">
              <a:buNone/>
              <a:defRPr sz="1200"/>
            </a:lvl1pPr>
          </a:lstStyle>
          <a:p>
            <a:r>
              <a:rPr lang="en-GB"/>
              <a:t>Click to insert image</a:t>
            </a:r>
          </a:p>
          <a:p>
            <a:r>
              <a:rPr lang="en-GB"/>
              <a:t>The optimum image size is 122 x 160 pixels at 96 dpi</a:t>
            </a:r>
          </a:p>
        </p:txBody>
      </p:sp>
      <p:sp>
        <p:nvSpPr>
          <p:cNvPr id="41" name="Picture Placeholder 5">
            <a:extLst>
              <a:ext uri="{FF2B5EF4-FFF2-40B4-BE49-F238E27FC236}">
                <a16:creationId xmlns:a16="http://schemas.microsoft.com/office/drawing/2014/main" id="{3F932ACE-377C-D547-A933-DB1A45FABE58}"/>
              </a:ext>
            </a:extLst>
          </p:cNvPr>
          <p:cNvSpPr>
            <a:spLocks noGrp="1"/>
          </p:cNvSpPr>
          <p:nvPr>
            <p:ph type="pic" sz="quarter" idx="25" hasCustomPrompt="1"/>
          </p:nvPr>
        </p:nvSpPr>
        <p:spPr>
          <a:xfrm>
            <a:off x="4375356" y="1829107"/>
            <a:ext cx="1512094" cy="1142693"/>
          </a:xfrm>
          <a:prstGeom prst="rect">
            <a:avLst/>
          </a:prstGeom>
        </p:spPr>
        <p:txBody>
          <a:bodyPr>
            <a:normAutofit/>
          </a:bodyPr>
          <a:lstStyle>
            <a:lvl1pPr marL="10800" indent="0">
              <a:buNone/>
              <a:defRPr sz="1200"/>
            </a:lvl1pPr>
          </a:lstStyle>
          <a:p>
            <a:r>
              <a:rPr lang="en-GB"/>
              <a:t>Click to insert image</a:t>
            </a:r>
          </a:p>
          <a:p>
            <a:r>
              <a:rPr lang="en-GB"/>
              <a:t>The optimum image size is 122 x 160 pixels at 96 dpi</a:t>
            </a:r>
          </a:p>
        </p:txBody>
      </p:sp>
      <p:sp>
        <p:nvSpPr>
          <p:cNvPr id="42" name="Picture Placeholder 5">
            <a:extLst>
              <a:ext uri="{FF2B5EF4-FFF2-40B4-BE49-F238E27FC236}">
                <a16:creationId xmlns:a16="http://schemas.microsoft.com/office/drawing/2014/main" id="{24BCBACA-9B0E-464E-B58C-8DF5F332759E}"/>
              </a:ext>
            </a:extLst>
          </p:cNvPr>
          <p:cNvSpPr>
            <a:spLocks noGrp="1"/>
          </p:cNvSpPr>
          <p:nvPr>
            <p:ph type="pic" sz="quarter" idx="26" hasCustomPrompt="1"/>
          </p:nvPr>
        </p:nvSpPr>
        <p:spPr>
          <a:xfrm>
            <a:off x="6292641" y="1829107"/>
            <a:ext cx="1512094" cy="1142693"/>
          </a:xfrm>
          <a:prstGeom prst="rect">
            <a:avLst/>
          </a:prstGeom>
        </p:spPr>
        <p:txBody>
          <a:bodyPr>
            <a:normAutofit/>
          </a:bodyPr>
          <a:lstStyle>
            <a:lvl1pPr marL="10800" indent="0">
              <a:buNone/>
              <a:defRPr sz="1200"/>
            </a:lvl1pPr>
          </a:lstStyle>
          <a:p>
            <a:r>
              <a:rPr lang="en-GB"/>
              <a:t>Click to insert image</a:t>
            </a:r>
          </a:p>
          <a:p>
            <a:r>
              <a:rPr lang="en-GB"/>
              <a:t>The optimum image size is 122 x 160 pixels at 96 dpi</a:t>
            </a:r>
          </a:p>
        </p:txBody>
      </p:sp>
      <p:sp>
        <p:nvSpPr>
          <p:cNvPr id="44" name="Picture Placeholder 5">
            <a:extLst>
              <a:ext uri="{FF2B5EF4-FFF2-40B4-BE49-F238E27FC236}">
                <a16:creationId xmlns:a16="http://schemas.microsoft.com/office/drawing/2014/main" id="{B2A63DBB-8B0B-2842-9A88-CA9E76CFDF7F}"/>
              </a:ext>
            </a:extLst>
          </p:cNvPr>
          <p:cNvSpPr>
            <a:spLocks noGrp="1"/>
          </p:cNvSpPr>
          <p:nvPr>
            <p:ph type="pic" sz="quarter" idx="27" hasCustomPrompt="1"/>
          </p:nvPr>
        </p:nvSpPr>
        <p:spPr>
          <a:xfrm>
            <a:off x="8209927" y="1829107"/>
            <a:ext cx="1512094" cy="1142693"/>
          </a:xfrm>
          <a:prstGeom prst="rect">
            <a:avLst/>
          </a:prstGeom>
        </p:spPr>
        <p:txBody>
          <a:bodyPr>
            <a:normAutofit/>
          </a:bodyPr>
          <a:lstStyle>
            <a:lvl1pPr marL="10800" indent="0">
              <a:buNone/>
              <a:defRPr sz="1200"/>
            </a:lvl1pPr>
          </a:lstStyle>
          <a:p>
            <a:r>
              <a:rPr lang="en-GB"/>
              <a:t>Click to insert image</a:t>
            </a:r>
          </a:p>
          <a:p>
            <a:r>
              <a:rPr lang="en-GB"/>
              <a:t>The optimum image size is 122 x 160 pixels at 96 dpi</a:t>
            </a:r>
          </a:p>
        </p:txBody>
      </p:sp>
      <p:pic>
        <p:nvPicPr>
          <p:cNvPr id="33" name="Picture 3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8" y="360363"/>
            <a:ext cx="1745787" cy="492320"/>
          </a:xfrm>
          <a:prstGeom prst="rect">
            <a:avLst/>
          </a:prstGeom>
        </p:spPr>
      </p:pic>
    </p:spTree>
    <p:extLst>
      <p:ext uri="{BB962C8B-B14F-4D97-AF65-F5344CB8AC3E}">
        <p14:creationId xmlns:p14="http://schemas.microsoft.com/office/powerpoint/2010/main" val="45287338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Thankyou">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4085906"/>
            <a:ext cx="7595382" cy="1914189"/>
          </a:xfrm>
        </p:spPr>
        <p:txBody>
          <a:bodyPr numCol="1" spcCol="252000">
            <a:noAutofit/>
          </a:bodyPr>
          <a:lstStyle>
            <a:lvl1pPr marL="10800" indent="0">
              <a:lnSpc>
                <a:spcPts val="4800"/>
              </a:lnSpc>
              <a:spcBef>
                <a:spcPts val="0"/>
              </a:spcBef>
              <a:buNone/>
              <a:defRPr sz="4050">
                <a:solidFill>
                  <a:schemeClr val="bg1"/>
                </a:solidFill>
              </a:defRPr>
            </a:lvl1pPr>
            <a:lvl2pPr marL="0" indent="0">
              <a:lnSpc>
                <a:spcPts val="4800"/>
              </a:lnSpc>
              <a:spcBef>
                <a:spcPts val="0"/>
              </a:spcBef>
              <a:buNone/>
              <a:defRPr sz="4050" b="0" i="0">
                <a:solidFill>
                  <a:schemeClr val="bg1"/>
                </a:solidFill>
                <a:latin typeface="Nunito Sans Black" pitchFamily="2" charset="77"/>
              </a:defRPr>
            </a:lvl2pPr>
            <a:lvl3pPr marL="0">
              <a:lnSpc>
                <a:spcPts val="4800"/>
              </a:lnSpc>
              <a:spcBef>
                <a:spcPts val="0"/>
              </a:spcBef>
              <a:defRPr sz="4050">
                <a:solidFill>
                  <a:schemeClr val="bg1"/>
                </a:solidFill>
              </a:defRPr>
            </a:lvl3pPr>
            <a:lvl4pPr>
              <a:lnSpc>
                <a:spcPts val="4800"/>
              </a:lnSpc>
              <a:spcBef>
                <a:spcPts val="0"/>
              </a:spcBef>
              <a:defRPr sz="4050" b="1" i="0">
                <a:solidFill>
                  <a:schemeClr val="bg1"/>
                </a:solidFill>
                <a:latin typeface="Nunito Sans" pitchFamily="2" charset="77"/>
              </a:defRPr>
            </a:lvl4pPr>
            <a:lvl5pPr>
              <a:lnSpc>
                <a:spcPts val="4800"/>
              </a:lnSpc>
              <a:spcBef>
                <a:spcPts val="0"/>
              </a:spcBef>
              <a:defRPr sz="4050">
                <a:solidFill>
                  <a:schemeClr val="bg1"/>
                </a:solidFill>
              </a:defRPr>
            </a:lvl5pPr>
          </a:lstStyle>
          <a:p>
            <a:pPr lvl="0"/>
            <a:r>
              <a:rPr lang="en-US"/>
              <a:t>Click to edit Master text styles</a:t>
            </a:r>
          </a:p>
          <a:p>
            <a:pPr lvl="1"/>
            <a:r>
              <a:rPr lang="en-US"/>
              <a:t>Second level</a:t>
            </a:r>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8" y="360363"/>
            <a:ext cx="1745787" cy="492319"/>
          </a:xfrm>
          <a:prstGeom prst="rect">
            <a:avLst/>
          </a:prstGeom>
        </p:spPr>
      </p:pic>
    </p:spTree>
    <p:extLst>
      <p:ext uri="{BB962C8B-B14F-4D97-AF65-F5344CB8AC3E}">
        <p14:creationId xmlns:p14="http://schemas.microsoft.com/office/powerpoint/2010/main" val="347676670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Title Slide 2">
    <p:bg>
      <p:bgPr>
        <a:solidFill>
          <a:schemeClr val="bg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rgbClr val="FFFFFF"/>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en-GB"/>
              <a:t>18/02/2018</a:t>
            </a:r>
            <a:endParaRPr lang="mr-IN"/>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grpSp>
        <p:nvGrpSpPr>
          <p:cNvPr id="41" name="Group 40"/>
          <p:cNvGrpSpPr/>
          <p:nvPr userDrawn="1"/>
        </p:nvGrpSpPr>
        <p:grpSpPr>
          <a:xfrm>
            <a:off x="10077450" y="359569"/>
            <a:ext cx="1752622" cy="493120"/>
            <a:chOff x="228240" y="2152440"/>
            <a:chExt cx="10101600" cy="2842200"/>
          </a:xfrm>
          <a:solidFill>
            <a:schemeClr val="bg1"/>
          </a:solidFill>
        </p:grpSpPr>
        <p:sp>
          <p:nvSpPr>
            <p:cNvPr id="42" name="Freeform 1"/>
            <p:cNvSpPr/>
            <p:nvPr/>
          </p:nvSpPr>
          <p:spPr>
            <a:xfrm>
              <a:off x="228240" y="3147480"/>
              <a:ext cx="1115280" cy="1442880"/>
            </a:xfrm>
            <a:custGeom>
              <a:avLst/>
              <a:gdLst/>
              <a:ahLst/>
              <a:cxnLst/>
              <a:rect l="0" t="0" r="r" b="b"/>
              <a:pathLst>
                <a:path w="3098" h="4008">
                  <a:moveTo>
                    <a:pt x="0" y="3369"/>
                  </a:moveTo>
                  <a:lnTo>
                    <a:pt x="0" y="3369"/>
                  </a:lnTo>
                  <a:cubicBezTo>
                    <a:pt x="516" y="2762"/>
                    <a:pt x="516" y="2762"/>
                    <a:pt x="516" y="2762"/>
                  </a:cubicBezTo>
                  <a:cubicBezTo>
                    <a:pt x="880" y="3065"/>
                    <a:pt x="1245" y="3248"/>
                    <a:pt x="1670" y="3248"/>
                  </a:cubicBezTo>
                  <a:cubicBezTo>
                    <a:pt x="2035" y="3248"/>
                    <a:pt x="2247" y="3096"/>
                    <a:pt x="2247" y="2883"/>
                  </a:cubicBezTo>
                  <a:cubicBezTo>
                    <a:pt x="2247" y="2853"/>
                    <a:pt x="2247" y="2853"/>
                    <a:pt x="2247" y="2853"/>
                  </a:cubicBezTo>
                  <a:cubicBezTo>
                    <a:pt x="2247" y="2641"/>
                    <a:pt x="2095" y="2549"/>
                    <a:pt x="1458" y="2367"/>
                  </a:cubicBezTo>
                  <a:cubicBezTo>
                    <a:pt x="668" y="2155"/>
                    <a:pt x="152" y="1942"/>
                    <a:pt x="152" y="1184"/>
                  </a:cubicBezTo>
                  <a:cubicBezTo>
                    <a:pt x="152" y="1154"/>
                    <a:pt x="152" y="1154"/>
                    <a:pt x="152" y="1154"/>
                  </a:cubicBezTo>
                  <a:cubicBezTo>
                    <a:pt x="152" y="455"/>
                    <a:pt x="729" y="0"/>
                    <a:pt x="1518" y="0"/>
                  </a:cubicBezTo>
                  <a:cubicBezTo>
                    <a:pt x="2095" y="0"/>
                    <a:pt x="2581" y="182"/>
                    <a:pt x="2976" y="485"/>
                  </a:cubicBezTo>
                  <a:cubicBezTo>
                    <a:pt x="2521" y="1123"/>
                    <a:pt x="2521" y="1123"/>
                    <a:pt x="2521" y="1123"/>
                  </a:cubicBezTo>
                  <a:cubicBezTo>
                    <a:pt x="2187" y="911"/>
                    <a:pt x="1852" y="758"/>
                    <a:pt x="1518" y="758"/>
                  </a:cubicBezTo>
                  <a:cubicBezTo>
                    <a:pt x="1185" y="758"/>
                    <a:pt x="1002" y="911"/>
                    <a:pt x="1002" y="1093"/>
                  </a:cubicBezTo>
                  <a:lnTo>
                    <a:pt x="1002" y="1093"/>
                  </a:lnTo>
                  <a:cubicBezTo>
                    <a:pt x="1002" y="1365"/>
                    <a:pt x="1185" y="1426"/>
                    <a:pt x="1852" y="1608"/>
                  </a:cubicBezTo>
                  <a:cubicBezTo>
                    <a:pt x="2642" y="1820"/>
                    <a:pt x="3097" y="2093"/>
                    <a:pt x="3097" y="2792"/>
                  </a:cubicBezTo>
                  <a:lnTo>
                    <a:pt x="3097" y="2792"/>
                  </a:lnTo>
                  <a:cubicBezTo>
                    <a:pt x="3097" y="3551"/>
                    <a:pt x="2490" y="4007"/>
                    <a:pt x="1670" y="4007"/>
                  </a:cubicBezTo>
                  <a:cubicBezTo>
                    <a:pt x="1063" y="4007"/>
                    <a:pt x="486" y="3794"/>
                    <a:pt x="0" y="3369"/>
                  </a:cubicBezTo>
                </a:path>
              </a:pathLst>
            </a:custGeom>
            <a:grpFill/>
            <a:ln>
              <a:noFill/>
            </a:ln>
          </p:spPr>
        </p:sp>
        <p:sp>
          <p:nvSpPr>
            <p:cNvPr id="43" name="Freeform 2"/>
            <p:cNvSpPr/>
            <p:nvPr/>
          </p:nvSpPr>
          <p:spPr>
            <a:xfrm>
              <a:off x="1452600" y="3475440"/>
              <a:ext cx="995400" cy="1114920"/>
            </a:xfrm>
            <a:custGeom>
              <a:avLst/>
              <a:gdLst/>
              <a:ahLst/>
              <a:cxnLst/>
              <a:rect l="0" t="0" r="r" b="b"/>
              <a:pathLst>
                <a:path w="2765" h="3097">
                  <a:moveTo>
                    <a:pt x="0" y="1547"/>
                  </a:moveTo>
                  <a:lnTo>
                    <a:pt x="0" y="1547"/>
                  </a:lnTo>
                  <a:lnTo>
                    <a:pt x="0" y="1547"/>
                  </a:lnTo>
                  <a:cubicBezTo>
                    <a:pt x="0" y="697"/>
                    <a:pt x="668" y="0"/>
                    <a:pt x="1579" y="0"/>
                  </a:cubicBezTo>
                  <a:cubicBezTo>
                    <a:pt x="2126" y="0"/>
                    <a:pt x="2490" y="182"/>
                    <a:pt x="2764" y="485"/>
                  </a:cubicBezTo>
                  <a:cubicBezTo>
                    <a:pt x="2247" y="1061"/>
                    <a:pt x="2247" y="1061"/>
                    <a:pt x="2247" y="1061"/>
                  </a:cubicBezTo>
                  <a:cubicBezTo>
                    <a:pt x="2065" y="849"/>
                    <a:pt x="1852" y="728"/>
                    <a:pt x="1579" y="728"/>
                  </a:cubicBezTo>
                  <a:cubicBezTo>
                    <a:pt x="1154" y="728"/>
                    <a:pt x="851" y="1092"/>
                    <a:pt x="851" y="1547"/>
                  </a:cubicBezTo>
                  <a:lnTo>
                    <a:pt x="851" y="1547"/>
                  </a:lnTo>
                  <a:cubicBezTo>
                    <a:pt x="851" y="2003"/>
                    <a:pt x="1124" y="2367"/>
                    <a:pt x="1610" y="2367"/>
                  </a:cubicBezTo>
                  <a:cubicBezTo>
                    <a:pt x="1883" y="2367"/>
                    <a:pt x="2065" y="2246"/>
                    <a:pt x="2278" y="2064"/>
                  </a:cubicBezTo>
                  <a:cubicBezTo>
                    <a:pt x="2764" y="2550"/>
                    <a:pt x="2764" y="2550"/>
                    <a:pt x="2764" y="2550"/>
                  </a:cubicBezTo>
                  <a:cubicBezTo>
                    <a:pt x="2490" y="2883"/>
                    <a:pt x="2157" y="3096"/>
                    <a:pt x="1549" y="3096"/>
                  </a:cubicBezTo>
                  <a:cubicBezTo>
                    <a:pt x="668" y="3096"/>
                    <a:pt x="0" y="2397"/>
                    <a:pt x="0" y="1547"/>
                  </a:cubicBezTo>
                </a:path>
              </a:pathLst>
            </a:custGeom>
            <a:grpFill/>
            <a:ln>
              <a:noFill/>
            </a:ln>
          </p:spPr>
        </p:sp>
        <p:sp>
          <p:nvSpPr>
            <p:cNvPr id="44" name="Freeform 3"/>
            <p:cNvSpPr/>
            <p:nvPr/>
          </p:nvSpPr>
          <p:spPr>
            <a:xfrm>
              <a:off x="2513160" y="3475440"/>
              <a:ext cx="1159200" cy="1114920"/>
            </a:xfrm>
            <a:custGeom>
              <a:avLst/>
              <a:gdLst/>
              <a:ahLst/>
              <a:cxnLst/>
              <a:rect l="0" t="0" r="r" b="b"/>
              <a:pathLst>
                <a:path w="3220" h="3097">
                  <a:moveTo>
                    <a:pt x="2399" y="1547"/>
                  </a:moveTo>
                  <a:lnTo>
                    <a:pt x="2399" y="1547"/>
                  </a:lnTo>
                  <a:lnTo>
                    <a:pt x="2399" y="1547"/>
                  </a:lnTo>
                  <a:cubicBezTo>
                    <a:pt x="2399" y="1122"/>
                    <a:pt x="2065" y="728"/>
                    <a:pt x="1609" y="728"/>
                  </a:cubicBezTo>
                  <a:cubicBezTo>
                    <a:pt x="1123" y="728"/>
                    <a:pt x="820" y="1092"/>
                    <a:pt x="820" y="1547"/>
                  </a:cubicBezTo>
                  <a:lnTo>
                    <a:pt x="820" y="1547"/>
                  </a:lnTo>
                  <a:cubicBezTo>
                    <a:pt x="820" y="1972"/>
                    <a:pt x="1154" y="2367"/>
                    <a:pt x="1609" y="2367"/>
                  </a:cubicBezTo>
                  <a:cubicBezTo>
                    <a:pt x="2095" y="2367"/>
                    <a:pt x="2399" y="2003"/>
                    <a:pt x="2399" y="1547"/>
                  </a:cubicBezTo>
                  <a:moveTo>
                    <a:pt x="0" y="1547"/>
                  </a:moveTo>
                  <a:lnTo>
                    <a:pt x="0" y="1547"/>
                  </a:lnTo>
                  <a:lnTo>
                    <a:pt x="0" y="1547"/>
                  </a:lnTo>
                  <a:cubicBezTo>
                    <a:pt x="0" y="697"/>
                    <a:pt x="698" y="0"/>
                    <a:pt x="1609" y="0"/>
                  </a:cubicBezTo>
                  <a:cubicBezTo>
                    <a:pt x="2551" y="0"/>
                    <a:pt x="3219" y="667"/>
                    <a:pt x="3219" y="1547"/>
                  </a:cubicBezTo>
                  <a:lnTo>
                    <a:pt x="3219" y="1547"/>
                  </a:lnTo>
                  <a:cubicBezTo>
                    <a:pt x="3219" y="2397"/>
                    <a:pt x="2521" y="3096"/>
                    <a:pt x="1609" y="3096"/>
                  </a:cubicBezTo>
                  <a:cubicBezTo>
                    <a:pt x="668" y="3096"/>
                    <a:pt x="0" y="2428"/>
                    <a:pt x="0" y="1547"/>
                  </a:cubicBezTo>
                </a:path>
              </a:pathLst>
            </a:custGeom>
            <a:grpFill/>
            <a:ln>
              <a:noFill/>
            </a:ln>
          </p:spPr>
        </p:sp>
        <p:sp>
          <p:nvSpPr>
            <p:cNvPr id="45" name="Freeform 4"/>
            <p:cNvSpPr/>
            <p:nvPr/>
          </p:nvSpPr>
          <p:spPr>
            <a:xfrm>
              <a:off x="3792240" y="3497040"/>
              <a:ext cx="984240" cy="1093320"/>
            </a:xfrm>
            <a:custGeom>
              <a:avLst/>
              <a:gdLst/>
              <a:ahLst/>
              <a:cxnLst/>
              <a:rect l="0" t="0" r="r" b="b"/>
              <a:pathLst>
                <a:path w="2734" h="3037">
                  <a:moveTo>
                    <a:pt x="0" y="1912"/>
                  </a:moveTo>
                  <a:lnTo>
                    <a:pt x="0" y="1912"/>
                  </a:lnTo>
                  <a:cubicBezTo>
                    <a:pt x="0" y="0"/>
                    <a:pt x="0" y="0"/>
                    <a:pt x="0" y="0"/>
                  </a:cubicBezTo>
                  <a:cubicBezTo>
                    <a:pt x="850" y="0"/>
                    <a:pt x="850" y="0"/>
                    <a:pt x="850" y="0"/>
                  </a:cubicBezTo>
                  <a:cubicBezTo>
                    <a:pt x="850" y="1639"/>
                    <a:pt x="850" y="1639"/>
                    <a:pt x="850" y="1639"/>
                  </a:cubicBezTo>
                  <a:cubicBezTo>
                    <a:pt x="850" y="2064"/>
                    <a:pt x="1033" y="2247"/>
                    <a:pt x="1367" y="2247"/>
                  </a:cubicBezTo>
                  <a:cubicBezTo>
                    <a:pt x="1670" y="2247"/>
                    <a:pt x="1883" y="2064"/>
                    <a:pt x="1883" y="1639"/>
                  </a:cubicBezTo>
                  <a:cubicBezTo>
                    <a:pt x="1883" y="0"/>
                    <a:pt x="1883" y="0"/>
                    <a:pt x="1883" y="0"/>
                  </a:cubicBezTo>
                  <a:cubicBezTo>
                    <a:pt x="2733" y="0"/>
                    <a:pt x="2733" y="0"/>
                    <a:pt x="2733" y="0"/>
                  </a:cubicBezTo>
                  <a:cubicBezTo>
                    <a:pt x="2733" y="2976"/>
                    <a:pt x="2733" y="2976"/>
                    <a:pt x="2733" y="2976"/>
                  </a:cubicBezTo>
                  <a:cubicBezTo>
                    <a:pt x="1883" y="2976"/>
                    <a:pt x="1883" y="2976"/>
                    <a:pt x="1883" y="2976"/>
                  </a:cubicBezTo>
                  <a:cubicBezTo>
                    <a:pt x="1883" y="2550"/>
                    <a:pt x="1883" y="2550"/>
                    <a:pt x="1883" y="2550"/>
                  </a:cubicBezTo>
                  <a:cubicBezTo>
                    <a:pt x="1700" y="2793"/>
                    <a:pt x="1427" y="3036"/>
                    <a:pt x="1002" y="3036"/>
                  </a:cubicBezTo>
                  <a:cubicBezTo>
                    <a:pt x="364" y="3036"/>
                    <a:pt x="0" y="2611"/>
                    <a:pt x="0" y="1912"/>
                  </a:cubicBezTo>
                </a:path>
              </a:pathLst>
            </a:custGeom>
            <a:grpFill/>
            <a:ln>
              <a:noFill/>
            </a:ln>
          </p:spPr>
        </p:sp>
        <p:sp>
          <p:nvSpPr>
            <p:cNvPr id="46" name="Freeform 5"/>
            <p:cNvSpPr/>
            <p:nvPr/>
          </p:nvSpPr>
          <p:spPr>
            <a:xfrm>
              <a:off x="4951080" y="3223800"/>
              <a:ext cx="557640" cy="1355760"/>
            </a:xfrm>
            <a:custGeom>
              <a:avLst/>
              <a:gdLst/>
              <a:ahLst/>
              <a:cxnLst/>
              <a:rect l="0" t="0" r="r" b="b"/>
              <a:pathLst>
                <a:path w="1549" h="3766">
                  <a:moveTo>
                    <a:pt x="0" y="2884"/>
                  </a:moveTo>
                  <a:lnTo>
                    <a:pt x="0" y="2884"/>
                  </a:lnTo>
                  <a:cubicBezTo>
                    <a:pt x="0" y="0"/>
                    <a:pt x="0" y="0"/>
                    <a:pt x="0" y="0"/>
                  </a:cubicBezTo>
                  <a:cubicBezTo>
                    <a:pt x="850" y="0"/>
                    <a:pt x="850" y="0"/>
                    <a:pt x="850" y="0"/>
                  </a:cubicBezTo>
                  <a:cubicBezTo>
                    <a:pt x="850" y="759"/>
                    <a:pt x="850" y="759"/>
                    <a:pt x="850" y="759"/>
                  </a:cubicBezTo>
                  <a:cubicBezTo>
                    <a:pt x="1548" y="759"/>
                    <a:pt x="1548" y="759"/>
                    <a:pt x="1548" y="759"/>
                  </a:cubicBezTo>
                  <a:cubicBezTo>
                    <a:pt x="1548" y="1487"/>
                    <a:pt x="1548" y="1487"/>
                    <a:pt x="1548" y="1487"/>
                  </a:cubicBezTo>
                  <a:cubicBezTo>
                    <a:pt x="850" y="1487"/>
                    <a:pt x="850" y="1487"/>
                    <a:pt x="850" y="1487"/>
                  </a:cubicBezTo>
                  <a:cubicBezTo>
                    <a:pt x="850" y="2732"/>
                    <a:pt x="850" y="2732"/>
                    <a:pt x="850" y="2732"/>
                  </a:cubicBezTo>
                  <a:cubicBezTo>
                    <a:pt x="850" y="2945"/>
                    <a:pt x="941" y="3036"/>
                    <a:pt x="1122" y="3036"/>
                  </a:cubicBezTo>
                  <a:cubicBezTo>
                    <a:pt x="1274" y="3036"/>
                    <a:pt x="1396" y="3006"/>
                    <a:pt x="1517" y="2914"/>
                  </a:cubicBezTo>
                  <a:cubicBezTo>
                    <a:pt x="1517" y="3613"/>
                    <a:pt x="1517" y="3613"/>
                    <a:pt x="1517" y="3613"/>
                  </a:cubicBezTo>
                  <a:cubicBezTo>
                    <a:pt x="1365" y="3703"/>
                    <a:pt x="1153" y="3765"/>
                    <a:pt x="881" y="3765"/>
                  </a:cubicBezTo>
                  <a:cubicBezTo>
                    <a:pt x="334" y="3765"/>
                    <a:pt x="0" y="3582"/>
                    <a:pt x="0" y="2884"/>
                  </a:cubicBezTo>
                </a:path>
              </a:pathLst>
            </a:custGeom>
            <a:grpFill/>
            <a:ln>
              <a:noFill/>
            </a:ln>
          </p:spPr>
        </p:sp>
        <p:sp>
          <p:nvSpPr>
            <p:cNvPr id="47" name="Freeform 6"/>
            <p:cNvSpPr/>
            <p:nvPr/>
          </p:nvSpPr>
          <p:spPr>
            <a:xfrm>
              <a:off x="5639760" y="3475440"/>
              <a:ext cx="874800" cy="1114920"/>
            </a:xfrm>
            <a:custGeom>
              <a:avLst/>
              <a:gdLst/>
              <a:ahLst/>
              <a:cxnLst/>
              <a:rect l="0" t="0" r="r" b="b"/>
              <a:pathLst>
                <a:path w="2430" h="3097">
                  <a:moveTo>
                    <a:pt x="0" y="2640"/>
                  </a:moveTo>
                  <a:lnTo>
                    <a:pt x="0" y="2640"/>
                  </a:lnTo>
                  <a:cubicBezTo>
                    <a:pt x="364" y="2094"/>
                    <a:pt x="364" y="2094"/>
                    <a:pt x="364" y="2094"/>
                  </a:cubicBezTo>
                  <a:cubicBezTo>
                    <a:pt x="697" y="2307"/>
                    <a:pt x="1032" y="2428"/>
                    <a:pt x="1305" y="2428"/>
                  </a:cubicBezTo>
                  <a:cubicBezTo>
                    <a:pt x="1548" y="2428"/>
                    <a:pt x="1669" y="2337"/>
                    <a:pt x="1669" y="2215"/>
                  </a:cubicBezTo>
                  <a:lnTo>
                    <a:pt x="1669" y="2215"/>
                  </a:lnTo>
                  <a:cubicBezTo>
                    <a:pt x="1669" y="2033"/>
                    <a:pt x="1366" y="1972"/>
                    <a:pt x="1032" y="1851"/>
                  </a:cubicBezTo>
                  <a:cubicBezTo>
                    <a:pt x="637" y="1730"/>
                    <a:pt x="151" y="1547"/>
                    <a:pt x="151" y="971"/>
                  </a:cubicBezTo>
                  <a:cubicBezTo>
                    <a:pt x="151" y="940"/>
                    <a:pt x="151" y="940"/>
                    <a:pt x="151" y="940"/>
                  </a:cubicBezTo>
                  <a:cubicBezTo>
                    <a:pt x="151" y="332"/>
                    <a:pt x="637" y="0"/>
                    <a:pt x="1244" y="0"/>
                  </a:cubicBezTo>
                  <a:cubicBezTo>
                    <a:pt x="1609" y="0"/>
                    <a:pt x="2033" y="121"/>
                    <a:pt x="2368" y="363"/>
                  </a:cubicBezTo>
                  <a:cubicBezTo>
                    <a:pt x="2033" y="940"/>
                    <a:pt x="2033" y="940"/>
                    <a:pt x="2033" y="940"/>
                  </a:cubicBezTo>
                  <a:cubicBezTo>
                    <a:pt x="1730" y="758"/>
                    <a:pt x="1457" y="667"/>
                    <a:pt x="1214" y="667"/>
                  </a:cubicBezTo>
                  <a:cubicBezTo>
                    <a:pt x="1032" y="667"/>
                    <a:pt x="910" y="758"/>
                    <a:pt x="910" y="849"/>
                  </a:cubicBezTo>
                  <a:cubicBezTo>
                    <a:pt x="910" y="879"/>
                    <a:pt x="910" y="879"/>
                    <a:pt x="910" y="879"/>
                  </a:cubicBezTo>
                  <a:cubicBezTo>
                    <a:pt x="910" y="1031"/>
                    <a:pt x="1183" y="1122"/>
                    <a:pt x="1517" y="1244"/>
                  </a:cubicBezTo>
                  <a:cubicBezTo>
                    <a:pt x="1943" y="1365"/>
                    <a:pt x="2429" y="1578"/>
                    <a:pt x="2429" y="2124"/>
                  </a:cubicBezTo>
                  <a:lnTo>
                    <a:pt x="2429" y="2124"/>
                  </a:lnTo>
                  <a:cubicBezTo>
                    <a:pt x="2429" y="2793"/>
                    <a:pt x="1912" y="3096"/>
                    <a:pt x="1275" y="3096"/>
                  </a:cubicBezTo>
                  <a:cubicBezTo>
                    <a:pt x="850" y="3096"/>
                    <a:pt x="394" y="2944"/>
                    <a:pt x="0" y="2640"/>
                  </a:cubicBezTo>
                </a:path>
              </a:pathLst>
            </a:custGeom>
            <a:grpFill/>
            <a:ln>
              <a:noFill/>
            </a:ln>
          </p:spPr>
        </p:sp>
        <p:sp>
          <p:nvSpPr>
            <p:cNvPr id="48" name="Freeform 7"/>
            <p:cNvSpPr/>
            <p:nvPr/>
          </p:nvSpPr>
          <p:spPr>
            <a:xfrm>
              <a:off x="8317800" y="4250880"/>
              <a:ext cx="864360" cy="743760"/>
            </a:xfrm>
            <a:custGeom>
              <a:avLst/>
              <a:gdLst/>
              <a:ahLst/>
              <a:cxnLst/>
              <a:rect l="0" t="0" r="r" b="b"/>
              <a:pathLst>
                <a:path w="2401" h="2066">
                  <a:moveTo>
                    <a:pt x="1914" y="912"/>
                  </a:moveTo>
                  <a:lnTo>
                    <a:pt x="1914" y="912"/>
                  </a:lnTo>
                  <a:cubicBezTo>
                    <a:pt x="1883" y="942"/>
                    <a:pt x="1883" y="942"/>
                    <a:pt x="1883" y="942"/>
                  </a:cubicBezTo>
                  <a:cubicBezTo>
                    <a:pt x="1731" y="1185"/>
                    <a:pt x="1458" y="1428"/>
                    <a:pt x="1185" y="1579"/>
                  </a:cubicBezTo>
                  <a:cubicBezTo>
                    <a:pt x="911" y="1428"/>
                    <a:pt x="638" y="1185"/>
                    <a:pt x="486" y="912"/>
                  </a:cubicBezTo>
                  <a:cubicBezTo>
                    <a:pt x="729" y="547"/>
                    <a:pt x="821" y="213"/>
                    <a:pt x="851" y="0"/>
                  </a:cubicBezTo>
                  <a:cubicBezTo>
                    <a:pt x="425" y="0"/>
                    <a:pt x="425" y="0"/>
                    <a:pt x="425" y="0"/>
                  </a:cubicBezTo>
                  <a:cubicBezTo>
                    <a:pt x="365" y="274"/>
                    <a:pt x="243" y="547"/>
                    <a:pt x="61" y="790"/>
                  </a:cubicBezTo>
                  <a:cubicBezTo>
                    <a:pt x="0" y="882"/>
                    <a:pt x="0" y="882"/>
                    <a:pt x="0" y="882"/>
                  </a:cubicBezTo>
                  <a:cubicBezTo>
                    <a:pt x="31" y="1003"/>
                    <a:pt x="31" y="1003"/>
                    <a:pt x="31" y="1003"/>
                  </a:cubicBezTo>
                  <a:cubicBezTo>
                    <a:pt x="243" y="1397"/>
                    <a:pt x="668" y="1822"/>
                    <a:pt x="1124" y="2005"/>
                  </a:cubicBezTo>
                  <a:cubicBezTo>
                    <a:pt x="1185" y="2065"/>
                    <a:pt x="1185" y="2065"/>
                    <a:pt x="1185" y="2065"/>
                  </a:cubicBezTo>
                  <a:cubicBezTo>
                    <a:pt x="1275" y="2005"/>
                    <a:pt x="1275" y="2005"/>
                    <a:pt x="1275" y="2005"/>
                  </a:cubicBezTo>
                  <a:cubicBezTo>
                    <a:pt x="1671" y="1853"/>
                    <a:pt x="2035" y="1519"/>
                    <a:pt x="2247" y="1185"/>
                  </a:cubicBezTo>
                  <a:cubicBezTo>
                    <a:pt x="2278" y="1124"/>
                    <a:pt x="2339" y="1063"/>
                    <a:pt x="2339" y="1003"/>
                  </a:cubicBezTo>
                  <a:cubicBezTo>
                    <a:pt x="2400" y="882"/>
                    <a:pt x="2400" y="882"/>
                    <a:pt x="2400" y="882"/>
                  </a:cubicBezTo>
                  <a:cubicBezTo>
                    <a:pt x="2339" y="790"/>
                    <a:pt x="2339" y="790"/>
                    <a:pt x="2339" y="790"/>
                  </a:cubicBezTo>
                  <a:cubicBezTo>
                    <a:pt x="2126" y="486"/>
                    <a:pt x="2035" y="183"/>
                    <a:pt x="1974" y="0"/>
                  </a:cubicBezTo>
                  <a:cubicBezTo>
                    <a:pt x="1550" y="0"/>
                    <a:pt x="1550" y="0"/>
                    <a:pt x="1550" y="0"/>
                  </a:cubicBezTo>
                  <a:cubicBezTo>
                    <a:pt x="1580" y="213"/>
                    <a:pt x="1671" y="547"/>
                    <a:pt x="1914" y="912"/>
                  </a:cubicBezTo>
                </a:path>
              </a:pathLst>
            </a:custGeom>
            <a:grpFill/>
            <a:ln>
              <a:noFill/>
            </a:ln>
          </p:spPr>
        </p:sp>
        <p:sp>
          <p:nvSpPr>
            <p:cNvPr id="49" name="Freeform 8"/>
            <p:cNvSpPr/>
            <p:nvPr/>
          </p:nvSpPr>
          <p:spPr>
            <a:xfrm>
              <a:off x="8197560" y="2152440"/>
              <a:ext cx="1104480" cy="1661760"/>
            </a:xfrm>
            <a:custGeom>
              <a:avLst/>
              <a:gdLst/>
              <a:ahLst/>
              <a:cxnLst/>
              <a:rect l="0" t="0" r="r" b="b"/>
              <a:pathLst>
                <a:path w="3068" h="4616">
                  <a:moveTo>
                    <a:pt x="790" y="3279"/>
                  </a:moveTo>
                  <a:lnTo>
                    <a:pt x="790" y="3279"/>
                  </a:lnTo>
                  <a:cubicBezTo>
                    <a:pt x="608" y="2885"/>
                    <a:pt x="426" y="2521"/>
                    <a:pt x="426" y="2156"/>
                  </a:cubicBezTo>
                  <a:cubicBezTo>
                    <a:pt x="456" y="1732"/>
                    <a:pt x="669" y="1306"/>
                    <a:pt x="1093" y="1003"/>
                  </a:cubicBezTo>
                  <a:cubicBezTo>
                    <a:pt x="1155" y="942"/>
                    <a:pt x="1367" y="790"/>
                    <a:pt x="1519" y="638"/>
                  </a:cubicBezTo>
                  <a:cubicBezTo>
                    <a:pt x="1701" y="790"/>
                    <a:pt x="1914" y="942"/>
                    <a:pt x="1974" y="1003"/>
                  </a:cubicBezTo>
                  <a:cubicBezTo>
                    <a:pt x="2369" y="1306"/>
                    <a:pt x="2612" y="1732"/>
                    <a:pt x="2612" y="2156"/>
                  </a:cubicBezTo>
                  <a:cubicBezTo>
                    <a:pt x="2642" y="2521"/>
                    <a:pt x="2460" y="2885"/>
                    <a:pt x="2278" y="3279"/>
                  </a:cubicBezTo>
                  <a:cubicBezTo>
                    <a:pt x="2126" y="3675"/>
                    <a:pt x="1914" y="4129"/>
                    <a:pt x="1852" y="4615"/>
                  </a:cubicBezTo>
                  <a:cubicBezTo>
                    <a:pt x="2308" y="4615"/>
                    <a:pt x="2308" y="4615"/>
                    <a:pt x="2308" y="4615"/>
                  </a:cubicBezTo>
                  <a:cubicBezTo>
                    <a:pt x="2338" y="4220"/>
                    <a:pt x="2521" y="3827"/>
                    <a:pt x="2673" y="3462"/>
                  </a:cubicBezTo>
                  <a:cubicBezTo>
                    <a:pt x="2885" y="3037"/>
                    <a:pt x="3067" y="2612"/>
                    <a:pt x="3067" y="2156"/>
                  </a:cubicBezTo>
                  <a:cubicBezTo>
                    <a:pt x="3067" y="1610"/>
                    <a:pt x="2764" y="1033"/>
                    <a:pt x="2248" y="669"/>
                  </a:cubicBezTo>
                  <a:cubicBezTo>
                    <a:pt x="2065" y="517"/>
                    <a:pt x="1822" y="334"/>
                    <a:pt x="1701" y="183"/>
                  </a:cubicBezTo>
                  <a:cubicBezTo>
                    <a:pt x="1519" y="0"/>
                    <a:pt x="1519" y="0"/>
                    <a:pt x="1519" y="0"/>
                  </a:cubicBezTo>
                  <a:cubicBezTo>
                    <a:pt x="1367" y="183"/>
                    <a:pt x="1367" y="183"/>
                    <a:pt x="1367" y="183"/>
                  </a:cubicBezTo>
                  <a:cubicBezTo>
                    <a:pt x="1185" y="364"/>
                    <a:pt x="881" y="607"/>
                    <a:pt x="820" y="669"/>
                  </a:cubicBezTo>
                  <a:cubicBezTo>
                    <a:pt x="304" y="1033"/>
                    <a:pt x="0" y="1610"/>
                    <a:pt x="0" y="2156"/>
                  </a:cubicBezTo>
                  <a:cubicBezTo>
                    <a:pt x="0" y="2612"/>
                    <a:pt x="183" y="3037"/>
                    <a:pt x="365" y="3462"/>
                  </a:cubicBezTo>
                  <a:cubicBezTo>
                    <a:pt x="547" y="3827"/>
                    <a:pt x="699" y="4220"/>
                    <a:pt x="759" y="4615"/>
                  </a:cubicBezTo>
                  <a:cubicBezTo>
                    <a:pt x="1215" y="4615"/>
                    <a:pt x="1215" y="4615"/>
                    <a:pt x="1215" y="4615"/>
                  </a:cubicBezTo>
                  <a:cubicBezTo>
                    <a:pt x="1155" y="4129"/>
                    <a:pt x="942" y="3675"/>
                    <a:pt x="790" y="3279"/>
                  </a:cubicBezTo>
                </a:path>
              </a:pathLst>
            </a:custGeom>
            <a:grpFill/>
            <a:ln>
              <a:noFill/>
            </a:ln>
          </p:spPr>
        </p:sp>
        <p:sp>
          <p:nvSpPr>
            <p:cNvPr id="50" name="Freeform 9"/>
            <p:cNvSpPr/>
            <p:nvPr/>
          </p:nvSpPr>
          <p:spPr>
            <a:xfrm>
              <a:off x="9181800" y="3048840"/>
              <a:ext cx="1148040" cy="765360"/>
            </a:xfrm>
            <a:custGeom>
              <a:avLst/>
              <a:gdLst/>
              <a:ahLst/>
              <a:cxnLst/>
              <a:rect l="0" t="0" r="r" b="b"/>
              <a:pathLst>
                <a:path w="3189" h="2126">
                  <a:moveTo>
                    <a:pt x="2824" y="486"/>
                  </a:moveTo>
                  <a:lnTo>
                    <a:pt x="2824" y="486"/>
                  </a:lnTo>
                  <a:cubicBezTo>
                    <a:pt x="2551" y="182"/>
                    <a:pt x="2186" y="0"/>
                    <a:pt x="1791" y="0"/>
                  </a:cubicBezTo>
                  <a:lnTo>
                    <a:pt x="1791" y="0"/>
                  </a:lnTo>
                  <a:cubicBezTo>
                    <a:pt x="1275" y="0"/>
                    <a:pt x="819" y="274"/>
                    <a:pt x="486" y="821"/>
                  </a:cubicBezTo>
                  <a:cubicBezTo>
                    <a:pt x="182" y="1275"/>
                    <a:pt x="30" y="1791"/>
                    <a:pt x="0" y="2125"/>
                  </a:cubicBezTo>
                  <a:cubicBezTo>
                    <a:pt x="455" y="2125"/>
                    <a:pt x="455" y="2125"/>
                    <a:pt x="455" y="2125"/>
                  </a:cubicBezTo>
                  <a:cubicBezTo>
                    <a:pt x="486" y="1852"/>
                    <a:pt x="607" y="1428"/>
                    <a:pt x="850" y="1063"/>
                  </a:cubicBezTo>
                  <a:cubicBezTo>
                    <a:pt x="1032" y="759"/>
                    <a:pt x="1336" y="425"/>
                    <a:pt x="1791" y="425"/>
                  </a:cubicBezTo>
                  <a:lnTo>
                    <a:pt x="1791" y="425"/>
                  </a:lnTo>
                  <a:cubicBezTo>
                    <a:pt x="2065" y="425"/>
                    <a:pt x="2308" y="547"/>
                    <a:pt x="2459" y="759"/>
                  </a:cubicBezTo>
                  <a:cubicBezTo>
                    <a:pt x="2641" y="972"/>
                    <a:pt x="2732" y="1245"/>
                    <a:pt x="2672" y="1548"/>
                  </a:cubicBezTo>
                  <a:cubicBezTo>
                    <a:pt x="3097" y="1639"/>
                    <a:pt x="3097" y="1639"/>
                    <a:pt x="3097" y="1639"/>
                  </a:cubicBezTo>
                  <a:cubicBezTo>
                    <a:pt x="3188" y="1215"/>
                    <a:pt x="3067" y="789"/>
                    <a:pt x="2824" y="486"/>
                  </a:cubicBezTo>
                </a:path>
              </a:pathLst>
            </a:custGeom>
            <a:grpFill/>
            <a:ln>
              <a:noFill/>
            </a:ln>
          </p:spPr>
        </p:sp>
        <p:sp>
          <p:nvSpPr>
            <p:cNvPr id="51" name="Freeform 10"/>
            <p:cNvSpPr/>
            <p:nvPr/>
          </p:nvSpPr>
          <p:spPr>
            <a:xfrm>
              <a:off x="7170120" y="3048840"/>
              <a:ext cx="1148040" cy="765360"/>
            </a:xfrm>
            <a:custGeom>
              <a:avLst/>
              <a:gdLst/>
              <a:ahLst/>
              <a:cxnLst/>
              <a:rect l="0" t="0" r="r" b="b"/>
              <a:pathLst>
                <a:path w="3189" h="2126">
                  <a:moveTo>
                    <a:pt x="2703" y="821"/>
                  </a:moveTo>
                  <a:lnTo>
                    <a:pt x="2703" y="821"/>
                  </a:lnTo>
                  <a:cubicBezTo>
                    <a:pt x="2368" y="274"/>
                    <a:pt x="1882" y="0"/>
                    <a:pt x="1397" y="0"/>
                  </a:cubicBezTo>
                  <a:cubicBezTo>
                    <a:pt x="1366" y="0"/>
                    <a:pt x="1366" y="0"/>
                    <a:pt x="1366" y="0"/>
                  </a:cubicBezTo>
                  <a:cubicBezTo>
                    <a:pt x="972" y="0"/>
                    <a:pt x="607" y="182"/>
                    <a:pt x="364" y="486"/>
                  </a:cubicBezTo>
                  <a:cubicBezTo>
                    <a:pt x="122" y="789"/>
                    <a:pt x="0" y="1215"/>
                    <a:pt x="90" y="1639"/>
                  </a:cubicBezTo>
                  <a:cubicBezTo>
                    <a:pt x="516" y="1548"/>
                    <a:pt x="516" y="1548"/>
                    <a:pt x="516" y="1548"/>
                  </a:cubicBezTo>
                  <a:cubicBezTo>
                    <a:pt x="455" y="1275"/>
                    <a:pt x="546" y="972"/>
                    <a:pt x="698" y="759"/>
                  </a:cubicBezTo>
                  <a:cubicBezTo>
                    <a:pt x="881" y="547"/>
                    <a:pt x="1123" y="425"/>
                    <a:pt x="1366" y="425"/>
                  </a:cubicBezTo>
                  <a:lnTo>
                    <a:pt x="1366" y="425"/>
                  </a:lnTo>
                  <a:cubicBezTo>
                    <a:pt x="1852" y="425"/>
                    <a:pt x="2155" y="759"/>
                    <a:pt x="2338" y="1063"/>
                  </a:cubicBezTo>
                  <a:cubicBezTo>
                    <a:pt x="2581" y="1428"/>
                    <a:pt x="2703" y="1852"/>
                    <a:pt x="2733" y="2125"/>
                  </a:cubicBezTo>
                  <a:cubicBezTo>
                    <a:pt x="3188" y="2125"/>
                    <a:pt x="3188" y="2125"/>
                    <a:pt x="3188" y="2125"/>
                  </a:cubicBezTo>
                  <a:cubicBezTo>
                    <a:pt x="3158" y="1791"/>
                    <a:pt x="3006" y="1275"/>
                    <a:pt x="2703" y="821"/>
                  </a:cubicBezTo>
                </a:path>
              </a:pathLst>
            </a:custGeom>
            <a:grpFill/>
            <a:ln>
              <a:noFill/>
            </a:ln>
          </p:spPr>
        </p:sp>
        <p:sp>
          <p:nvSpPr>
            <p:cNvPr id="52" name="Freeform 11"/>
            <p:cNvSpPr/>
            <p:nvPr/>
          </p:nvSpPr>
          <p:spPr>
            <a:xfrm>
              <a:off x="7847640" y="3956040"/>
              <a:ext cx="1804320" cy="153360"/>
            </a:xfrm>
            <a:custGeom>
              <a:avLst/>
              <a:gdLst/>
              <a:ahLst/>
              <a:cxnLst/>
              <a:rect l="0" t="0" r="r" b="b"/>
              <a:pathLst>
                <a:path w="5012" h="426">
                  <a:moveTo>
                    <a:pt x="5011" y="425"/>
                  </a:moveTo>
                  <a:lnTo>
                    <a:pt x="0" y="425"/>
                  </a:lnTo>
                  <a:lnTo>
                    <a:pt x="0" y="0"/>
                  </a:lnTo>
                  <a:lnTo>
                    <a:pt x="5011" y="0"/>
                  </a:lnTo>
                  <a:lnTo>
                    <a:pt x="5011" y="425"/>
                  </a:lnTo>
                </a:path>
              </a:pathLst>
            </a:custGeom>
            <a:grpFill/>
            <a:ln>
              <a:noFill/>
            </a:ln>
          </p:spPr>
        </p:sp>
      </p:grpSp>
      <p:pic>
        <p:nvPicPr>
          <p:cNvPr id="26" name="Picture 25"/>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2846663" y="852689"/>
            <a:ext cx="6498674" cy="5359268"/>
          </a:xfrm>
          <a:prstGeom prst="rect">
            <a:avLst/>
          </a:prstGeom>
        </p:spPr>
      </p:pic>
    </p:spTree>
    <p:extLst>
      <p:ext uri="{BB962C8B-B14F-4D97-AF65-F5344CB8AC3E}">
        <p14:creationId xmlns:p14="http://schemas.microsoft.com/office/powerpoint/2010/main" val="15206270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Title Slide 3">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rgbClr val="FFFFFF"/>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pic>
        <p:nvPicPr>
          <p:cNvPr id="13" name="Picture 12"/>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2846663" y="852689"/>
            <a:ext cx="6498674" cy="5359268"/>
          </a:xfrm>
          <a:prstGeom prst="rect">
            <a:avLst/>
          </a:prstGeom>
        </p:spPr>
      </p:pic>
    </p:spTree>
    <p:extLst>
      <p:ext uri="{BB962C8B-B14F-4D97-AF65-F5344CB8AC3E}">
        <p14:creationId xmlns:p14="http://schemas.microsoft.com/office/powerpoint/2010/main" val="86096471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1_Title Slide 3">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a:xfrm>
            <a:off x="4312205" y="6390227"/>
            <a:ext cx="1136808" cy="115416"/>
          </a:xfrm>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6" name="Holder 6"/>
          <p:cNvSpPr>
            <a:spLocks noGrp="1"/>
          </p:cNvSpPr>
          <p:nvPr>
            <p:ph type="sldNum" sz="quarter" idx="7"/>
          </p:nvPr>
        </p:nvSpPr>
        <p:spPr>
          <a:xfrm>
            <a:off x="5938362" y="6390227"/>
            <a:ext cx="157638" cy="115416"/>
          </a:xfrm>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pic>
        <p:nvPicPr>
          <p:cNvPr id="22" name="Picture 2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134504" y="5454243"/>
            <a:ext cx="3695984" cy="1042284"/>
          </a:xfrm>
          <a:prstGeom prst="rect">
            <a:avLst/>
          </a:prstGeom>
        </p:spPr>
      </p:pic>
    </p:spTree>
    <p:extLst>
      <p:ext uri="{BB962C8B-B14F-4D97-AF65-F5344CB8AC3E}">
        <p14:creationId xmlns:p14="http://schemas.microsoft.com/office/powerpoint/2010/main" val="4064604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Presentation by white">
    <p:spTree>
      <p:nvGrpSpPr>
        <p:cNvPr id="1" name=""/>
        <p:cNvGrpSpPr/>
        <p:nvPr/>
      </p:nvGrpSpPr>
      <p:grpSpPr>
        <a:xfrm>
          <a:off x="0" y="0"/>
          <a:ext cx="0" cy="0"/>
          <a:chOff x="0" y="0"/>
          <a:chExt cx="0" cy="0"/>
        </a:xfrm>
      </p:grpSpPr>
      <p:sp>
        <p:nvSpPr>
          <p:cNvPr id="5" name="Holder 5"/>
          <p:cNvSpPr>
            <a:spLocks noGrp="1"/>
          </p:cNvSpPr>
          <p:nvPr>
            <p:ph type="dt" sz="half" idx="6"/>
          </p:nvPr>
        </p:nvSpPr>
        <p:spPr/>
        <p:txBody>
          <a:bodyPr lIns="0" tIns="0" rIns="0" bIns="0"/>
          <a:lstStyle>
            <a:lvl1pPr algn="l">
              <a:defRPr>
                <a:solidFill>
                  <a:schemeClr val="tx1"/>
                </a:solidFill>
              </a:defRPr>
            </a:lvl1pPr>
          </a:lstStyle>
          <a:p>
            <a:r>
              <a:rPr lang="en-GB"/>
              <a:t>18/02/2018</a:t>
            </a:r>
            <a:endParaRPr lang="mr-IN"/>
          </a:p>
        </p:txBody>
      </p:sp>
      <p:sp>
        <p:nvSpPr>
          <p:cNvPr id="23" name="Title 10">
            <a:extLst>
              <a:ext uri="{FF2B5EF4-FFF2-40B4-BE49-F238E27FC236}">
                <a16:creationId xmlns:a16="http://schemas.microsoft.com/office/drawing/2014/main" id="{FA61C894-DE54-A347-B550-E8736DB232A2}"/>
              </a:ext>
            </a:extLst>
          </p:cNvPr>
          <p:cNvSpPr>
            <a:spLocks noGrp="1"/>
          </p:cNvSpPr>
          <p:nvPr>
            <p:ph type="title" hasCustomPrompt="1"/>
          </p:nvPr>
        </p:nvSpPr>
        <p:spPr>
          <a:xfrm>
            <a:off x="342901" y="2941602"/>
            <a:ext cx="3190875" cy="487399"/>
          </a:xfrm>
          <a:prstGeom prst="rect">
            <a:avLst/>
          </a:prstGeom>
        </p:spPr>
        <p:txBody>
          <a:bodyPr lIns="0" tIns="0" rIns="0" bIns="0" anchor="t">
            <a:noAutofit/>
          </a:bodyPr>
          <a:lstStyle>
            <a:lvl1pPr marL="3175" indent="6350">
              <a:tabLst/>
              <a:defRPr lang="en-US" sz="1350" b="0" i="0" kern="1200" spc="0">
                <a:solidFill>
                  <a:schemeClr val="tx1"/>
                </a:solidFill>
                <a:latin typeface="Nunito Sans Black" charset="0"/>
                <a:ea typeface="Nunito Sans Black" charset="0"/>
                <a:cs typeface="Nunito Sans Black" charset="0"/>
              </a:defRPr>
            </a:lvl1pPr>
          </a:lstStyle>
          <a:p>
            <a:r>
              <a:rPr lang="en-US"/>
              <a:t>Name Surname</a:t>
            </a:r>
          </a:p>
        </p:txBody>
      </p:sp>
      <p:sp>
        <p:nvSpPr>
          <p:cNvPr id="24" name="Text Placeholder 27">
            <a:extLst>
              <a:ext uri="{FF2B5EF4-FFF2-40B4-BE49-F238E27FC236}">
                <a16:creationId xmlns:a16="http://schemas.microsoft.com/office/drawing/2014/main" id="{151A4A86-DF9E-E04F-B5A9-25426172538D}"/>
              </a:ext>
            </a:extLst>
          </p:cNvPr>
          <p:cNvSpPr>
            <a:spLocks noGrp="1"/>
          </p:cNvSpPr>
          <p:nvPr>
            <p:ph type="body" sz="quarter" idx="12" hasCustomPrompt="1"/>
          </p:nvPr>
        </p:nvSpPr>
        <p:spPr>
          <a:xfrm>
            <a:off x="342900" y="2551113"/>
            <a:ext cx="3190876" cy="390525"/>
          </a:xfrm>
        </p:spPr>
        <p:txBody>
          <a:bodyPr anchor="b">
            <a:noAutofit/>
          </a:bodyPr>
          <a:lstStyle>
            <a:lvl1pPr marL="10800" indent="0">
              <a:buNone/>
              <a:defRPr sz="1350">
                <a:solidFill>
                  <a:schemeClr val="tx1"/>
                </a:solidFill>
              </a:defRPr>
            </a:lvl1pPr>
            <a:lvl2pPr>
              <a:defRPr sz="1350">
                <a:solidFill>
                  <a:schemeClr val="bg1"/>
                </a:solidFill>
              </a:defRPr>
            </a:lvl2pPr>
            <a:lvl3pPr>
              <a:defRPr sz="1350">
                <a:solidFill>
                  <a:schemeClr val="bg1"/>
                </a:solidFill>
              </a:defRPr>
            </a:lvl3pPr>
            <a:lvl4pPr>
              <a:defRPr sz="1350">
                <a:solidFill>
                  <a:schemeClr val="bg1"/>
                </a:solidFill>
              </a:defRPr>
            </a:lvl4pPr>
            <a:lvl5pPr>
              <a:defRPr sz="1350">
                <a:solidFill>
                  <a:schemeClr val="bg1"/>
                </a:solidFill>
              </a:defRPr>
            </a:lvl5pPr>
          </a:lstStyle>
          <a:p>
            <a:pPr lvl="0"/>
            <a:r>
              <a:rPr lang="en-US"/>
              <a:t>A presentation by</a:t>
            </a:r>
          </a:p>
        </p:txBody>
      </p:sp>
      <p:sp>
        <p:nvSpPr>
          <p:cNvPr id="25" name="Text Placeholder 2">
            <a:extLst>
              <a:ext uri="{FF2B5EF4-FFF2-40B4-BE49-F238E27FC236}">
                <a16:creationId xmlns:a16="http://schemas.microsoft.com/office/drawing/2014/main" id="{858EA145-0FC2-1D43-9549-82788FFD1840}"/>
              </a:ext>
            </a:extLst>
          </p:cNvPr>
          <p:cNvSpPr>
            <a:spLocks noGrp="1"/>
          </p:cNvSpPr>
          <p:nvPr>
            <p:ph type="body" sz="quarter" idx="10" hasCustomPrompt="1"/>
          </p:nvPr>
        </p:nvSpPr>
        <p:spPr>
          <a:xfrm>
            <a:off x="317998" y="359569"/>
            <a:ext cx="4806452" cy="2191004"/>
          </a:xfrm>
        </p:spPr>
        <p:txBody>
          <a:bodyPr>
            <a:noAutofit/>
          </a:bodyPr>
          <a:lstStyle>
            <a:lvl1pPr marL="0" indent="0" algn="l" defTabSz="685800" rtl="0" eaLnBrk="1" latinLnBrk="0" hangingPunct="1">
              <a:lnSpc>
                <a:spcPts val="4950"/>
              </a:lnSpc>
              <a:buNone/>
              <a:defRPr lang="en-US" sz="5250" b="0" i="0" kern="1200" spc="-146" baseline="0" dirty="0" smtClean="0">
                <a:solidFill>
                  <a:schemeClr val="tx2"/>
                </a:solidFill>
                <a:latin typeface="Nunito Sans Black" charset="0"/>
                <a:ea typeface="Nunito Sans Black" charset="0"/>
                <a:cs typeface="Nunito Sans Black" charset="0"/>
              </a:defRPr>
            </a:lvl1pPr>
            <a:lvl2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2pPr>
            <a:lvl3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3pPr>
            <a:lvl4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4pPr>
            <a:lvl5pPr marL="0" algn="l" defTabSz="685800" rtl="0" eaLnBrk="1" latinLnBrk="0" hangingPunct="1">
              <a:lnSpc>
                <a:spcPts val="4950"/>
              </a:lnSpc>
              <a:defRPr lang="en-GB" sz="5250" b="0" i="0" kern="1200" spc="-146" baseline="0" dirty="0">
                <a:solidFill>
                  <a:schemeClr val="tx2"/>
                </a:solidFill>
                <a:latin typeface="Nunito Sans Black" charset="0"/>
                <a:ea typeface="Nunito Sans Black" charset="0"/>
                <a:cs typeface="Nunito Sans Black" charset="0"/>
              </a:defRPr>
            </a:lvl5pPr>
          </a:lstStyle>
          <a:p>
            <a:pPr lvl="0"/>
            <a:r>
              <a:rPr lang="en-US"/>
              <a:t>Do more.</a:t>
            </a:r>
            <a:br>
              <a:rPr lang="en-US"/>
            </a:br>
            <a:r>
              <a:rPr lang="en-US"/>
              <a:t>Share more.</a:t>
            </a:r>
            <a:br>
              <a:rPr lang="en-US"/>
            </a:br>
            <a:r>
              <a:rPr lang="en-US"/>
              <a:t>Be more.</a:t>
            </a:r>
          </a:p>
        </p:txBody>
      </p:sp>
      <p:pic>
        <p:nvPicPr>
          <p:cNvPr id="22" name="Picture 2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134504" y="5454243"/>
            <a:ext cx="3695984" cy="1042284"/>
          </a:xfrm>
          <a:prstGeom prst="rect">
            <a:avLst/>
          </a:prstGeom>
        </p:spPr>
      </p:pic>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Presentation by purple">
    <p:bg>
      <p:bgPr>
        <a:solidFill>
          <a:schemeClr val="tx2"/>
        </a:solidFill>
        <a:effectLst/>
      </p:bgPr>
    </p:bg>
    <p:spTree>
      <p:nvGrpSpPr>
        <p:cNvPr id="1" name=""/>
        <p:cNvGrpSpPr/>
        <p:nvPr/>
      </p:nvGrpSpPr>
      <p:grpSpPr>
        <a:xfrm>
          <a:off x="0" y="0"/>
          <a:ext cx="0" cy="0"/>
          <a:chOff x="0" y="0"/>
          <a:chExt cx="0" cy="0"/>
        </a:xfrm>
      </p:grpSpPr>
      <p:sp>
        <p:nvSpPr>
          <p:cNvPr id="5" name="Holder 5"/>
          <p:cNvSpPr>
            <a:spLocks noGrp="1"/>
          </p:cNvSpPr>
          <p:nvPr>
            <p:ph type="dt" sz="half" idx="6"/>
          </p:nvPr>
        </p:nvSpPr>
        <p:spPr/>
        <p:txBody>
          <a:bodyPr lIns="0" tIns="0" rIns="0" bIns="0"/>
          <a:lstStyle>
            <a:lvl1pPr algn="l">
              <a:defRPr>
                <a:solidFill>
                  <a:schemeClr val="bg1"/>
                </a:solidFill>
              </a:defRPr>
            </a:lvl1pPr>
          </a:lstStyle>
          <a:p>
            <a:r>
              <a:rPr lang="en-GB"/>
              <a:t>18/02/2018</a:t>
            </a:r>
            <a:endParaRPr lang="mr-IN"/>
          </a:p>
        </p:txBody>
      </p:sp>
      <p:sp>
        <p:nvSpPr>
          <p:cNvPr id="23" name="Title 10">
            <a:extLst>
              <a:ext uri="{FF2B5EF4-FFF2-40B4-BE49-F238E27FC236}">
                <a16:creationId xmlns:a16="http://schemas.microsoft.com/office/drawing/2014/main" id="{55952E06-538E-3847-8E39-0DF2E6C154C6}"/>
              </a:ext>
            </a:extLst>
          </p:cNvPr>
          <p:cNvSpPr>
            <a:spLocks noGrp="1"/>
          </p:cNvSpPr>
          <p:nvPr>
            <p:ph type="title" hasCustomPrompt="1"/>
          </p:nvPr>
        </p:nvSpPr>
        <p:spPr>
          <a:xfrm>
            <a:off x="342901" y="2941602"/>
            <a:ext cx="3190875" cy="487399"/>
          </a:xfrm>
          <a:prstGeom prst="rect">
            <a:avLst/>
          </a:prstGeom>
        </p:spPr>
        <p:txBody>
          <a:bodyPr lIns="0" tIns="0" rIns="0" bIns="0" anchor="t">
            <a:noAutofit/>
          </a:bodyPr>
          <a:lstStyle>
            <a:lvl1pPr marL="3175" indent="6350">
              <a:tabLst/>
              <a:defRPr lang="en-US" sz="1350" b="0" i="0" kern="1200" spc="0">
                <a:solidFill>
                  <a:schemeClr val="bg1"/>
                </a:solidFill>
                <a:latin typeface="Nunito Sans Black" charset="0"/>
                <a:ea typeface="Nunito Sans Black" charset="0"/>
                <a:cs typeface="Nunito Sans Black" charset="0"/>
              </a:defRPr>
            </a:lvl1pPr>
          </a:lstStyle>
          <a:p>
            <a:r>
              <a:rPr lang="en-US"/>
              <a:t>Name Surname</a:t>
            </a:r>
          </a:p>
        </p:txBody>
      </p:sp>
      <p:sp>
        <p:nvSpPr>
          <p:cNvPr id="25" name="Text Placeholder 27">
            <a:extLst>
              <a:ext uri="{FF2B5EF4-FFF2-40B4-BE49-F238E27FC236}">
                <a16:creationId xmlns:a16="http://schemas.microsoft.com/office/drawing/2014/main" id="{678492E3-6289-7F4A-AB70-D84688E2F8D7}"/>
              </a:ext>
            </a:extLst>
          </p:cNvPr>
          <p:cNvSpPr>
            <a:spLocks noGrp="1"/>
          </p:cNvSpPr>
          <p:nvPr>
            <p:ph type="body" sz="quarter" idx="12" hasCustomPrompt="1"/>
          </p:nvPr>
        </p:nvSpPr>
        <p:spPr>
          <a:xfrm>
            <a:off x="342900" y="2551113"/>
            <a:ext cx="3190876" cy="390525"/>
          </a:xfrm>
        </p:spPr>
        <p:txBody>
          <a:bodyPr anchor="b">
            <a:noAutofit/>
          </a:bodyPr>
          <a:lstStyle>
            <a:lvl1pPr marL="10800" indent="0">
              <a:buNone/>
              <a:defRPr sz="1350">
                <a:solidFill>
                  <a:schemeClr val="bg1"/>
                </a:solidFill>
              </a:defRPr>
            </a:lvl1pPr>
            <a:lvl2pPr>
              <a:defRPr sz="1350">
                <a:solidFill>
                  <a:schemeClr val="bg1"/>
                </a:solidFill>
              </a:defRPr>
            </a:lvl2pPr>
            <a:lvl3pPr>
              <a:defRPr sz="1350">
                <a:solidFill>
                  <a:schemeClr val="bg1"/>
                </a:solidFill>
              </a:defRPr>
            </a:lvl3pPr>
            <a:lvl4pPr>
              <a:defRPr sz="1350">
                <a:solidFill>
                  <a:schemeClr val="bg1"/>
                </a:solidFill>
              </a:defRPr>
            </a:lvl4pPr>
            <a:lvl5pPr>
              <a:defRPr sz="1350">
                <a:solidFill>
                  <a:schemeClr val="bg1"/>
                </a:solidFill>
              </a:defRPr>
            </a:lvl5pPr>
          </a:lstStyle>
          <a:p>
            <a:pPr lvl="0"/>
            <a:r>
              <a:rPr lang="en-US"/>
              <a:t>A presentation by</a:t>
            </a:r>
          </a:p>
        </p:txBody>
      </p:sp>
      <p:sp>
        <p:nvSpPr>
          <p:cNvPr id="26" name="Text Placeholder 2">
            <a:extLst>
              <a:ext uri="{FF2B5EF4-FFF2-40B4-BE49-F238E27FC236}">
                <a16:creationId xmlns:a16="http://schemas.microsoft.com/office/drawing/2014/main" id="{2058389D-8FFE-594B-9577-7643880F3793}"/>
              </a:ext>
            </a:extLst>
          </p:cNvPr>
          <p:cNvSpPr>
            <a:spLocks noGrp="1"/>
          </p:cNvSpPr>
          <p:nvPr>
            <p:ph type="body" sz="quarter" idx="10" hasCustomPrompt="1"/>
          </p:nvPr>
        </p:nvSpPr>
        <p:spPr>
          <a:xfrm>
            <a:off x="317998" y="359569"/>
            <a:ext cx="4806452" cy="2191004"/>
          </a:xfrm>
        </p:spPr>
        <p:txBody>
          <a:bodyPr>
            <a:noAutofit/>
          </a:bodyPr>
          <a:lstStyle>
            <a:lvl1pPr marL="0" indent="0" algn="l" defTabSz="685800" rtl="0" eaLnBrk="1" latinLnBrk="0" hangingPunct="1">
              <a:lnSpc>
                <a:spcPts val="4950"/>
              </a:lnSpc>
              <a:buNone/>
              <a:defRPr lang="en-US" sz="5250" b="0" i="0" kern="1200" spc="-146" baseline="0" dirty="0" smtClean="0">
                <a:solidFill>
                  <a:schemeClr val="bg1"/>
                </a:solidFill>
                <a:latin typeface="Nunito Sans Black" charset="0"/>
                <a:ea typeface="Nunito Sans Black" charset="0"/>
                <a:cs typeface="Nunito Sans Black" charset="0"/>
              </a:defRPr>
            </a:lvl1pPr>
            <a:lvl2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2pPr>
            <a:lvl3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3pPr>
            <a:lvl4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4pPr>
            <a:lvl5pPr marL="0" algn="l" defTabSz="685800" rtl="0" eaLnBrk="1" latinLnBrk="0" hangingPunct="1">
              <a:lnSpc>
                <a:spcPts val="4950"/>
              </a:lnSpc>
              <a:defRPr lang="en-GB" sz="5250" b="0" i="0" kern="1200" spc="-146" baseline="0" dirty="0">
                <a:solidFill>
                  <a:schemeClr val="tx2"/>
                </a:solidFill>
                <a:latin typeface="Nunito Sans Black" charset="0"/>
                <a:ea typeface="Nunito Sans Black" charset="0"/>
                <a:cs typeface="Nunito Sans Black" charset="0"/>
              </a:defRPr>
            </a:lvl5pPr>
          </a:lstStyle>
          <a:p>
            <a:pPr lvl="0"/>
            <a:r>
              <a:rPr lang="en-US"/>
              <a:t>Do more.</a:t>
            </a:r>
            <a:br>
              <a:rPr lang="en-US"/>
            </a:br>
            <a:r>
              <a:rPr lang="en-US"/>
              <a:t>Share more.</a:t>
            </a:r>
            <a:br>
              <a:rPr lang="en-US"/>
            </a:br>
            <a:r>
              <a:rPr lang="en-US"/>
              <a:t>Be more.</a:t>
            </a:r>
          </a:p>
        </p:txBody>
      </p:sp>
      <p:pic>
        <p:nvPicPr>
          <p:cNvPr id="24" name="Picture 2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134505" y="5454243"/>
            <a:ext cx="3695982" cy="1042284"/>
          </a:xfrm>
          <a:prstGeom prst="rect">
            <a:avLst/>
          </a:prstGeom>
        </p:spPr>
      </p:pic>
    </p:spTree>
    <p:extLst>
      <p:ext uri="{BB962C8B-B14F-4D97-AF65-F5344CB8AC3E}">
        <p14:creationId xmlns:p14="http://schemas.microsoft.com/office/powerpoint/2010/main" val="90606269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Presentation by Image 2">
    <p:bg>
      <p:bgPr>
        <a:solidFill>
          <a:schemeClr val="bg1">
            <a:lumMod val="75000"/>
          </a:schemeClr>
        </a:solidFill>
        <a:effectLst/>
      </p:bgPr>
    </p:bg>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3551C55C-2611-FF4E-8F35-A2C9B3FCEEEC}"/>
              </a:ext>
            </a:extLst>
          </p:cNvPr>
          <p:cNvSpPr>
            <a:spLocks noGrp="1"/>
          </p:cNvSpPr>
          <p:nvPr>
            <p:ph type="pic" sz="quarter" idx="11" hasCustomPrompt="1"/>
          </p:nvPr>
        </p:nvSpPr>
        <p:spPr>
          <a:xfrm>
            <a:off x="0" y="0"/>
            <a:ext cx="12192000" cy="6858000"/>
          </a:xfrm>
        </p:spPr>
        <p:txBody>
          <a:bodyPr anchor="ctr"/>
          <a:lstStyle>
            <a:lvl1pPr marL="10800" indent="0" algn="ctr">
              <a:buNone/>
              <a:defRPr baseline="0"/>
            </a:lvl1pPr>
          </a:lstStyle>
          <a:p>
            <a:r>
              <a:rPr lang="en-GB"/>
              <a:t>Click to insert image</a:t>
            </a:r>
          </a:p>
          <a:p>
            <a:r>
              <a:rPr lang="en-GB"/>
              <a:t>The optimum image size is 1280 x 720 pixels at 96 dpi</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en-GB"/>
              <a:t>18/02/2018</a:t>
            </a:r>
            <a:endParaRPr lang="mr-IN"/>
          </a:p>
        </p:txBody>
      </p:sp>
      <p:sp>
        <p:nvSpPr>
          <p:cNvPr id="11" name="Title 10"/>
          <p:cNvSpPr>
            <a:spLocks noGrp="1"/>
          </p:cNvSpPr>
          <p:nvPr>
            <p:ph type="title" hasCustomPrompt="1"/>
          </p:nvPr>
        </p:nvSpPr>
        <p:spPr>
          <a:xfrm>
            <a:off x="342901" y="2941602"/>
            <a:ext cx="3190875" cy="487399"/>
          </a:xfrm>
          <a:prstGeom prst="rect">
            <a:avLst/>
          </a:prstGeom>
        </p:spPr>
        <p:txBody>
          <a:bodyPr lIns="0" tIns="0" rIns="0" bIns="0" anchor="t">
            <a:noAutofit/>
          </a:bodyPr>
          <a:lstStyle>
            <a:lvl1pPr marL="3175" indent="6350">
              <a:tabLst/>
              <a:defRPr lang="en-US" sz="1350" b="0" i="0" kern="1200" spc="0">
                <a:solidFill>
                  <a:schemeClr val="bg1"/>
                </a:solidFill>
                <a:latin typeface="Nunito Sans Black" charset="0"/>
                <a:ea typeface="Nunito Sans Black" charset="0"/>
                <a:cs typeface="Nunito Sans Black" charset="0"/>
              </a:defRPr>
            </a:lvl1pPr>
          </a:lstStyle>
          <a:p>
            <a:r>
              <a:rPr lang="en-US"/>
              <a:t>Name Surname</a:t>
            </a:r>
          </a:p>
        </p:txBody>
      </p:sp>
      <p:sp>
        <p:nvSpPr>
          <p:cNvPr id="22" name="Text Placeholder 2">
            <a:extLst>
              <a:ext uri="{FF2B5EF4-FFF2-40B4-BE49-F238E27FC236}">
                <a16:creationId xmlns:a16="http://schemas.microsoft.com/office/drawing/2014/main" id="{C13EEE70-AD17-5442-A93D-1F009D5C7135}"/>
              </a:ext>
            </a:extLst>
          </p:cNvPr>
          <p:cNvSpPr>
            <a:spLocks noGrp="1"/>
          </p:cNvSpPr>
          <p:nvPr>
            <p:ph type="body" sz="quarter" idx="10" hasCustomPrompt="1"/>
          </p:nvPr>
        </p:nvSpPr>
        <p:spPr>
          <a:xfrm>
            <a:off x="317998" y="359569"/>
            <a:ext cx="4806452" cy="2191004"/>
          </a:xfrm>
        </p:spPr>
        <p:txBody>
          <a:bodyPr>
            <a:noAutofit/>
          </a:bodyPr>
          <a:lstStyle>
            <a:lvl1pPr marL="0" indent="0" algn="l" defTabSz="685800" rtl="0" eaLnBrk="1" latinLnBrk="0" hangingPunct="1">
              <a:lnSpc>
                <a:spcPts val="4950"/>
              </a:lnSpc>
              <a:buNone/>
              <a:defRPr lang="en-US" sz="5250" b="0" i="0" kern="1200" spc="-146" baseline="0" dirty="0" smtClean="0">
                <a:solidFill>
                  <a:schemeClr val="bg1"/>
                </a:solidFill>
                <a:latin typeface="Nunito Sans Black" charset="0"/>
                <a:ea typeface="Nunito Sans Black" charset="0"/>
                <a:cs typeface="Nunito Sans Black" charset="0"/>
              </a:defRPr>
            </a:lvl1pPr>
            <a:lvl2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2pPr>
            <a:lvl3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3pPr>
            <a:lvl4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4pPr>
            <a:lvl5pPr marL="0" algn="l" defTabSz="685800" rtl="0" eaLnBrk="1" latinLnBrk="0" hangingPunct="1">
              <a:lnSpc>
                <a:spcPts val="4950"/>
              </a:lnSpc>
              <a:defRPr lang="en-GB" sz="5250" b="0" i="0" kern="1200" spc="-146" baseline="0" dirty="0">
                <a:solidFill>
                  <a:schemeClr val="tx2"/>
                </a:solidFill>
                <a:latin typeface="Nunito Sans Black" charset="0"/>
                <a:ea typeface="Nunito Sans Black" charset="0"/>
                <a:cs typeface="Nunito Sans Black" charset="0"/>
              </a:defRPr>
            </a:lvl5pPr>
          </a:lstStyle>
          <a:p>
            <a:pPr lvl="0"/>
            <a:r>
              <a:rPr lang="en-US"/>
              <a:t>Do more.</a:t>
            </a:r>
            <a:br>
              <a:rPr lang="en-US"/>
            </a:br>
            <a:r>
              <a:rPr lang="en-US"/>
              <a:t>Share more.</a:t>
            </a:r>
            <a:br>
              <a:rPr lang="en-US"/>
            </a:br>
            <a:r>
              <a:rPr lang="en-US"/>
              <a:t>Be more.</a:t>
            </a:r>
          </a:p>
        </p:txBody>
      </p:sp>
      <p:sp>
        <p:nvSpPr>
          <p:cNvPr id="28" name="Text Placeholder 27">
            <a:extLst>
              <a:ext uri="{FF2B5EF4-FFF2-40B4-BE49-F238E27FC236}">
                <a16:creationId xmlns:a16="http://schemas.microsoft.com/office/drawing/2014/main" id="{9D6C8741-5B1A-7A41-BC67-34065FEE5BC0}"/>
              </a:ext>
            </a:extLst>
          </p:cNvPr>
          <p:cNvSpPr>
            <a:spLocks noGrp="1"/>
          </p:cNvSpPr>
          <p:nvPr>
            <p:ph type="body" sz="quarter" idx="12" hasCustomPrompt="1"/>
          </p:nvPr>
        </p:nvSpPr>
        <p:spPr>
          <a:xfrm>
            <a:off x="342900" y="2551113"/>
            <a:ext cx="3190876" cy="390525"/>
          </a:xfrm>
        </p:spPr>
        <p:txBody>
          <a:bodyPr anchor="b">
            <a:noAutofit/>
          </a:bodyPr>
          <a:lstStyle>
            <a:lvl1pPr marL="10800" indent="0">
              <a:buNone/>
              <a:defRPr sz="1350">
                <a:solidFill>
                  <a:schemeClr val="bg1"/>
                </a:solidFill>
              </a:defRPr>
            </a:lvl1pPr>
            <a:lvl2pPr>
              <a:defRPr sz="1350">
                <a:solidFill>
                  <a:schemeClr val="bg1"/>
                </a:solidFill>
              </a:defRPr>
            </a:lvl2pPr>
            <a:lvl3pPr>
              <a:defRPr sz="1350">
                <a:solidFill>
                  <a:schemeClr val="bg1"/>
                </a:solidFill>
              </a:defRPr>
            </a:lvl3pPr>
            <a:lvl4pPr>
              <a:defRPr sz="1350">
                <a:solidFill>
                  <a:schemeClr val="bg1"/>
                </a:solidFill>
              </a:defRPr>
            </a:lvl4pPr>
            <a:lvl5pPr>
              <a:defRPr sz="1350">
                <a:solidFill>
                  <a:schemeClr val="bg1"/>
                </a:solidFill>
              </a:defRPr>
            </a:lvl5pPr>
          </a:lstStyle>
          <a:p>
            <a:pPr lvl="0"/>
            <a:r>
              <a:rPr lang="en-US"/>
              <a:t>A presentation by</a:t>
            </a:r>
          </a:p>
        </p:txBody>
      </p:sp>
      <p:pic>
        <p:nvPicPr>
          <p:cNvPr id="23" name="Picture 2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134505" y="5454243"/>
            <a:ext cx="3695982" cy="1042284"/>
          </a:xfrm>
          <a:prstGeom prst="rect">
            <a:avLst/>
          </a:prstGeom>
        </p:spPr>
      </p:pic>
    </p:spTree>
    <p:extLst>
      <p:ext uri="{BB962C8B-B14F-4D97-AF65-F5344CB8AC3E}">
        <p14:creationId xmlns:p14="http://schemas.microsoft.com/office/powerpoint/2010/main" val="81708701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Divider slide Aqua">
    <p:bg>
      <p:bgPr>
        <a:solidFill>
          <a:schemeClr val="bg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10" name="Text Placeholder 9"/>
          <p:cNvSpPr>
            <a:spLocks noGrp="1"/>
          </p:cNvSpPr>
          <p:nvPr>
            <p:ph type="body" sz="quarter" idx="12" hasCustomPrompt="1"/>
          </p:nvPr>
        </p:nvSpPr>
        <p:spPr>
          <a:xfrm>
            <a:off x="2300287" y="4071471"/>
            <a:ext cx="9529763" cy="1025281"/>
          </a:xfrm>
          <a:prstGeom prst="rect">
            <a:avLst/>
          </a:prstGeom>
        </p:spPr>
        <p:txBody>
          <a:bodyPr/>
          <a:lstStyle>
            <a:lvl1pPr marL="10800" indent="0">
              <a:buNone/>
              <a:defRPr lang="en-US" sz="4050" b="0" i="0" kern="1200" spc="-53" smtClean="0">
                <a:solidFill>
                  <a:srgbClr val="FFFFFF"/>
                </a:solidFill>
                <a:latin typeface="Nunito Sans Black" charset="0"/>
                <a:ea typeface="Nunito Sans Black" charset="0"/>
                <a:cs typeface="Nunito Sans Black" charset="0"/>
              </a:defRPr>
            </a:lvl1pPr>
            <a:lvl2pPr marL="0" indent="0" algn="l" defTabSz="685800" rtl="0" eaLnBrk="1" latinLnBrk="0" hangingPunct="1">
              <a:lnSpc>
                <a:spcPct val="100000"/>
              </a:lnSpc>
              <a:spcBef>
                <a:spcPts val="90"/>
              </a:spcBef>
              <a:buNone/>
              <a:defRPr lang="en-US" sz="2550" b="0" i="0" kern="1200" spc="-45" dirty="0" smtClean="0">
                <a:solidFill>
                  <a:srgbClr val="FFFFFF"/>
                </a:solidFill>
                <a:latin typeface="Nunito Sans" charset="0"/>
                <a:ea typeface="Nunito Sans" charset="0"/>
                <a:cs typeface="Nunito Sans" charset="0"/>
              </a:defRPr>
            </a:lvl2pPr>
            <a:lvl3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3pPr>
            <a:lvl4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4pPr>
            <a:lvl5pPr marL="9525" algn="l" defTabSz="685800" rtl="0" eaLnBrk="1" latinLnBrk="0" hangingPunct="1">
              <a:lnSpc>
                <a:spcPct val="100000"/>
              </a:lnSpc>
              <a:spcBef>
                <a:spcPts val="90"/>
              </a:spcBef>
              <a:defRPr lang="en-US" sz="2550" b="0" i="0" kern="1200" spc="-45" dirty="0">
                <a:solidFill>
                  <a:srgbClr val="FFFFFF"/>
                </a:solidFill>
                <a:latin typeface="Nunito Sans" charset="0"/>
                <a:ea typeface="Nunito Sans" charset="0"/>
                <a:cs typeface="Nunito Sans" charset="0"/>
              </a:defRPr>
            </a:lvl5pPr>
          </a:lstStyle>
          <a:p>
            <a:pPr lvl="0"/>
            <a:r>
              <a:rPr lang="en-US"/>
              <a:t>Divider Example</a:t>
            </a:r>
          </a:p>
          <a:p>
            <a:pPr lvl="1"/>
            <a:r>
              <a:rPr lang="en-US"/>
              <a:t>Subhead goes here</a:t>
            </a:r>
          </a:p>
        </p:txBody>
      </p:sp>
      <p:sp>
        <p:nvSpPr>
          <p:cNvPr id="4" name="Date Placeholder 3">
            <a:extLst>
              <a:ext uri="{FF2B5EF4-FFF2-40B4-BE49-F238E27FC236}">
                <a16:creationId xmlns:a16="http://schemas.microsoft.com/office/drawing/2014/main" id="{4172657D-AA9B-4F4D-B5B6-BA102684D61C}"/>
              </a:ext>
            </a:extLst>
          </p:cNvPr>
          <p:cNvSpPr>
            <a:spLocks noGrp="1"/>
          </p:cNvSpPr>
          <p:nvPr>
            <p:ph type="dt" sz="half" idx="13"/>
          </p:nvPr>
        </p:nvSpPr>
        <p:spPr/>
        <p:txBody>
          <a:bodyPr/>
          <a:lstStyle>
            <a:lvl1pPr>
              <a:defRPr>
                <a:solidFill>
                  <a:schemeClr val="bg1"/>
                </a:solidFill>
              </a:defRPr>
            </a:lvl1pPr>
          </a:lstStyle>
          <a:p>
            <a:r>
              <a:rPr lang="en-GB"/>
              <a:t>18/02/2018</a:t>
            </a:r>
            <a:endParaRPr lang="mr-IN"/>
          </a:p>
        </p:txBody>
      </p:sp>
      <p:sp>
        <p:nvSpPr>
          <p:cNvPr id="6" name="Footer Placeholder 5">
            <a:extLst>
              <a:ext uri="{FF2B5EF4-FFF2-40B4-BE49-F238E27FC236}">
                <a16:creationId xmlns:a16="http://schemas.microsoft.com/office/drawing/2014/main" id="{AE94C7A1-806F-144B-BF92-4D4C2152B63E}"/>
              </a:ext>
            </a:extLst>
          </p:cNvPr>
          <p:cNvSpPr>
            <a:spLocks noGrp="1"/>
          </p:cNvSpPr>
          <p:nvPr>
            <p:ph type="ftr" sz="quarter" idx="14"/>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9" name="Slide Number Placeholder 8">
            <a:extLst>
              <a:ext uri="{FF2B5EF4-FFF2-40B4-BE49-F238E27FC236}">
                <a16:creationId xmlns:a16="http://schemas.microsoft.com/office/drawing/2014/main" id="{41E4F6EB-B07B-464D-9FC5-4CC0A003BC6F}"/>
              </a:ext>
            </a:extLst>
          </p:cNvPr>
          <p:cNvSpPr>
            <a:spLocks noGrp="1"/>
          </p:cNvSpPr>
          <p:nvPr>
            <p:ph type="sldNum" sz="quarter" idx="15"/>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pic>
        <p:nvPicPr>
          <p:cNvPr id="5" name="Picture 4">
            <a:extLst>
              <a:ext uri="{FF2B5EF4-FFF2-40B4-BE49-F238E27FC236}">
                <a16:creationId xmlns:a16="http://schemas.microsoft.com/office/drawing/2014/main" id="{CEBBA40D-165A-F453-E1BC-D4EDCF3CEDA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8" y="360363"/>
            <a:ext cx="1745787" cy="492319"/>
          </a:xfrm>
          <a:prstGeom prst="rect">
            <a:avLst/>
          </a:prstGeom>
        </p:spPr>
      </p:pic>
    </p:spTree>
    <p:extLst>
      <p:ext uri="{BB962C8B-B14F-4D97-AF65-F5344CB8AC3E}">
        <p14:creationId xmlns:p14="http://schemas.microsoft.com/office/powerpoint/2010/main" val="4477066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hank you">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rgbClr val="FFFFFF"/>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grpSp>
        <p:nvGrpSpPr>
          <p:cNvPr id="20" name="Group 19"/>
          <p:cNvGrpSpPr/>
          <p:nvPr userDrawn="1"/>
        </p:nvGrpSpPr>
        <p:grpSpPr>
          <a:xfrm>
            <a:off x="10077450" y="359569"/>
            <a:ext cx="1752622" cy="493120"/>
            <a:chOff x="228240" y="2152440"/>
            <a:chExt cx="10101600" cy="2842200"/>
          </a:xfrm>
          <a:solidFill>
            <a:schemeClr val="bg1"/>
          </a:solidFill>
        </p:grpSpPr>
        <p:sp>
          <p:nvSpPr>
            <p:cNvPr id="21" name="Freeform 1"/>
            <p:cNvSpPr/>
            <p:nvPr/>
          </p:nvSpPr>
          <p:spPr>
            <a:xfrm>
              <a:off x="228240" y="3147480"/>
              <a:ext cx="1115280" cy="1442880"/>
            </a:xfrm>
            <a:custGeom>
              <a:avLst/>
              <a:gdLst/>
              <a:ahLst/>
              <a:cxnLst/>
              <a:rect l="0" t="0" r="r" b="b"/>
              <a:pathLst>
                <a:path w="3098" h="4008">
                  <a:moveTo>
                    <a:pt x="0" y="3369"/>
                  </a:moveTo>
                  <a:lnTo>
                    <a:pt x="0" y="3369"/>
                  </a:lnTo>
                  <a:cubicBezTo>
                    <a:pt x="516" y="2762"/>
                    <a:pt x="516" y="2762"/>
                    <a:pt x="516" y="2762"/>
                  </a:cubicBezTo>
                  <a:cubicBezTo>
                    <a:pt x="880" y="3065"/>
                    <a:pt x="1245" y="3248"/>
                    <a:pt x="1670" y="3248"/>
                  </a:cubicBezTo>
                  <a:cubicBezTo>
                    <a:pt x="2035" y="3248"/>
                    <a:pt x="2247" y="3096"/>
                    <a:pt x="2247" y="2883"/>
                  </a:cubicBezTo>
                  <a:cubicBezTo>
                    <a:pt x="2247" y="2853"/>
                    <a:pt x="2247" y="2853"/>
                    <a:pt x="2247" y="2853"/>
                  </a:cubicBezTo>
                  <a:cubicBezTo>
                    <a:pt x="2247" y="2641"/>
                    <a:pt x="2095" y="2549"/>
                    <a:pt x="1458" y="2367"/>
                  </a:cubicBezTo>
                  <a:cubicBezTo>
                    <a:pt x="668" y="2155"/>
                    <a:pt x="152" y="1942"/>
                    <a:pt x="152" y="1184"/>
                  </a:cubicBezTo>
                  <a:cubicBezTo>
                    <a:pt x="152" y="1154"/>
                    <a:pt x="152" y="1154"/>
                    <a:pt x="152" y="1154"/>
                  </a:cubicBezTo>
                  <a:cubicBezTo>
                    <a:pt x="152" y="455"/>
                    <a:pt x="729" y="0"/>
                    <a:pt x="1518" y="0"/>
                  </a:cubicBezTo>
                  <a:cubicBezTo>
                    <a:pt x="2095" y="0"/>
                    <a:pt x="2581" y="182"/>
                    <a:pt x="2976" y="485"/>
                  </a:cubicBezTo>
                  <a:cubicBezTo>
                    <a:pt x="2521" y="1123"/>
                    <a:pt x="2521" y="1123"/>
                    <a:pt x="2521" y="1123"/>
                  </a:cubicBezTo>
                  <a:cubicBezTo>
                    <a:pt x="2187" y="911"/>
                    <a:pt x="1852" y="758"/>
                    <a:pt x="1518" y="758"/>
                  </a:cubicBezTo>
                  <a:cubicBezTo>
                    <a:pt x="1185" y="758"/>
                    <a:pt x="1002" y="911"/>
                    <a:pt x="1002" y="1093"/>
                  </a:cubicBezTo>
                  <a:lnTo>
                    <a:pt x="1002" y="1093"/>
                  </a:lnTo>
                  <a:cubicBezTo>
                    <a:pt x="1002" y="1365"/>
                    <a:pt x="1185" y="1426"/>
                    <a:pt x="1852" y="1608"/>
                  </a:cubicBezTo>
                  <a:cubicBezTo>
                    <a:pt x="2642" y="1820"/>
                    <a:pt x="3097" y="2093"/>
                    <a:pt x="3097" y="2792"/>
                  </a:cubicBezTo>
                  <a:lnTo>
                    <a:pt x="3097" y="2792"/>
                  </a:lnTo>
                  <a:cubicBezTo>
                    <a:pt x="3097" y="3551"/>
                    <a:pt x="2490" y="4007"/>
                    <a:pt x="1670" y="4007"/>
                  </a:cubicBezTo>
                  <a:cubicBezTo>
                    <a:pt x="1063" y="4007"/>
                    <a:pt x="486" y="3794"/>
                    <a:pt x="0" y="3369"/>
                  </a:cubicBezTo>
                </a:path>
              </a:pathLst>
            </a:custGeom>
            <a:grpFill/>
            <a:ln>
              <a:noFill/>
            </a:ln>
          </p:spPr>
        </p:sp>
        <p:sp>
          <p:nvSpPr>
            <p:cNvPr id="22" name="Freeform 2"/>
            <p:cNvSpPr/>
            <p:nvPr/>
          </p:nvSpPr>
          <p:spPr>
            <a:xfrm>
              <a:off x="1452600" y="3475440"/>
              <a:ext cx="995400" cy="1114920"/>
            </a:xfrm>
            <a:custGeom>
              <a:avLst/>
              <a:gdLst/>
              <a:ahLst/>
              <a:cxnLst/>
              <a:rect l="0" t="0" r="r" b="b"/>
              <a:pathLst>
                <a:path w="2765" h="3097">
                  <a:moveTo>
                    <a:pt x="0" y="1547"/>
                  </a:moveTo>
                  <a:lnTo>
                    <a:pt x="0" y="1547"/>
                  </a:lnTo>
                  <a:lnTo>
                    <a:pt x="0" y="1547"/>
                  </a:lnTo>
                  <a:cubicBezTo>
                    <a:pt x="0" y="697"/>
                    <a:pt x="668" y="0"/>
                    <a:pt x="1579" y="0"/>
                  </a:cubicBezTo>
                  <a:cubicBezTo>
                    <a:pt x="2126" y="0"/>
                    <a:pt x="2490" y="182"/>
                    <a:pt x="2764" y="485"/>
                  </a:cubicBezTo>
                  <a:cubicBezTo>
                    <a:pt x="2247" y="1061"/>
                    <a:pt x="2247" y="1061"/>
                    <a:pt x="2247" y="1061"/>
                  </a:cubicBezTo>
                  <a:cubicBezTo>
                    <a:pt x="2065" y="849"/>
                    <a:pt x="1852" y="728"/>
                    <a:pt x="1579" y="728"/>
                  </a:cubicBezTo>
                  <a:cubicBezTo>
                    <a:pt x="1154" y="728"/>
                    <a:pt x="851" y="1092"/>
                    <a:pt x="851" y="1547"/>
                  </a:cubicBezTo>
                  <a:lnTo>
                    <a:pt x="851" y="1547"/>
                  </a:lnTo>
                  <a:cubicBezTo>
                    <a:pt x="851" y="2003"/>
                    <a:pt x="1124" y="2367"/>
                    <a:pt x="1610" y="2367"/>
                  </a:cubicBezTo>
                  <a:cubicBezTo>
                    <a:pt x="1883" y="2367"/>
                    <a:pt x="2065" y="2246"/>
                    <a:pt x="2278" y="2064"/>
                  </a:cubicBezTo>
                  <a:cubicBezTo>
                    <a:pt x="2764" y="2550"/>
                    <a:pt x="2764" y="2550"/>
                    <a:pt x="2764" y="2550"/>
                  </a:cubicBezTo>
                  <a:cubicBezTo>
                    <a:pt x="2490" y="2883"/>
                    <a:pt x="2157" y="3096"/>
                    <a:pt x="1549" y="3096"/>
                  </a:cubicBezTo>
                  <a:cubicBezTo>
                    <a:pt x="668" y="3096"/>
                    <a:pt x="0" y="2397"/>
                    <a:pt x="0" y="1547"/>
                  </a:cubicBezTo>
                </a:path>
              </a:pathLst>
            </a:custGeom>
            <a:grpFill/>
            <a:ln>
              <a:noFill/>
            </a:ln>
          </p:spPr>
        </p:sp>
        <p:sp>
          <p:nvSpPr>
            <p:cNvPr id="23" name="Freeform 3"/>
            <p:cNvSpPr/>
            <p:nvPr/>
          </p:nvSpPr>
          <p:spPr>
            <a:xfrm>
              <a:off x="2513160" y="3475440"/>
              <a:ext cx="1159200" cy="1114920"/>
            </a:xfrm>
            <a:custGeom>
              <a:avLst/>
              <a:gdLst/>
              <a:ahLst/>
              <a:cxnLst/>
              <a:rect l="0" t="0" r="r" b="b"/>
              <a:pathLst>
                <a:path w="3220" h="3097">
                  <a:moveTo>
                    <a:pt x="2399" y="1547"/>
                  </a:moveTo>
                  <a:lnTo>
                    <a:pt x="2399" y="1547"/>
                  </a:lnTo>
                  <a:lnTo>
                    <a:pt x="2399" y="1547"/>
                  </a:lnTo>
                  <a:cubicBezTo>
                    <a:pt x="2399" y="1122"/>
                    <a:pt x="2065" y="728"/>
                    <a:pt x="1609" y="728"/>
                  </a:cubicBezTo>
                  <a:cubicBezTo>
                    <a:pt x="1123" y="728"/>
                    <a:pt x="820" y="1092"/>
                    <a:pt x="820" y="1547"/>
                  </a:cubicBezTo>
                  <a:lnTo>
                    <a:pt x="820" y="1547"/>
                  </a:lnTo>
                  <a:cubicBezTo>
                    <a:pt x="820" y="1972"/>
                    <a:pt x="1154" y="2367"/>
                    <a:pt x="1609" y="2367"/>
                  </a:cubicBezTo>
                  <a:cubicBezTo>
                    <a:pt x="2095" y="2367"/>
                    <a:pt x="2399" y="2003"/>
                    <a:pt x="2399" y="1547"/>
                  </a:cubicBezTo>
                  <a:moveTo>
                    <a:pt x="0" y="1547"/>
                  </a:moveTo>
                  <a:lnTo>
                    <a:pt x="0" y="1547"/>
                  </a:lnTo>
                  <a:lnTo>
                    <a:pt x="0" y="1547"/>
                  </a:lnTo>
                  <a:cubicBezTo>
                    <a:pt x="0" y="697"/>
                    <a:pt x="698" y="0"/>
                    <a:pt x="1609" y="0"/>
                  </a:cubicBezTo>
                  <a:cubicBezTo>
                    <a:pt x="2551" y="0"/>
                    <a:pt x="3219" y="667"/>
                    <a:pt x="3219" y="1547"/>
                  </a:cubicBezTo>
                  <a:lnTo>
                    <a:pt x="3219" y="1547"/>
                  </a:lnTo>
                  <a:cubicBezTo>
                    <a:pt x="3219" y="2397"/>
                    <a:pt x="2521" y="3096"/>
                    <a:pt x="1609" y="3096"/>
                  </a:cubicBezTo>
                  <a:cubicBezTo>
                    <a:pt x="668" y="3096"/>
                    <a:pt x="0" y="2428"/>
                    <a:pt x="0" y="1547"/>
                  </a:cubicBezTo>
                </a:path>
              </a:pathLst>
            </a:custGeom>
            <a:grpFill/>
            <a:ln>
              <a:noFill/>
            </a:ln>
          </p:spPr>
        </p:sp>
        <p:sp>
          <p:nvSpPr>
            <p:cNvPr id="24" name="Freeform 4"/>
            <p:cNvSpPr/>
            <p:nvPr/>
          </p:nvSpPr>
          <p:spPr>
            <a:xfrm>
              <a:off x="3792240" y="3497040"/>
              <a:ext cx="984240" cy="1093320"/>
            </a:xfrm>
            <a:custGeom>
              <a:avLst/>
              <a:gdLst/>
              <a:ahLst/>
              <a:cxnLst/>
              <a:rect l="0" t="0" r="r" b="b"/>
              <a:pathLst>
                <a:path w="2734" h="3037">
                  <a:moveTo>
                    <a:pt x="0" y="1912"/>
                  </a:moveTo>
                  <a:lnTo>
                    <a:pt x="0" y="1912"/>
                  </a:lnTo>
                  <a:cubicBezTo>
                    <a:pt x="0" y="0"/>
                    <a:pt x="0" y="0"/>
                    <a:pt x="0" y="0"/>
                  </a:cubicBezTo>
                  <a:cubicBezTo>
                    <a:pt x="850" y="0"/>
                    <a:pt x="850" y="0"/>
                    <a:pt x="850" y="0"/>
                  </a:cubicBezTo>
                  <a:cubicBezTo>
                    <a:pt x="850" y="1639"/>
                    <a:pt x="850" y="1639"/>
                    <a:pt x="850" y="1639"/>
                  </a:cubicBezTo>
                  <a:cubicBezTo>
                    <a:pt x="850" y="2064"/>
                    <a:pt x="1033" y="2247"/>
                    <a:pt x="1367" y="2247"/>
                  </a:cubicBezTo>
                  <a:cubicBezTo>
                    <a:pt x="1670" y="2247"/>
                    <a:pt x="1883" y="2064"/>
                    <a:pt x="1883" y="1639"/>
                  </a:cubicBezTo>
                  <a:cubicBezTo>
                    <a:pt x="1883" y="0"/>
                    <a:pt x="1883" y="0"/>
                    <a:pt x="1883" y="0"/>
                  </a:cubicBezTo>
                  <a:cubicBezTo>
                    <a:pt x="2733" y="0"/>
                    <a:pt x="2733" y="0"/>
                    <a:pt x="2733" y="0"/>
                  </a:cubicBezTo>
                  <a:cubicBezTo>
                    <a:pt x="2733" y="2976"/>
                    <a:pt x="2733" y="2976"/>
                    <a:pt x="2733" y="2976"/>
                  </a:cubicBezTo>
                  <a:cubicBezTo>
                    <a:pt x="1883" y="2976"/>
                    <a:pt x="1883" y="2976"/>
                    <a:pt x="1883" y="2976"/>
                  </a:cubicBezTo>
                  <a:cubicBezTo>
                    <a:pt x="1883" y="2550"/>
                    <a:pt x="1883" y="2550"/>
                    <a:pt x="1883" y="2550"/>
                  </a:cubicBezTo>
                  <a:cubicBezTo>
                    <a:pt x="1700" y="2793"/>
                    <a:pt x="1427" y="3036"/>
                    <a:pt x="1002" y="3036"/>
                  </a:cubicBezTo>
                  <a:cubicBezTo>
                    <a:pt x="364" y="3036"/>
                    <a:pt x="0" y="2611"/>
                    <a:pt x="0" y="1912"/>
                  </a:cubicBezTo>
                </a:path>
              </a:pathLst>
            </a:custGeom>
            <a:grpFill/>
            <a:ln>
              <a:noFill/>
            </a:ln>
          </p:spPr>
        </p:sp>
        <p:sp>
          <p:nvSpPr>
            <p:cNvPr id="25" name="Freeform 5"/>
            <p:cNvSpPr/>
            <p:nvPr/>
          </p:nvSpPr>
          <p:spPr>
            <a:xfrm>
              <a:off x="4951080" y="3223800"/>
              <a:ext cx="557640" cy="1355760"/>
            </a:xfrm>
            <a:custGeom>
              <a:avLst/>
              <a:gdLst/>
              <a:ahLst/>
              <a:cxnLst/>
              <a:rect l="0" t="0" r="r" b="b"/>
              <a:pathLst>
                <a:path w="1549" h="3766">
                  <a:moveTo>
                    <a:pt x="0" y="2884"/>
                  </a:moveTo>
                  <a:lnTo>
                    <a:pt x="0" y="2884"/>
                  </a:lnTo>
                  <a:cubicBezTo>
                    <a:pt x="0" y="0"/>
                    <a:pt x="0" y="0"/>
                    <a:pt x="0" y="0"/>
                  </a:cubicBezTo>
                  <a:cubicBezTo>
                    <a:pt x="850" y="0"/>
                    <a:pt x="850" y="0"/>
                    <a:pt x="850" y="0"/>
                  </a:cubicBezTo>
                  <a:cubicBezTo>
                    <a:pt x="850" y="759"/>
                    <a:pt x="850" y="759"/>
                    <a:pt x="850" y="759"/>
                  </a:cubicBezTo>
                  <a:cubicBezTo>
                    <a:pt x="1548" y="759"/>
                    <a:pt x="1548" y="759"/>
                    <a:pt x="1548" y="759"/>
                  </a:cubicBezTo>
                  <a:cubicBezTo>
                    <a:pt x="1548" y="1487"/>
                    <a:pt x="1548" y="1487"/>
                    <a:pt x="1548" y="1487"/>
                  </a:cubicBezTo>
                  <a:cubicBezTo>
                    <a:pt x="850" y="1487"/>
                    <a:pt x="850" y="1487"/>
                    <a:pt x="850" y="1487"/>
                  </a:cubicBezTo>
                  <a:cubicBezTo>
                    <a:pt x="850" y="2732"/>
                    <a:pt x="850" y="2732"/>
                    <a:pt x="850" y="2732"/>
                  </a:cubicBezTo>
                  <a:cubicBezTo>
                    <a:pt x="850" y="2945"/>
                    <a:pt x="941" y="3036"/>
                    <a:pt x="1122" y="3036"/>
                  </a:cubicBezTo>
                  <a:cubicBezTo>
                    <a:pt x="1274" y="3036"/>
                    <a:pt x="1396" y="3006"/>
                    <a:pt x="1517" y="2914"/>
                  </a:cubicBezTo>
                  <a:cubicBezTo>
                    <a:pt x="1517" y="3613"/>
                    <a:pt x="1517" y="3613"/>
                    <a:pt x="1517" y="3613"/>
                  </a:cubicBezTo>
                  <a:cubicBezTo>
                    <a:pt x="1365" y="3703"/>
                    <a:pt x="1153" y="3765"/>
                    <a:pt x="881" y="3765"/>
                  </a:cubicBezTo>
                  <a:cubicBezTo>
                    <a:pt x="334" y="3765"/>
                    <a:pt x="0" y="3582"/>
                    <a:pt x="0" y="2884"/>
                  </a:cubicBezTo>
                </a:path>
              </a:pathLst>
            </a:custGeom>
            <a:grpFill/>
            <a:ln>
              <a:noFill/>
            </a:ln>
          </p:spPr>
        </p:sp>
        <p:sp>
          <p:nvSpPr>
            <p:cNvPr id="26" name="Freeform 6"/>
            <p:cNvSpPr/>
            <p:nvPr/>
          </p:nvSpPr>
          <p:spPr>
            <a:xfrm>
              <a:off x="5639760" y="3475440"/>
              <a:ext cx="874800" cy="1114920"/>
            </a:xfrm>
            <a:custGeom>
              <a:avLst/>
              <a:gdLst/>
              <a:ahLst/>
              <a:cxnLst/>
              <a:rect l="0" t="0" r="r" b="b"/>
              <a:pathLst>
                <a:path w="2430" h="3097">
                  <a:moveTo>
                    <a:pt x="0" y="2640"/>
                  </a:moveTo>
                  <a:lnTo>
                    <a:pt x="0" y="2640"/>
                  </a:lnTo>
                  <a:cubicBezTo>
                    <a:pt x="364" y="2094"/>
                    <a:pt x="364" y="2094"/>
                    <a:pt x="364" y="2094"/>
                  </a:cubicBezTo>
                  <a:cubicBezTo>
                    <a:pt x="697" y="2307"/>
                    <a:pt x="1032" y="2428"/>
                    <a:pt x="1305" y="2428"/>
                  </a:cubicBezTo>
                  <a:cubicBezTo>
                    <a:pt x="1548" y="2428"/>
                    <a:pt x="1669" y="2337"/>
                    <a:pt x="1669" y="2215"/>
                  </a:cubicBezTo>
                  <a:lnTo>
                    <a:pt x="1669" y="2215"/>
                  </a:lnTo>
                  <a:cubicBezTo>
                    <a:pt x="1669" y="2033"/>
                    <a:pt x="1366" y="1972"/>
                    <a:pt x="1032" y="1851"/>
                  </a:cubicBezTo>
                  <a:cubicBezTo>
                    <a:pt x="637" y="1730"/>
                    <a:pt x="151" y="1547"/>
                    <a:pt x="151" y="971"/>
                  </a:cubicBezTo>
                  <a:cubicBezTo>
                    <a:pt x="151" y="940"/>
                    <a:pt x="151" y="940"/>
                    <a:pt x="151" y="940"/>
                  </a:cubicBezTo>
                  <a:cubicBezTo>
                    <a:pt x="151" y="332"/>
                    <a:pt x="637" y="0"/>
                    <a:pt x="1244" y="0"/>
                  </a:cubicBezTo>
                  <a:cubicBezTo>
                    <a:pt x="1609" y="0"/>
                    <a:pt x="2033" y="121"/>
                    <a:pt x="2368" y="363"/>
                  </a:cubicBezTo>
                  <a:cubicBezTo>
                    <a:pt x="2033" y="940"/>
                    <a:pt x="2033" y="940"/>
                    <a:pt x="2033" y="940"/>
                  </a:cubicBezTo>
                  <a:cubicBezTo>
                    <a:pt x="1730" y="758"/>
                    <a:pt x="1457" y="667"/>
                    <a:pt x="1214" y="667"/>
                  </a:cubicBezTo>
                  <a:cubicBezTo>
                    <a:pt x="1032" y="667"/>
                    <a:pt x="910" y="758"/>
                    <a:pt x="910" y="849"/>
                  </a:cubicBezTo>
                  <a:cubicBezTo>
                    <a:pt x="910" y="879"/>
                    <a:pt x="910" y="879"/>
                    <a:pt x="910" y="879"/>
                  </a:cubicBezTo>
                  <a:cubicBezTo>
                    <a:pt x="910" y="1031"/>
                    <a:pt x="1183" y="1122"/>
                    <a:pt x="1517" y="1244"/>
                  </a:cubicBezTo>
                  <a:cubicBezTo>
                    <a:pt x="1943" y="1365"/>
                    <a:pt x="2429" y="1578"/>
                    <a:pt x="2429" y="2124"/>
                  </a:cubicBezTo>
                  <a:lnTo>
                    <a:pt x="2429" y="2124"/>
                  </a:lnTo>
                  <a:cubicBezTo>
                    <a:pt x="2429" y="2793"/>
                    <a:pt x="1912" y="3096"/>
                    <a:pt x="1275" y="3096"/>
                  </a:cubicBezTo>
                  <a:cubicBezTo>
                    <a:pt x="850" y="3096"/>
                    <a:pt x="394" y="2944"/>
                    <a:pt x="0" y="2640"/>
                  </a:cubicBezTo>
                </a:path>
              </a:pathLst>
            </a:custGeom>
            <a:grpFill/>
            <a:ln>
              <a:noFill/>
            </a:ln>
          </p:spPr>
        </p:sp>
        <p:sp>
          <p:nvSpPr>
            <p:cNvPr id="27" name="Freeform 7"/>
            <p:cNvSpPr/>
            <p:nvPr/>
          </p:nvSpPr>
          <p:spPr>
            <a:xfrm>
              <a:off x="8317800" y="4250880"/>
              <a:ext cx="864360" cy="743760"/>
            </a:xfrm>
            <a:custGeom>
              <a:avLst/>
              <a:gdLst/>
              <a:ahLst/>
              <a:cxnLst/>
              <a:rect l="0" t="0" r="r" b="b"/>
              <a:pathLst>
                <a:path w="2401" h="2066">
                  <a:moveTo>
                    <a:pt x="1914" y="912"/>
                  </a:moveTo>
                  <a:lnTo>
                    <a:pt x="1914" y="912"/>
                  </a:lnTo>
                  <a:cubicBezTo>
                    <a:pt x="1883" y="942"/>
                    <a:pt x="1883" y="942"/>
                    <a:pt x="1883" y="942"/>
                  </a:cubicBezTo>
                  <a:cubicBezTo>
                    <a:pt x="1731" y="1185"/>
                    <a:pt x="1458" y="1428"/>
                    <a:pt x="1185" y="1579"/>
                  </a:cubicBezTo>
                  <a:cubicBezTo>
                    <a:pt x="911" y="1428"/>
                    <a:pt x="638" y="1185"/>
                    <a:pt x="486" y="912"/>
                  </a:cubicBezTo>
                  <a:cubicBezTo>
                    <a:pt x="729" y="547"/>
                    <a:pt x="821" y="213"/>
                    <a:pt x="851" y="0"/>
                  </a:cubicBezTo>
                  <a:cubicBezTo>
                    <a:pt x="425" y="0"/>
                    <a:pt x="425" y="0"/>
                    <a:pt x="425" y="0"/>
                  </a:cubicBezTo>
                  <a:cubicBezTo>
                    <a:pt x="365" y="274"/>
                    <a:pt x="243" y="547"/>
                    <a:pt x="61" y="790"/>
                  </a:cubicBezTo>
                  <a:cubicBezTo>
                    <a:pt x="0" y="882"/>
                    <a:pt x="0" y="882"/>
                    <a:pt x="0" y="882"/>
                  </a:cubicBezTo>
                  <a:cubicBezTo>
                    <a:pt x="31" y="1003"/>
                    <a:pt x="31" y="1003"/>
                    <a:pt x="31" y="1003"/>
                  </a:cubicBezTo>
                  <a:cubicBezTo>
                    <a:pt x="243" y="1397"/>
                    <a:pt x="668" y="1822"/>
                    <a:pt x="1124" y="2005"/>
                  </a:cubicBezTo>
                  <a:cubicBezTo>
                    <a:pt x="1185" y="2065"/>
                    <a:pt x="1185" y="2065"/>
                    <a:pt x="1185" y="2065"/>
                  </a:cubicBezTo>
                  <a:cubicBezTo>
                    <a:pt x="1275" y="2005"/>
                    <a:pt x="1275" y="2005"/>
                    <a:pt x="1275" y="2005"/>
                  </a:cubicBezTo>
                  <a:cubicBezTo>
                    <a:pt x="1671" y="1853"/>
                    <a:pt x="2035" y="1519"/>
                    <a:pt x="2247" y="1185"/>
                  </a:cubicBezTo>
                  <a:cubicBezTo>
                    <a:pt x="2278" y="1124"/>
                    <a:pt x="2339" y="1063"/>
                    <a:pt x="2339" y="1003"/>
                  </a:cubicBezTo>
                  <a:cubicBezTo>
                    <a:pt x="2400" y="882"/>
                    <a:pt x="2400" y="882"/>
                    <a:pt x="2400" y="882"/>
                  </a:cubicBezTo>
                  <a:cubicBezTo>
                    <a:pt x="2339" y="790"/>
                    <a:pt x="2339" y="790"/>
                    <a:pt x="2339" y="790"/>
                  </a:cubicBezTo>
                  <a:cubicBezTo>
                    <a:pt x="2126" y="486"/>
                    <a:pt x="2035" y="183"/>
                    <a:pt x="1974" y="0"/>
                  </a:cubicBezTo>
                  <a:cubicBezTo>
                    <a:pt x="1550" y="0"/>
                    <a:pt x="1550" y="0"/>
                    <a:pt x="1550" y="0"/>
                  </a:cubicBezTo>
                  <a:cubicBezTo>
                    <a:pt x="1580" y="213"/>
                    <a:pt x="1671" y="547"/>
                    <a:pt x="1914" y="912"/>
                  </a:cubicBezTo>
                </a:path>
              </a:pathLst>
            </a:custGeom>
            <a:grpFill/>
            <a:ln>
              <a:noFill/>
            </a:ln>
          </p:spPr>
        </p:sp>
        <p:sp>
          <p:nvSpPr>
            <p:cNvPr id="28" name="Freeform 8"/>
            <p:cNvSpPr/>
            <p:nvPr/>
          </p:nvSpPr>
          <p:spPr>
            <a:xfrm>
              <a:off x="8197560" y="2152440"/>
              <a:ext cx="1104480" cy="1661760"/>
            </a:xfrm>
            <a:custGeom>
              <a:avLst/>
              <a:gdLst/>
              <a:ahLst/>
              <a:cxnLst/>
              <a:rect l="0" t="0" r="r" b="b"/>
              <a:pathLst>
                <a:path w="3068" h="4616">
                  <a:moveTo>
                    <a:pt x="790" y="3279"/>
                  </a:moveTo>
                  <a:lnTo>
                    <a:pt x="790" y="3279"/>
                  </a:lnTo>
                  <a:cubicBezTo>
                    <a:pt x="608" y="2885"/>
                    <a:pt x="426" y="2521"/>
                    <a:pt x="426" y="2156"/>
                  </a:cubicBezTo>
                  <a:cubicBezTo>
                    <a:pt x="456" y="1732"/>
                    <a:pt x="669" y="1306"/>
                    <a:pt x="1093" y="1003"/>
                  </a:cubicBezTo>
                  <a:cubicBezTo>
                    <a:pt x="1155" y="942"/>
                    <a:pt x="1367" y="790"/>
                    <a:pt x="1519" y="638"/>
                  </a:cubicBezTo>
                  <a:cubicBezTo>
                    <a:pt x="1701" y="790"/>
                    <a:pt x="1914" y="942"/>
                    <a:pt x="1974" y="1003"/>
                  </a:cubicBezTo>
                  <a:cubicBezTo>
                    <a:pt x="2369" y="1306"/>
                    <a:pt x="2612" y="1732"/>
                    <a:pt x="2612" y="2156"/>
                  </a:cubicBezTo>
                  <a:cubicBezTo>
                    <a:pt x="2642" y="2521"/>
                    <a:pt x="2460" y="2885"/>
                    <a:pt x="2278" y="3279"/>
                  </a:cubicBezTo>
                  <a:cubicBezTo>
                    <a:pt x="2126" y="3675"/>
                    <a:pt x="1914" y="4129"/>
                    <a:pt x="1852" y="4615"/>
                  </a:cubicBezTo>
                  <a:cubicBezTo>
                    <a:pt x="2308" y="4615"/>
                    <a:pt x="2308" y="4615"/>
                    <a:pt x="2308" y="4615"/>
                  </a:cubicBezTo>
                  <a:cubicBezTo>
                    <a:pt x="2338" y="4220"/>
                    <a:pt x="2521" y="3827"/>
                    <a:pt x="2673" y="3462"/>
                  </a:cubicBezTo>
                  <a:cubicBezTo>
                    <a:pt x="2885" y="3037"/>
                    <a:pt x="3067" y="2612"/>
                    <a:pt x="3067" y="2156"/>
                  </a:cubicBezTo>
                  <a:cubicBezTo>
                    <a:pt x="3067" y="1610"/>
                    <a:pt x="2764" y="1033"/>
                    <a:pt x="2248" y="669"/>
                  </a:cubicBezTo>
                  <a:cubicBezTo>
                    <a:pt x="2065" y="517"/>
                    <a:pt x="1822" y="334"/>
                    <a:pt x="1701" y="183"/>
                  </a:cubicBezTo>
                  <a:cubicBezTo>
                    <a:pt x="1519" y="0"/>
                    <a:pt x="1519" y="0"/>
                    <a:pt x="1519" y="0"/>
                  </a:cubicBezTo>
                  <a:cubicBezTo>
                    <a:pt x="1367" y="183"/>
                    <a:pt x="1367" y="183"/>
                    <a:pt x="1367" y="183"/>
                  </a:cubicBezTo>
                  <a:cubicBezTo>
                    <a:pt x="1185" y="364"/>
                    <a:pt x="881" y="607"/>
                    <a:pt x="820" y="669"/>
                  </a:cubicBezTo>
                  <a:cubicBezTo>
                    <a:pt x="304" y="1033"/>
                    <a:pt x="0" y="1610"/>
                    <a:pt x="0" y="2156"/>
                  </a:cubicBezTo>
                  <a:cubicBezTo>
                    <a:pt x="0" y="2612"/>
                    <a:pt x="183" y="3037"/>
                    <a:pt x="365" y="3462"/>
                  </a:cubicBezTo>
                  <a:cubicBezTo>
                    <a:pt x="547" y="3827"/>
                    <a:pt x="699" y="4220"/>
                    <a:pt x="759" y="4615"/>
                  </a:cubicBezTo>
                  <a:cubicBezTo>
                    <a:pt x="1215" y="4615"/>
                    <a:pt x="1215" y="4615"/>
                    <a:pt x="1215" y="4615"/>
                  </a:cubicBezTo>
                  <a:cubicBezTo>
                    <a:pt x="1155" y="4129"/>
                    <a:pt x="942" y="3675"/>
                    <a:pt x="790" y="3279"/>
                  </a:cubicBezTo>
                </a:path>
              </a:pathLst>
            </a:custGeom>
            <a:grpFill/>
            <a:ln>
              <a:noFill/>
            </a:ln>
          </p:spPr>
        </p:sp>
        <p:sp>
          <p:nvSpPr>
            <p:cNvPr id="29" name="Freeform 9"/>
            <p:cNvSpPr/>
            <p:nvPr/>
          </p:nvSpPr>
          <p:spPr>
            <a:xfrm>
              <a:off x="9181800" y="3048840"/>
              <a:ext cx="1148040" cy="765360"/>
            </a:xfrm>
            <a:custGeom>
              <a:avLst/>
              <a:gdLst/>
              <a:ahLst/>
              <a:cxnLst/>
              <a:rect l="0" t="0" r="r" b="b"/>
              <a:pathLst>
                <a:path w="3189" h="2126">
                  <a:moveTo>
                    <a:pt x="2824" y="486"/>
                  </a:moveTo>
                  <a:lnTo>
                    <a:pt x="2824" y="486"/>
                  </a:lnTo>
                  <a:cubicBezTo>
                    <a:pt x="2551" y="182"/>
                    <a:pt x="2186" y="0"/>
                    <a:pt x="1791" y="0"/>
                  </a:cubicBezTo>
                  <a:lnTo>
                    <a:pt x="1791" y="0"/>
                  </a:lnTo>
                  <a:cubicBezTo>
                    <a:pt x="1275" y="0"/>
                    <a:pt x="819" y="274"/>
                    <a:pt x="486" y="821"/>
                  </a:cubicBezTo>
                  <a:cubicBezTo>
                    <a:pt x="182" y="1275"/>
                    <a:pt x="30" y="1791"/>
                    <a:pt x="0" y="2125"/>
                  </a:cubicBezTo>
                  <a:cubicBezTo>
                    <a:pt x="455" y="2125"/>
                    <a:pt x="455" y="2125"/>
                    <a:pt x="455" y="2125"/>
                  </a:cubicBezTo>
                  <a:cubicBezTo>
                    <a:pt x="486" y="1852"/>
                    <a:pt x="607" y="1428"/>
                    <a:pt x="850" y="1063"/>
                  </a:cubicBezTo>
                  <a:cubicBezTo>
                    <a:pt x="1032" y="759"/>
                    <a:pt x="1336" y="425"/>
                    <a:pt x="1791" y="425"/>
                  </a:cubicBezTo>
                  <a:lnTo>
                    <a:pt x="1791" y="425"/>
                  </a:lnTo>
                  <a:cubicBezTo>
                    <a:pt x="2065" y="425"/>
                    <a:pt x="2308" y="547"/>
                    <a:pt x="2459" y="759"/>
                  </a:cubicBezTo>
                  <a:cubicBezTo>
                    <a:pt x="2641" y="972"/>
                    <a:pt x="2732" y="1245"/>
                    <a:pt x="2672" y="1548"/>
                  </a:cubicBezTo>
                  <a:cubicBezTo>
                    <a:pt x="3097" y="1639"/>
                    <a:pt x="3097" y="1639"/>
                    <a:pt x="3097" y="1639"/>
                  </a:cubicBezTo>
                  <a:cubicBezTo>
                    <a:pt x="3188" y="1215"/>
                    <a:pt x="3067" y="789"/>
                    <a:pt x="2824" y="486"/>
                  </a:cubicBezTo>
                </a:path>
              </a:pathLst>
            </a:custGeom>
            <a:grpFill/>
            <a:ln>
              <a:noFill/>
            </a:ln>
          </p:spPr>
        </p:sp>
        <p:sp>
          <p:nvSpPr>
            <p:cNvPr id="30" name="Freeform 10"/>
            <p:cNvSpPr/>
            <p:nvPr/>
          </p:nvSpPr>
          <p:spPr>
            <a:xfrm>
              <a:off x="7170120" y="3048840"/>
              <a:ext cx="1148040" cy="765360"/>
            </a:xfrm>
            <a:custGeom>
              <a:avLst/>
              <a:gdLst/>
              <a:ahLst/>
              <a:cxnLst/>
              <a:rect l="0" t="0" r="r" b="b"/>
              <a:pathLst>
                <a:path w="3189" h="2126">
                  <a:moveTo>
                    <a:pt x="2703" y="821"/>
                  </a:moveTo>
                  <a:lnTo>
                    <a:pt x="2703" y="821"/>
                  </a:lnTo>
                  <a:cubicBezTo>
                    <a:pt x="2368" y="274"/>
                    <a:pt x="1882" y="0"/>
                    <a:pt x="1397" y="0"/>
                  </a:cubicBezTo>
                  <a:cubicBezTo>
                    <a:pt x="1366" y="0"/>
                    <a:pt x="1366" y="0"/>
                    <a:pt x="1366" y="0"/>
                  </a:cubicBezTo>
                  <a:cubicBezTo>
                    <a:pt x="972" y="0"/>
                    <a:pt x="607" y="182"/>
                    <a:pt x="364" y="486"/>
                  </a:cubicBezTo>
                  <a:cubicBezTo>
                    <a:pt x="122" y="789"/>
                    <a:pt x="0" y="1215"/>
                    <a:pt x="90" y="1639"/>
                  </a:cubicBezTo>
                  <a:cubicBezTo>
                    <a:pt x="516" y="1548"/>
                    <a:pt x="516" y="1548"/>
                    <a:pt x="516" y="1548"/>
                  </a:cubicBezTo>
                  <a:cubicBezTo>
                    <a:pt x="455" y="1275"/>
                    <a:pt x="546" y="972"/>
                    <a:pt x="698" y="759"/>
                  </a:cubicBezTo>
                  <a:cubicBezTo>
                    <a:pt x="881" y="547"/>
                    <a:pt x="1123" y="425"/>
                    <a:pt x="1366" y="425"/>
                  </a:cubicBezTo>
                  <a:lnTo>
                    <a:pt x="1366" y="425"/>
                  </a:lnTo>
                  <a:cubicBezTo>
                    <a:pt x="1852" y="425"/>
                    <a:pt x="2155" y="759"/>
                    <a:pt x="2338" y="1063"/>
                  </a:cubicBezTo>
                  <a:cubicBezTo>
                    <a:pt x="2581" y="1428"/>
                    <a:pt x="2703" y="1852"/>
                    <a:pt x="2733" y="2125"/>
                  </a:cubicBezTo>
                  <a:cubicBezTo>
                    <a:pt x="3188" y="2125"/>
                    <a:pt x="3188" y="2125"/>
                    <a:pt x="3188" y="2125"/>
                  </a:cubicBezTo>
                  <a:cubicBezTo>
                    <a:pt x="3158" y="1791"/>
                    <a:pt x="3006" y="1275"/>
                    <a:pt x="2703" y="821"/>
                  </a:cubicBezTo>
                </a:path>
              </a:pathLst>
            </a:custGeom>
            <a:grpFill/>
            <a:ln>
              <a:noFill/>
            </a:ln>
          </p:spPr>
        </p:sp>
        <p:sp>
          <p:nvSpPr>
            <p:cNvPr id="31" name="Freeform 11"/>
            <p:cNvSpPr/>
            <p:nvPr/>
          </p:nvSpPr>
          <p:spPr>
            <a:xfrm>
              <a:off x="7847640" y="3956040"/>
              <a:ext cx="1804320" cy="153360"/>
            </a:xfrm>
            <a:custGeom>
              <a:avLst/>
              <a:gdLst/>
              <a:ahLst/>
              <a:cxnLst/>
              <a:rect l="0" t="0" r="r" b="b"/>
              <a:pathLst>
                <a:path w="5012" h="426">
                  <a:moveTo>
                    <a:pt x="5011" y="425"/>
                  </a:moveTo>
                  <a:lnTo>
                    <a:pt x="0" y="425"/>
                  </a:lnTo>
                  <a:lnTo>
                    <a:pt x="0" y="0"/>
                  </a:lnTo>
                  <a:lnTo>
                    <a:pt x="5011" y="0"/>
                  </a:lnTo>
                  <a:lnTo>
                    <a:pt x="5011" y="425"/>
                  </a:lnTo>
                </a:path>
              </a:pathLst>
            </a:custGeom>
            <a:grpFill/>
            <a:ln>
              <a:noFill/>
            </a:ln>
          </p:spPr>
        </p:sp>
      </p:grpSp>
    </p:spTree>
    <p:extLst>
      <p:ext uri="{BB962C8B-B14F-4D97-AF65-F5344CB8AC3E}">
        <p14:creationId xmlns:p14="http://schemas.microsoft.com/office/powerpoint/2010/main" val="118229792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Divider slide Red">
    <p:bg>
      <p:bgPr>
        <a:solidFill>
          <a:schemeClr val="accent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10" name="Text Placeholder 9"/>
          <p:cNvSpPr>
            <a:spLocks noGrp="1"/>
          </p:cNvSpPr>
          <p:nvPr>
            <p:ph type="body" sz="quarter" idx="12" hasCustomPrompt="1"/>
          </p:nvPr>
        </p:nvSpPr>
        <p:spPr>
          <a:xfrm>
            <a:off x="2300287" y="4071471"/>
            <a:ext cx="9529763" cy="1025281"/>
          </a:xfrm>
          <a:prstGeom prst="rect">
            <a:avLst/>
          </a:prstGeom>
        </p:spPr>
        <p:txBody>
          <a:bodyPr/>
          <a:lstStyle>
            <a:lvl1pPr marL="10800" indent="0">
              <a:buNone/>
              <a:defRPr lang="en-US" sz="4050" b="0" i="0" kern="1200" spc="-53" smtClean="0">
                <a:solidFill>
                  <a:srgbClr val="FFFFFF"/>
                </a:solidFill>
                <a:latin typeface="Nunito Sans Black" charset="0"/>
                <a:ea typeface="Nunito Sans Black" charset="0"/>
                <a:cs typeface="Nunito Sans Black" charset="0"/>
              </a:defRPr>
            </a:lvl1pPr>
            <a:lvl2pPr marL="0" indent="0" algn="l" defTabSz="685800" rtl="0" eaLnBrk="1" latinLnBrk="0" hangingPunct="1">
              <a:lnSpc>
                <a:spcPct val="100000"/>
              </a:lnSpc>
              <a:spcBef>
                <a:spcPts val="90"/>
              </a:spcBef>
              <a:buNone/>
              <a:defRPr lang="en-US" sz="2550" b="0" i="0" kern="1200" spc="-45" dirty="0" smtClean="0">
                <a:solidFill>
                  <a:schemeClr val="accent4"/>
                </a:solidFill>
                <a:latin typeface="Nunito Sans" charset="0"/>
                <a:ea typeface="Nunito Sans" charset="0"/>
                <a:cs typeface="Nunito Sans" charset="0"/>
              </a:defRPr>
            </a:lvl2pPr>
            <a:lvl3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3pPr>
            <a:lvl4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4pPr>
            <a:lvl5pPr marL="9525" algn="l" defTabSz="685800" rtl="0" eaLnBrk="1" latinLnBrk="0" hangingPunct="1">
              <a:lnSpc>
                <a:spcPct val="100000"/>
              </a:lnSpc>
              <a:spcBef>
                <a:spcPts val="90"/>
              </a:spcBef>
              <a:defRPr lang="en-US" sz="2550" b="0" i="0" kern="1200" spc="-45" dirty="0">
                <a:solidFill>
                  <a:srgbClr val="FFFFFF"/>
                </a:solidFill>
                <a:latin typeface="Nunito Sans" charset="0"/>
                <a:ea typeface="Nunito Sans" charset="0"/>
                <a:cs typeface="Nunito Sans" charset="0"/>
              </a:defRPr>
            </a:lvl5pPr>
          </a:lstStyle>
          <a:p>
            <a:pPr lvl="0"/>
            <a:r>
              <a:rPr lang="en-US"/>
              <a:t>Divider Example</a:t>
            </a:r>
          </a:p>
          <a:p>
            <a:pPr lvl="1"/>
            <a:r>
              <a:rPr lang="en-US"/>
              <a:t>Subhead goes here</a:t>
            </a:r>
          </a:p>
        </p:txBody>
      </p:sp>
      <p:sp>
        <p:nvSpPr>
          <p:cNvPr id="4" name="Date Placeholder 3">
            <a:extLst>
              <a:ext uri="{FF2B5EF4-FFF2-40B4-BE49-F238E27FC236}">
                <a16:creationId xmlns:a16="http://schemas.microsoft.com/office/drawing/2014/main" id="{50248021-CDB1-884B-8922-522C04F9E996}"/>
              </a:ext>
            </a:extLst>
          </p:cNvPr>
          <p:cNvSpPr>
            <a:spLocks noGrp="1"/>
          </p:cNvSpPr>
          <p:nvPr>
            <p:ph type="dt" sz="half" idx="13"/>
          </p:nvPr>
        </p:nvSpPr>
        <p:spPr/>
        <p:txBody>
          <a:bodyPr/>
          <a:lstStyle>
            <a:lvl1pPr>
              <a:defRPr>
                <a:solidFill>
                  <a:schemeClr val="bg1"/>
                </a:solidFill>
              </a:defRPr>
            </a:lvl1pPr>
          </a:lstStyle>
          <a:p>
            <a:r>
              <a:rPr lang="en-GB"/>
              <a:t>18/02/2018</a:t>
            </a:r>
            <a:endParaRPr lang="mr-IN"/>
          </a:p>
        </p:txBody>
      </p:sp>
      <p:sp>
        <p:nvSpPr>
          <p:cNvPr id="6" name="Footer Placeholder 5">
            <a:extLst>
              <a:ext uri="{FF2B5EF4-FFF2-40B4-BE49-F238E27FC236}">
                <a16:creationId xmlns:a16="http://schemas.microsoft.com/office/drawing/2014/main" id="{571B3383-73CD-FF4D-93FF-23B2819EC422}"/>
              </a:ext>
            </a:extLst>
          </p:cNvPr>
          <p:cNvSpPr>
            <a:spLocks noGrp="1"/>
          </p:cNvSpPr>
          <p:nvPr>
            <p:ph type="ftr" sz="quarter" idx="14"/>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9" name="Slide Number Placeholder 8">
            <a:extLst>
              <a:ext uri="{FF2B5EF4-FFF2-40B4-BE49-F238E27FC236}">
                <a16:creationId xmlns:a16="http://schemas.microsoft.com/office/drawing/2014/main" id="{A10898E6-1861-574C-B65E-C3DD19793F8C}"/>
              </a:ext>
            </a:extLst>
          </p:cNvPr>
          <p:cNvSpPr>
            <a:spLocks noGrp="1"/>
          </p:cNvSpPr>
          <p:nvPr>
            <p:ph type="sldNum" sz="quarter" idx="15"/>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pic>
        <p:nvPicPr>
          <p:cNvPr id="5" name="Picture 4">
            <a:extLst>
              <a:ext uri="{FF2B5EF4-FFF2-40B4-BE49-F238E27FC236}">
                <a16:creationId xmlns:a16="http://schemas.microsoft.com/office/drawing/2014/main" id="{7A855269-D313-02F4-7003-BE0FEEBB16A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8" y="360363"/>
            <a:ext cx="1745787" cy="492319"/>
          </a:xfrm>
          <a:prstGeom prst="rect">
            <a:avLst/>
          </a:prstGeom>
        </p:spPr>
      </p:pic>
    </p:spTree>
    <p:extLst>
      <p:ext uri="{BB962C8B-B14F-4D97-AF65-F5344CB8AC3E}">
        <p14:creationId xmlns:p14="http://schemas.microsoft.com/office/powerpoint/2010/main" val="80558827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Divider slide Green">
    <p:bg>
      <p:bgPr>
        <a:solidFill>
          <a:schemeClr val="accent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10" name="Text Placeholder 9"/>
          <p:cNvSpPr>
            <a:spLocks noGrp="1"/>
          </p:cNvSpPr>
          <p:nvPr>
            <p:ph type="body" sz="quarter" idx="12" hasCustomPrompt="1"/>
          </p:nvPr>
        </p:nvSpPr>
        <p:spPr>
          <a:xfrm>
            <a:off x="2300287" y="4071471"/>
            <a:ext cx="9529763" cy="1025281"/>
          </a:xfrm>
          <a:prstGeom prst="rect">
            <a:avLst/>
          </a:prstGeom>
        </p:spPr>
        <p:txBody>
          <a:bodyPr/>
          <a:lstStyle>
            <a:lvl1pPr marL="10800" indent="0">
              <a:buNone/>
              <a:defRPr lang="en-US" sz="4050" b="0" i="0" kern="1200" spc="-53" smtClean="0">
                <a:solidFill>
                  <a:srgbClr val="FFFFFF"/>
                </a:solidFill>
                <a:latin typeface="Nunito Sans Black" charset="0"/>
                <a:ea typeface="Nunito Sans Black" charset="0"/>
                <a:cs typeface="Nunito Sans Black" charset="0"/>
              </a:defRPr>
            </a:lvl1pPr>
            <a:lvl2pPr marL="0" indent="0" algn="l" defTabSz="685800" rtl="0" eaLnBrk="1" latinLnBrk="0" hangingPunct="1">
              <a:lnSpc>
                <a:spcPct val="100000"/>
              </a:lnSpc>
              <a:spcBef>
                <a:spcPts val="90"/>
              </a:spcBef>
              <a:buNone/>
              <a:defRPr lang="en-US" sz="2550" b="0" i="0" kern="1200" spc="-45" dirty="0" smtClean="0">
                <a:solidFill>
                  <a:schemeClr val="accent3"/>
                </a:solidFill>
                <a:latin typeface="Nunito Sans" charset="0"/>
                <a:ea typeface="Nunito Sans" charset="0"/>
                <a:cs typeface="Nunito Sans" charset="0"/>
              </a:defRPr>
            </a:lvl2pPr>
            <a:lvl3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3pPr>
            <a:lvl4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4pPr>
            <a:lvl5pPr marL="9525" algn="l" defTabSz="685800" rtl="0" eaLnBrk="1" latinLnBrk="0" hangingPunct="1">
              <a:lnSpc>
                <a:spcPct val="100000"/>
              </a:lnSpc>
              <a:spcBef>
                <a:spcPts val="90"/>
              </a:spcBef>
              <a:defRPr lang="en-US" sz="2550" b="0" i="0" kern="1200" spc="-45" dirty="0">
                <a:solidFill>
                  <a:srgbClr val="FFFFFF"/>
                </a:solidFill>
                <a:latin typeface="Nunito Sans" charset="0"/>
                <a:ea typeface="Nunito Sans" charset="0"/>
                <a:cs typeface="Nunito Sans" charset="0"/>
              </a:defRPr>
            </a:lvl5pPr>
          </a:lstStyle>
          <a:p>
            <a:pPr lvl="0"/>
            <a:r>
              <a:rPr lang="en-US"/>
              <a:t>Divider Example</a:t>
            </a:r>
          </a:p>
          <a:p>
            <a:pPr lvl="1"/>
            <a:r>
              <a:rPr lang="en-US"/>
              <a:t>Subhead goes here</a:t>
            </a:r>
          </a:p>
        </p:txBody>
      </p:sp>
      <p:sp>
        <p:nvSpPr>
          <p:cNvPr id="4" name="Date Placeholder 3">
            <a:extLst>
              <a:ext uri="{FF2B5EF4-FFF2-40B4-BE49-F238E27FC236}">
                <a16:creationId xmlns:a16="http://schemas.microsoft.com/office/drawing/2014/main" id="{44C8E871-E152-F649-9F9E-174AD7C348F6}"/>
              </a:ext>
            </a:extLst>
          </p:cNvPr>
          <p:cNvSpPr>
            <a:spLocks noGrp="1"/>
          </p:cNvSpPr>
          <p:nvPr>
            <p:ph type="dt" sz="half" idx="13"/>
          </p:nvPr>
        </p:nvSpPr>
        <p:spPr/>
        <p:txBody>
          <a:bodyPr/>
          <a:lstStyle>
            <a:lvl1pPr>
              <a:defRPr>
                <a:solidFill>
                  <a:schemeClr val="bg1"/>
                </a:solidFill>
              </a:defRPr>
            </a:lvl1pPr>
          </a:lstStyle>
          <a:p>
            <a:r>
              <a:rPr lang="en-GB"/>
              <a:t>18/02/2018</a:t>
            </a:r>
            <a:endParaRPr lang="mr-IN"/>
          </a:p>
        </p:txBody>
      </p:sp>
      <p:sp>
        <p:nvSpPr>
          <p:cNvPr id="6" name="Footer Placeholder 5">
            <a:extLst>
              <a:ext uri="{FF2B5EF4-FFF2-40B4-BE49-F238E27FC236}">
                <a16:creationId xmlns:a16="http://schemas.microsoft.com/office/drawing/2014/main" id="{860517BC-BCE9-E04C-A6C2-1E9E9DEEE18B}"/>
              </a:ext>
            </a:extLst>
          </p:cNvPr>
          <p:cNvSpPr>
            <a:spLocks noGrp="1"/>
          </p:cNvSpPr>
          <p:nvPr>
            <p:ph type="ftr" sz="quarter" idx="14"/>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9" name="Slide Number Placeholder 8">
            <a:extLst>
              <a:ext uri="{FF2B5EF4-FFF2-40B4-BE49-F238E27FC236}">
                <a16:creationId xmlns:a16="http://schemas.microsoft.com/office/drawing/2014/main" id="{5D9FDE76-F466-AC40-8464-C208D90957B2}"/>
              </a:ext>
            </a:extLst>
          </p:cNvPr>
          <p:cNvSpPr>
            <a:spLocks noGrp="1"/>
          </p:cNvSpPr>
          <p:nvPr>
            <p:ph type="sldNum" sz="quarter" idx="15"/>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pic>
        <p:nvPicPr>
          <p:cNvPr id="5" name="Picture 4">
            <a:extLst>
              <a:ext uri="{FF2B5EF4-FFF2-40B4-BE49-F238E27FC236}">
                <a16:creationId xmlns:a16="http://schemas.microsoft.com/office/drawing/2014/main" id="{476C3509-7F27-A7F0-D739-F879172AD4D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8" y="360363"/>
            <a:ext cx="1745787" cy="492319"/>
          </a:xfrm>
          <a:prstGeom prst="rect">
            <a:avLst/>
          </a:prstGeom>
        </p:spPr>
      </p:pic>
    </p:spTree>
    <p:extLst>
      <p:ext uri="{BB962C8B-B14F-4D97-AF65-F5344CB8AC3E}">
        <p14:creationId xmlns:p14="http://schemas.microsoft.com/office/powerpoint/2010/main" val="31452437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Divider slide Blue">
    <p:bg>
      <p:bgPr>
        <a:solidFill>
          <a:schemeClr val="accent3"/>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7" name="Footer Placeholder 6"/>
          <p:cNvSpPr>
            <a:spLocks noGrp="1"/>
          </p:cNvSpPr>
          <p:nvPr>
            <p:ph type="ftr" sz="quarter" idx="10"/>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8" name="Slide Number Placeholder 7"/>
          <p:cNvSpPr>
            <a:spLocks noGrp="1"/>
          </p:cNvSpPr>
          <p:nvPr>
            <p:ph type="sldNum" sz="quarter" idx="11"/>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10" name="Text Placeholder 9"/>
          <p:cNvSpPr>
            <a:spLocks noGrp="1"/>
          </p:cNvSpPr>
          <p:nvPr>
            <p:ph type="body" sz="quarter" idx="12" hasCustomPrompt="1"/>
          </p:nvPr>
        </p:nvSpPr>
        <p:spPr>
          <a:xfrm>
            <a:off x="2300287" y="4071471"/>
            <a:ext cx="9529763" cy="1025281"/>
          </a:xfrm>
          <a:prstGeom prst="rect">
            <a:avLst/>
          </a:prstGeom>
        </p:spPr>
        <p:txBody>
          <a:bodyPr/>
          <a:lstStyle>
            <a:lvl1pPr marL="10800" indent="0">
              <a:buNone/>
              <a:defRPr lang="en-US" sz="4050" b="0" i="0" kern="1200" spc="-53" smtClean="0">
                <a:solidFill>
                  <a:srgbClr val="FFFFFF"/>
                </a:solidFill>
                <a:latin typeface="Nunito Sans Black" charset="0"/>
                <a:ea typeface="Nunito Sans Black" charset="0"/>
                <a:cs typeface="Nunito Sans Black" charset="0"/>
              </a:defRPr>
            </a:lvl1pPr>
            <a:lvl2pPr marL="0" indent="0" algn="l" defTabSz="685800" rtl="0" eaLnBrk="1" latinLnBrk="0" hangingPunct="1">
              <a:lnSpc>
                <a:spcPct val="100000"/>
              </a:lnSpc>
              <a:spcBef>
                <a:spcPts val="90"/>
              </a:spcBef>
              <a:buNone/>
              <a:defRPr lang="en-US" sz="2550" b="0" i="0" kern="1200" spc="-45" dirty="0" smtClean="0">
                <a:solidFill>
                  <a:schemeClr val="accent6"/>
                </a:solidFill>
                <a:latin typeface="Nunito Sans" charset="0"/>
                <a:ea typeface="Nunito Sans" charset="0"/>
                <a:cs typeface="Nunito Sans" charset="0"/>
              </a:defRPr>
            </a:lvl2pPr>
            <a:lvl3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3pPr>
            <a:lvl4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4pPr>
            <a:lvl5pPr marL="9525" algn="l" defTabSz="685800" rtl="0" eaLnBrk="1" latinLnBrk="0" hangingPunct="1">
              <a:lnSpc>
                <a:spcPct val="100000"/>
              </a:lnSpc>
              <a:spcBef>
                <a:spcPts val="90"/>
              </a:spcBef>
              <a:defRPr lang="en-US" sz="2550" b="0" i="0" kern="1200" spc="-45" dirty="0">
                <a:solidFill>
                  <a:srgbClr val="FFFFFF"/>
                </a:solidFill>
                <a:latin typeface="Nunito Sans" charset="0"/>
                <a:ea typeface="Nunito Sans" charset="0"/>
                <a:cs typeface="Nunito Sans" charset="0"/>
              </a:defRPr>
            </a:lvl5pPr>
          </a:lstStyle>
          <a:p>
            <a:pPr lvl="0"/>
            <a:r>
              <a:rPr lang="en-US"/>
              <a:t>Divider Example</a:t>
            </a:r>
          </a:p>
          <a:p>
            <a:pPr lvl="1"/>
            <a:r>
              <a:rPr lang="en-US"/>
              <a:t>Subhead goes here</a:t>
            </a:r>
          </a:p>
        </p:txBody>
      </p:sp>
      <p:pic>
        <p:nvPicPr>
          <p:cNvPr id="4" name="Picture 3">
            <a:extLst>
              <a:ext uri="{FF2B5EF4-FFF2-40B4-BE49-F238E27FC236}">
                <a16:creationId xmlns:a16="http://schemas.microsoft.com/office/drawing/2014/main" id="{C5F5C8A3-3A20-3401-A16B-085737EC741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8" y="360363"/>
            <a:ext cx="1745787" cy="492319"/>
          </a:xfrm>
          <a:prstGeom prst="rect">
            <a:avLst/>
          </a:prstGeom>
        </p:spPr>
      </p:pic>
    </p:spTree>
    <p:extLst>
      <p:ext uri="{BB962C8B-B14F-4D97-AF65-F5344CB8AC3E}">
        <p14:creationId xmlns:p14="http://schemas.microsoft.com/office/powerpoint/2010/main" val="28486466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userDrawn="1">
  <p:cSld name="Divider slide Aqua">
    <p:bg>
      <p:bgPr>
        <a:solidFill>
          <a:schemeClr val="bg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10" name="Text Placeholder 9"/>
          <p:cNvSpPr>
            <a:spLocks noGrp="1"/>
          </p:cNvSpPr>
          <p:nvPr>
            <p:ph type="body" sz="quarter" idx="12" hasCustomPrompt="1"/>
          </p:nvPr>
        </p:nvSpPr>
        <p:spPr>
          <a:xfrm>
            <a:off x="2300287" y="4071471"/>
            <a:ext cx="9529763" cy="1025281"/>
          </a:xfrm>
          <a:prstGeom prst="rect">
            <a:avLst/>
          </a:prstGeom>
        </p:spPr>
        <p:txBody>
          <a:bodyPr/>
          <a:lstStyle>
            <a:lvl1pPr marL="10800" indent="0">
              <a:buNone/>
              <a:defRPr lang="en-US" sz="4050" b="0" i="0" kern="1200" spc="-53" smtClean="0">
                <a:solidFill>
                  <a:srgbClr val="FFFFFF"/>
                </a:solidFill>
                <a:latin typeface="Nunito Sans Black" charset="0"/>
                <a:ea typeface="Nunito Sans Black" charset="0"/>
                <a:cs typeface="Nunito Sans Black" charset="0"/>
              </a:defRPr>
            </a:lvl1pPr>
            <a:lvl2pPr marL="0" indent="0" algn="l" defTabSz="685800" rtl="0" eaLnBrk="1" latinLnBrk="0" hangingPunct="1">
              <a:lnSpc>
                <a:spcPct val="100000"/>
              </a:lnSpc>
              <a:spcBef>
                <a:spcPts val="90"/>
              </a:spcBef>
              <a:buNone/>
              <a:defRPr lang="en-US" sz="2550" b="0" i="0" kern="1200" spc="-45" dirty="0" smtClean="0">
                <a:solidFill>
                  <a:srgbClr val="FFFFFF"/>
                </a:solidFill>
                <a:latin typeface="Nunito Sans" charset="0"/>
                <a:ea typeface="Nunito Sans" charset="0"/>
                <a:cs typeface="Nunito Sans" charset="0"/>
              </a:defRPr>
            </a:lvl2pPr>
            <a:lvl3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3pPr>
            <a:lvl4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4pPr>
            <a:lvl5pPr marL="9525" algn="l" defTabSz="685800" rtl="0" eaLnBrk="1" latinLnBrk="0" hangingPunct="1">
              <a:lnSpc>
                <a:spcPct val="100000"/>
              </a:lnSpc>
              <a:spcBef>
                <a:spcPts val="90"/>
              </a:spcBef>
              <a:defRPr lang="en-US" sz="2550" b="0" i="0" kern="1200" spc="-45" dirty="0">
                <a:solidFill>
                  <a:srgbClr val="FFFFFF"/>
                </a:solidFill>
                <a:latin typeface="Nunito Sans" charset="0"/>
                <a:ea typeface="Nunito Sans" charset="0"/>
                <a:cs typeface="Nunito Sans" charset="0"/>
              </a:defRPr>
            </a:lvl5pPr>
          </a:lstStyle>
          <a:p>
            <a:pPr lvl="0"/>
            <a:r>
              <a:rPr lang="en-US"/>
              <a:t>Divider Example</a:t>
            </a:r>
          </a:p>
          <a:p>
            <a:pPr lvl="1"/>
            <a:r>
              <a:rPr lang="en-US"/>
              <a:t>Subhead goes here</a:t>
            </a:r>
          </a:p>
        </p:txBody>
      </p:sp>
      <p:sp>
        <p:nvSpPr>
          <p:cNvPr id="4" name="Date Placeholder 3">
            <a:extLst>
              <a:ext uri="{FF2B5EF4-FFF2-40B4-BE49-F238E27FC236}">
                <a16:creationId xmlns:a16="http://schemas.microsoft.com/office/drawing/2014/main" id="{4172657D-AA9B-4F4D-B5B6-BA102684D61C}"/>
              </a:ext>
            </a:extLst>
          </p:cNvPr>
          <p:cNvSpPr>
            <a:spLocks noGrp="1"/>
          </p:cNvSpPr>
          <p:nvPr>
            <p:ph type="dt" sz="half" idx="13"/>
          </p:nvPr>
        </p:nvSpPr>
        <p:spPr/>
        <p:txBody>
          <a:bodyPr/>
          <a:lstStyle>
            <a:lvl1pPr>
              <a:defRPr>
                <a:solidFill>
                  <a:schemeClr val="bg1"/>
                </a:solidFill>
              </a:defRPr>
            </a:lvl1pPr>
          </a:lstStyle>
          <a:p>
            <a:r>
              <a:rPr lang="en-GB"/>
              <a:t>18/02/2018</a:t>
            </a:r>
            <a:endParaRPr lang="mr-IN"/>
          </a:p>
        </p:txBody>
      </p:sp>
      <p:sp>
        <p:nvSpPr>
          <p:cNvPr id="6" name="Footer Placeholder 5">
            <a:extLst>
              <a:ext uri="{FF2B5EF4-FFF2-40B4-BE49-F238E27FC236}">
                <a16:creationId xmlns:a16="http://schemas.microsoft.com/office/drawing/2014/main" id="{AE94C7A1-806F-144B-BF92-4D4C2152B63E}"/>
              </a:ext>
            </a:extLst>
          </p:cNvPr>
          <p:cNvSpPr>
            <a:spLocks noGrp="1"/>
          </p:cNvSpPr>
          <p:nvPr>
            <p:ph type="ftr" sz="quarter" idx="14"/>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9" name="Slide Number Placeholder 8">
            <a:extLst>
              <a:ext uri="{FF2B5EF4-FFF2-40B4-BE49-F238E27FC236}">
                <a16:creationId xmlns:a16="http://schemas.microsoft.com/office/drawing/2014/main" id="{41E4F6EB-B07B-464D-9FC5-4CC0A003BC6F}"/>
              </a:ext>
            </a:extLst>
          </p:cNvPr>
          <p:cNvSpPr>
            <a:spLocks noGrp="1"/>
          </p:cNvSpPr>
          <p:nvPr>
            <p:ph type="sldNum" sz="quarter" idx="15"/>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pic>
        <p:nvPicPr>
          <p:cNvPr id="32" name="Picture 3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0" y="360363"/>
            <a:ext cx="1745806" cy="492326"/>
          </a:xfrm>
          <a:prstGeom prst="rect">
            <a:avLst/>
          </a:prstGeom>
        </p:spPr>
      </p:pic>
    </p:spTree>
    <p:extLst>
      <p:ext uri="{BB962C8B-B14F-4D97-AF65-F5344CB8AC3E}">
        <p14:creationId xmlns:p14="http://schemas.microsoft.com/office/powerpoint/2010/main" val="44770663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userDrawn="1">
  <p:cSld name="Divider slide Red">
    <p:bg>
      <p:bgPr>
        <a:solidFill>
          <a:schemeClr val="accent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10" name="Text Placeholder 9"/>
          <p:cNvSpPr>
            <a:spLocks noGrp="1"/>
          </p:cNvSpPr>
          <p:nvPr>
            <p:ph type="body" sz="quarter" idx="12" hasCustomPrompt="1"/>
          </p:nvPr>
        </p:nvSpPr>
        <p:spPr>
          <a:xfrm>
            <a:off x="2300287" y="4071471"/>
            <a:ext cx="9529763" cy="1025281"/>
          </a:xfrm>
          <a:prstGeom prst="rect">
            <a:avLst/>
          </a:prstGeom>
        </p:spPr>
        <p:txBody>
          <a:bodyPr/>
          <a:lstStyle>
            <a:lvl1pPr marL="10800" indent="0">
              <a:buNone/>
              <a:defRPr lang="en-US" sz="4050" b="0" i="0" kern="1200" spc="-53" smtClean="0">
                <a:solidFill>
                  <a:srgbClr val="FFFFFF"/>
                </a:solidFill>
                <a:latin typeface="Nunito Sans Black" charset="0"/>
                <a:ea typeface="Nunito Sans Black" charset="0"/>
                <a:cs typeface="Nunito Sans Black" charset="0"/>
              </a:defRPr>
            </a:lvl1pPr>
            <a:lvl2pPr marL="0" indent="0" algn="l" defTabSz="685800" rtl="0" eaLnBrk="1" latinLnBrk="0" hangingPunct="1">
              <a:lnSpc>
                <a:spcPct val="100000"/>
              </a:lnSpc>
              <a:spcBef>
                <a:spcPts val="90"/>
              </a:spcBef>
              <a:buNone/>
              <a:defRPr lang="en-US" sz="2550" b="0" i="0" kern="1200" spc="-45" dirty="0" smtClean="0">
                <a:solidFill>
                  <a:schemeClr val="accent4"/>
                </a:solidFill>
                <a:latin typeface="Nunito Sans" charset="0"/>
                <a:ea typeface="Nunito Sans" charset="0"/>
                <a:cs typeface="Nunito Sans" charset="0"/>
              </a:defRPr>
            </a:lvl2pPr>
            <a:lvl3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3pPr>
            <a:lvl4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4pPr>
            <a:lvl5pPr marL="9525" algn="l" defTabSz="685800" rtl="0" eaLnBrk="1" latinLnBrk="0" hangingPunct="1">
              <a:lnSpc>
                <a:spcPct val="100000"/>
              </a:lnSpc>
              <a:spcBef>
                <a:spcPts val="90"/>
              </a:spcBef>
              <a:defRPr lang="en-US" sz="2550" b="0" i="0" kern="1200" spc="-45" dirty="0">
                <a:solidFill>
                  <a:srgbClr val="FFFFFF"/>
                </a:solidFill>
                <a:latin typeface="Nunito Sans" charset="0"/>
                <a:ea typeface="Nunito Sans" charset="0"/>
                <a:cs typeface="Nunito Sans" charset="0"/>
              </a:defRPr>
            </a:lvl5pPr>
          </a:lstStyle>
          <a:p>
            <a:pPr lvl="0"/>
            <a:r>
              <a:rPr lang="en-US"/>
              <a:t>Divider Example</a:t>
            </a:r>
          </a:p>
          <a:p>
            <a:pPr lvl="1"/>
            <a:r>
              <a:rPr lang="en-US"/>
              <a:t>Subhead goes here</a:t>
            </a:r>
          </a:p>
        </p:txBody>
      </p:sp>
      <p:sp>
        <p:nvSpPr>
          <p:cNvPr id="4" name="Date Placeholder 3">
            <a:extLst>
              <a:ext uri="{FF2B5EF4-FFF2-40B4-BE49-F238E27FC236}">
                <a16:creationId xmlns:a16="http://schemas.microsoft.com/office/drawing/2014/main" id="{50248021-CDB1-884B-8922-522C04F9E996}"/>
              </a:ext>
            </a:extLst>
          </p:cNvPr>
          <p:cNvSpPr>
            <a:spLocks noGrp="1"/>
          </p:cNvSpPr>
          <p:nvPr>
            <p:ph type="dt" sz="half" idx="13"/>
          </p:nvPr>
        </p:nvSpPr>
        <p:spPr/>
        <p:txBody>
          <a:bodyPr/>
          <a:lstStyle>
            <a:lvl1pPr>
              <a:defRPr>
                <a:solidFill>
                  <a:schemeClr val="bg1"/>
                </a:solidFill>
              </a:defRPr>
            </a:lvl1pPr>
          </a:lstStyle>
          <a:p>
            <a:r>
              <a:rPr lang="en-GB"/>
              <a:t>18/02/2018</a:t>
            </a:r>
            <a:endParaRPr lang="mr-IN"/>
          </a:p>
        </p:txBody>
      </p:sp>
      <p:sp>
        <p:nvSpPr>
          <p:cNvPr id="6" name="Footer Placeholder 5">
            <a:extLst>
              <a:ext uri="{FF2B5EF4-FFF2-40B4-BE49-F238E27FC236}">
                <a16:creationId xmlns:a16="http://schemas.microsoft.com/office/drawing/2014/main" id="{571B3383-73CD-FF4D-93FF-23B2819EC422}"/>
              </a:ext>
            </a:extLst>
          </p:cNvPr>
          <p:cNvSpPr>
            <a:spLocks noGrp="1"/>
          </p:cNvSpPr>
          <p:nvPr>
            <p:ph type="ftr" sz="quarter" idx="14"/>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9" name="Slide Number Placeholder 8">
            <a:extLst>
              <a:ext uri="{FF2B5EF4-FFF2-40B4-BE49-F238E27FC236}">
                <a16:creationId xmlns:a16="http://schemas.microsoft.com/office/drawing/2014/main" id="{A10898E6-1861-574C-B65E-C3DD19793F8C}"/>
              </a:ext>
            </a:extLst>
          </p:cNvPr>
          <p:cNvSpPr>
            <a:spLocks noGrp="1"/>
          </p:cNvSpPr>
          <p:nvPr>
            <p:ph type="sldNum" sz="quarter" idx="15"/>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pic>
        <p:nvPicPr>
          <p:cNvPr id="31" name="Picture 30"/>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0" y="360363"/>
            <a:ext cx="1745806" cy="492326"/>
          </a:xfrm>
          <a:prstGeom prst="rect">
            <a:avLst/>
          </a:prstGeom>
        </p:spPr>
      </p:pic>
    </p:spTree>
    <p:extLst>
      <p:ext uri="{BB962C8B-B14F-4D97-AF65-F5344CB8AC3E}">
        <p14:creationId xmlns:p14="http://schemas.microsoft.com/office/powerpoint/2010/main" val="80558827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userDrawn="1">
  <p:cSld name="Divider slide Green">
    <p:bg>
      <p:bgPr>
        <a:solidFill>
          <a:schemeClr val="accent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10" name="Text Placeholder 9"/>
          <p:cNvSpPr>
            <a:spLocks noGrp="1"/>
          </p:cNvSpPr>
          <p:nvPr>
            <p:ph type="body" sz="quarter" idx="12" hasCustomPrompt="1"/>
          </p:nvPr>
        </p:nvSpPr>
        <p:spPr>
          <a:xfrm>
            <a:off x="2300287" y="4071471"/>
            <a:ext cx="9529763" cy="1025281"/>
          </a:xfrm>
          <a:prstGeom prst="rect">
            <a:avLst/>
          </a:prstGeom>
        </p:spPr>
        <p:txBody>
          <a:bodyPr/>
          <a:lstStyle>
            <a:lvl1pPr marL="10800" indent="0">
              <a:buNone/>
              <a:defRPr lang="en-US" sz="4050" b="0" i="0" kern="1200" spc="-53" smtClean="0">
                <a:solidFill>
                  <a:srgbClr val="FFFFFF"/>
                </a:solidFill>
                <a:latin typeface="Nunito Sans Black" charset="0"/>
                <a:ea typeface="Nunito Sans Black" charset="0"/>
                <a:cs typeface="Nunito Sans Black" charset="0"/>
              </a:defRPr>
            </a:lvl1pPr>
            <a:lvl2pPr marL="0" indent="0" algn="l" defTabSz="685800" rtl="0" eaLnBrk="1" latinLnBrk="0" hangingPunct="1">
              <a:lnSpc>
                <a:spcPct val="100000"/>
              </a:lnSpc>
              <a:spcBef>
                <a:spcPts val="90"/>
              </a:spcBef>
              <a:buNone/>
              <a:defRPr lang="en-US" sz="2550" b="0" i="0" kern="1200" spc="-45" dirty="0" smtClean="0">
                <a:solidFill>
                  <a:schemeClr val="accent3"/>
                </a:solidFill>
                <a:latin typeface="Nunito Sans" charset="0"/>
                <a:ea typeface="Nunito Sans" charset="0"/>
                <a:cs typeface="Nunito Sans" charset="0"/>
              </a:defRPr>
            </a:lvl2pPr>
            <a:lvl3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3pPr>
            <a:lvl4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4pPr>
            <a:lvl5pPr marL="9525" algn="l" defTabSz="685800" rtl="0" eaLnBrk="1" latinLnBrk="0" hangingPunct="1">
              <a:lnSpc>
                <a:spcPct val="100000"/>
              </a:lnSpc>
              <a:spcBef>
                <a:spcPts val="90"/>
              </a:spcBef>
              <a:defRPr lang="en-US" sz="2550" b="0" i="0" kern="1200" spc="-45" dirty="0">
                <a:solidFill>
                  <a:srgbClr val="FFFFFF"/>
                </a:solidFill>
                <a:latin typeface="Nunito Sans" charset="0"/>
                <a:ea typeface="Nunito Sans" charset="0"/>
                <a:cs typeface="Nunito Sans" charset="0"/>
              </a:defRPr>
            </a:lvl5pPr>
          </a:lstStyle>
          <a:p>
            <a:pPr lvl="0"/>
            <a:r>
              <a:rPr lang="en-US"/>
              <a:t>Divider Example</a:t>
            </a:r>
          </a:p>
          <a:p>
            <a:pPr lvl="1"/>
            <a:r>
              <a:rPr lang="en-US"/>
              <a:t>Subhead goes here</a:t>
            </a:r>
          </a:p>
        </p:txBody>
      </p:sp>
      <p:sp>
        <p:nvSpPr>
          <p:cNvPr id="4" name="Date Placeholder 3">
            <a:extLst>
              <a:ext uri="{FF2B5EF4-FFF2-40B4-BE49-F238E27FC236}">
                <a16:creationId xmlns:a16="http://schemas.microsoft.com/office/drawing/2014/main" id="{44C8E871-E152-F649-9F9E-174AD7C348F6}"/>
              </a:ext>
            </a:extLst>
          </p:cNvPr>
          <p:cNvSpPr>
            <a:spLocks noGrp="1"/>
          </p:cNvSpPr>
          <p:nvPr>
            <p:ph type="dt" sz="half" idx="13"/>
          </p:nvPr>
        </p:nvSpPr>
        <p:spPr/>
        <p:txBody>
          <a:bodyPr/>
          <a:lstStyle>
            <a:lvl1pPr>
              <a:defRPr>
                <a:solidFill>
                  <a:schemeClr val="bg1"/>
                </a:solidFill>
              </a:defRPr>
            </a:lvl1pPr>
          </a:lstStyle>
          <a:p>
            <a:r>
              <a:rPr lang="en-GB"/>
              <a:t>18/02/2018</a:t>
            </a:r>
            <a:endParaRPr lang="mr-IN"/>
          </a:p>
        </p:txBody>
      </p:sp>
      <p:sp>
        <p:nvSpPr>
          <p:cNvPr id="6" name="Footer Placeholder 5">
            <a:extLst>
              <a:ext uri="{FF2B5EF4-FFF2-40B4-BE49-F238E27FC236}">
                <a16:creationId xmlns:a16="http://schemas.microsoft.com/office/drawing/2014/main" id="{860517BC-BCE9-E04C-A6C2-1E9E9DEEE18B}"/>
              </a:ext>
            </a:extLst>
          </p:cNvPr>
          <p:cNvSpPr>
            <a:spLocks noGrp="1"/>
          </p:cNvSpPr>
          <p:nvPr>
            <p:ph type="ftr" sz="quarter" idx="14"/>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9" name="Slide Number Placeholder 8">
            <a:extLst>
              <a:ext uri="{FF2B5EF4-FFF2-40B4-BE49-F238E27FC236}">
                <a16:creationId xmlns:a16="http://schemas.microsoft.com/office/drawing/2014/main" id="{5D9FDE76-F466-AC40-8464-C208D90957B2}"/>
              </a:ext>
            </a:extLst>
          </p:cNvPr>
          <p:cNvSpPr>
            <a:spLocks noGrp="1"/>
          </p:cNvSpPr>
          <p:nvPr>
            <p:ph type="sldNum" sz="quarter" idx="15"/>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pic>
        <p:nvPicPr>
          <p:cNvPr id="31" name="Picture 30"/>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0" y="360363"/>
            <a:ext cx="1745806" cy="492326"/>
          </a:xfrm>
          <a:prstGeom prst="rect">
            <a:avLst/>
          </a:prstGeom>
        </p:spPr>
      </p:pic>
    </p:spTree>
    <p:extLst>
      <p:ext uri="{BB962C8B-B14F-4D97-AF65-F5344CB8AC3E}">
        <p14:creationId xmlns:p14="http://schemas.microsoft.com/office/powerpoint/2010/main" val="31452437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userDrawn="1">
  <p:cSld name="Divider slide Blue">
    <p:bg>
      <p:bgPr>
        <a:solidFill>
          <a:schemeClr val="accent3"/>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7" name="Footer Placeholder 6"/>
          <p:cNvSpPr>
            <a:spLocks noGrp="1"/>
          </p:cNvSpPr>
          <p:nvPr>
            <p:ph type="ftr" sz="quarter" idx="10"/>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8" name="Slide Number Placeholder 7"/>
          <p:cNvSpPr>
            <a:spLocks noGrp="1"/>
          </p:cNvSpPr>
          <p:nvPr>
            <p:ph type="sldNum" sz="quarter" idx="11"/>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10" name="Text Placeholder 9"/>
          <p:cNvSpPr>
            <a:spLocks noGrp="1"/>
          </p:cNvSpPr>
          <p:nvPr>
            <p:ph type="body" sz="quarter" idx="12" hasCustomPrompt="1"/>
          </p:nvPr>
        </p:nvSpPr>
        <p:spPr>
          <a:xfrm>
            <a:off x="2300287" y="4071471"/>
            <a:ext cx="9529763" cy="1025281"/>
          </a:xfrm>
          <a:prstGeom prst="rect">
            <a:avLst/>
          </a:prstGeom>
        </p:spPr>
        <p:txBody>
          <a:bodyPr/>
          <a:lstStyle>
            <a:lvl1pPr marL="10800" indent="0">
              <a:buNone/>
              <a:defRPr lang="en-US" sz="4050" b="0" i="0" kern="1200" spc="-53" smtClean="0">
                <a:solidFill>
                  <a:srgbClr val="FFFFFF"/>
                </a:solidFill>
                <a:latin typeface="Nunito Sans Black" charset="0"/>
                <a:ea typeface="Nunito Sans Black" charset="0"/>
                <a:cs typeface="Nunito Sans Black" charset="0"/>
              </a:defRPr>
            </a:lvl1pPr>
            <a:lvl2pPr marL="0" indent="0" algn="l" defTabSz="685800" rtl="0" eaLnBrk="1" latinLnBrk="0" hangingPunct="1">
              <a:lnSpc>
                <a:spcPct val="100000"/>
              </a:lnSpc>
              <a:spcBef>
                <a:spcPts val="90"/>
              </a:spcBef>
              <a:buNone/>
              <a:defRPr lang="en-US" sz="2550" b="0" i="0" kern="1200" spc="-45" dirty="0" smtClean="0">
                <a:solidFill>
                  <a:schemeClr val="accent6"/>
                </a:solidFill>
                <a:latin typeface="Nunito Sans" charset="0"/>
                <a:ea typeface="Nunito Sans" charset="0"/>
                <a:cs typeface="Nunito Sans" charset="0"/>
              </a:defRPr>
            </a:lvl2pPr>
            <a:lvl3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3pPr>
            <a:lvl4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4pPr>
            <a:lvl5pPr marL="9525" algn="l" defTabSz="685800" rtl="0" eaLnBrk="1" latinLnBrk="0" hangingPunct="1">
              <a:lnSpc>
                <a:spcPct val="100000"/>
              </a:lnSpc>
              <a:spcBef>
                <a:spcPts val="90"/>
              </a:spcBef>
              <a:defRPr lang="en-US" sz="2550" b="0" i="0" kern="1200" spc="-45" dirty="0">
                <a:solidFill>
                  <a:srgbClr val="FFFFFF"/>
                </a:solidFill>
                <a:latin typeface="Nunito Sans" charset="0"/>
                <a:ea typeface="Nunito Sans" charset="0"/>
                <a:cs typeface="Nunito Sans" charset="0"/>
              </a:defRPr>
            </a:lvl5pPr>
          </a:lstStyle>
          <a:p>
            <a:pPr lvl="0"/>
            <a:r>
              <a:rPr lang="en-US"/>
              <a:t>Divider Example</a:t>
            </a:r>
          </a:p>
          <a:p>
            <a:pPr lvl="1"/>
            <a:r>
              <a:rPr lang="en-US"/>
              <a:t>Subhead goes here</a:t>
            </a:r>
          </a:p>
        </p:txBody>
      </p:sp>
      <p:pic>
        <p:nvPicPr>
          <p:cNvPr id="31" name="Picture 30"/>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0" y="360363"/>
            <a:ext cx="1745806" cy="492326"/>
          </a:xfrm>
          <a:prstGeom prst="rect">
            <a:avLst/>
          </a:prstGeom>
        </p:spPr>
      </p:pic>
    </p:spTree>
    <p:extLst>
      <p:ext uri="{BB962C8B-B14F-4D97-AF65-F5344CB8AC3E}">
        <p14:creationId xmlns:p14="http://schemas.microsoft.com/office/powerpoint/2010/main" val="28486466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userDrawn="1">
  <p:cSld name="Light Image right">
    <p:bg>
      <p:bgPr>
        <a:solidFill>
          <a:schemeClr val="accent3"/>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DE54B395-BCD2-BF4C-AA65-6141FACDADB7}"/>
              </a:ext>
            </a:extLst>
          </p:cNvPr>
          <p:cNvSpPr>
            <a:spLocks noGrp="1"/>
          </p:cNvSpPr>
          <p:nvPr>
            <p:ph type="pic" sz="quarter" idx="11" hasCustomPrompt="1"/>
          </p:nvPr>
        </p:nvSpPr>
        <p:spPr>
          <a:xfrm>
            <a:off x="6096000" y="0"/>
            <a:ext cx="6096000" cy="6858000"/>
          </a:xfrm>
        </p:spPr>
        <p:txBody>
          <a:bodyPr anchor="ctr"/>
          <a:lstStyle>
            <a:lvl1pPr marL="10800" indent="0" algn="ctr">
              <a:buNone/>
              <a:defRPr>
                <a:solidFill>
                  <a:schemeClr val="bg1"/>
                </a:solidFill>
              </a:defRPr>
            </a:lvl1pPr>
          </a:lstStyle>
          <a:p>
            <a:r>
              <a:rPr lang="en-GB"/>
              <a:t>Click to insert image</a:t>
            </a:r>
          </a:p>
          <a:p>
            <a:r>
              <a:rPr lang="en-GB"/>
              <a:t>The optimum image size is 640 x 720 pixels at 96 dpi</a:t>
            </a:r>
          </a:p>
        </p:txBody>
      </p:sp>
      <p:sp>
        <p:nvSpPr>
          <p:cNvPr id="5" name="Holder 5"/>
          <p:cNvSpPr>
            <a:spLocks noGrp="1"/>
          </p:cNvSpPr>
          <p:nvPr>
            <p:ph type="ftr" sz="quarter" idx="5"/>
          </p:nvPr>
        </p:nvSpPr>
        <p:spPr/>
        <p:txBody>
          <a:bodyPr lIns="0" tIns="0" rIns="0" bIns="0"/>
          <a:lstStyle>
            <a:lvl1pPr>
              <a:defRPr sz="750" b="1" i="0">
                <a:solidFill>
                  <a:schemeClr val="bg1"/>
                </a:solidFill>
                <a:latin typeface="Arial"/>
                <a:cs typeface="Arial"/>
              </a:defRPr>
            </a:lvl1pPr>
          </a:lstStyle>
          <a:p>
            <a:pPr marL="9525">
              <a:spcBef>
                <a:spcPts val="83"/>
              </a:spcBef>
            </a:pPr>
            <a:r>
              <a:rPr lang="en-GB" spc="56">
                <a:latin typeface="Nunito Sans" panose="00000500000000000000" pitchFamily="2" charset="0"/>
              </a:rPr>
              <a:t>© </a:t>
            </a:r>
            <a:r>
              <a:rPr lang="en-GB" spc="-4">
                <a:latin typeface="Nunito Sans" panose="00000500000000000000" pitchFamily="2" charset="0"/>
              </a:rPr>
              <a:t>The </a:t>
            </a:r>
            <a:r>
              <a:rPr lang="en-GB" spc="-15">
                <a:latin typeface="Nunito Sans" panose="00000500000000000000" pitchFamily="2" charset="0"/>
              </a:rPr>
              <a:t>Scout Association</a:t>
            </a:r>
          </a:p>
        </p:txBody>
      </p:sp>
      <p:sp>
        <p:nvSpPr>
          <p:cNvPr id="6" name="Holder 6"/>
          <p:cNvSpPr>
            <a:spLocks noGrp="1"/>
          </p:cNvSpPr>
          <p:nvPr>
            <p:ph type="dt" sz="half" idx="6"/>
          </p:nvPr>
        </p:nvSpPr>
        <p:spPr/>
        <p:txBody>
          <a:bodyPr lIns="0" tIns="0" rIns="0" bIns="0"/>
          <a:lstStyle>
            <a:lvl1pPr algn="l">
              <a:defRPr>
                <a:solidFill>
                  <a:schemeClr val="tx1"/>
                </a:solidFill>
              </a:defRPr>
            </a:lvl1pPr>
          </a:lstStyle>
          <a:p>
            <a:r>
              <a:rPr lang="mr-IN">
                <a:solidFill>
                  <a:schemeClr val="bg1"/>
                </a:solidFill>
              </a:rPr>
              <a:t>18/02/2018</a:t>
            </a:r>
          </a:p>
        </p:txBody>
      </p:sp>
      <p:sp>
        <p:nvSpPr>
          <p:cNvPr id="7" name="Holder 7"/>
          <p:cNvSpPr>
            <a:spLocks noGrp="1"/>
          </p:cNvSpPr>
          <p:nvPr>
            <p:ph type="sldNum" sz="quarter" idx="7"/>
          </p:nvPr>
        </p:nvSpPr>
        <p:spPr/>
        <p:txBody>
          <a:bodyPr lIns="0" tIns="0" rIns="0" bIns="0"/>
          <a:lstStyle>
            <a:lvl1pPr>
              <a:defRPr sz="750" b="1" i="0">
                <a:solidFill>
                  <a:schemeClr val="bg1"/>
                </a:solidFill>
                <a:latin typeface="Nunito Sans" panose="00000500000000000000" pitchFamily="2" charset="0"/>
                <a:cs typeface="Arial"/>
              </a:defRPr>
            </a:lvl1pPr>
          </a:lstStyle>
          <a:p>
            <a:pPr marL="19050">
              <a:spcBef>
                <a:spcPts val="83"/>
              </a:spcBef>
            </a:pPr>
            <a:fld id="{81D60167-4931-47E6-BA6A-407CBD079E47}" type="slidenum">
              <a:rPr lang="en-GB" spc="26" smtClean="0"/>
              <a:pPr marL="19050">
                <a:spcBef>
                  <a:spcPts val="83"/>
                </a:spcBef>
              </a:pPr>
              <a:t>‹#›</a:t>
            </a:fld>
            <a:endParaRPr lang="en-GB" spc="26"/>
          </a:p>
        </p:txBody>
      </p:sp>
      <p:sp>
        <p:nvSpPr>
          <p:cNvPr id="20" name="object 17"/>
          <p:cNvSpPr txBox="1"/>
          <p:nvPr userDrawn="1"/>
        </p:nvSpPr>
        <p:spPr>
          <a:xfrm>
            <a:off x="345675" y="313809"/>
            <a:ext cx="2604611" cy="217367"/>
          </a:xfrm>
          <a:prstGeom prst="rect">
            <a:avLst/>
          </a:prstGeom>
        </p:spPr>
        <p:txBody>
          <a:bodyPr vert="horz" wrap="square" lIns="0" tIns="9525" rIns="0" bIns="0" rtlCol="0">
            <a:spAutoFit/>
          </a:bodyPr>
          <a:lstStyle/>
          <a:p>
            <a:pPr marL="9525">
              <a:lnSpc>
                <a:spcPct val="100000"/>
              </a:lnSpc>
              <a:spcBef>
                <a:spcPts val="75"/>
              </a:spcBef>
            </a:pPr>
            <a:r>
              <a:rPr sz="1350" b="0" i="0" spc="19">
                <a:solidFill>
                  <a:srgbClr val="FFFFFF"/>
                </a:solidFill>
                <a:latin typeface="Nunito Sans Black" charset="0"/>
                <a:ea typeface="Nunito Sans Black" charset="0"/>
                <a:cs typeface="Nunito Sans Black" charset="0"/>
              </a:rPr>
              <a:t>Do </a:t>
            </a:r>
            <a:r>
              <a:rPr sz="1350" b="0" i="0" spc="0">
                <a:solidFill>
                  <a:srgbClr val="FFFFFF"/>
                </a:solidFill>
                <a:latin typeface="Nunito Sans Black" charset="0"/>
                <a:ea typeface="Nunito Sans Black" charset="0"/>
                <a:cs typeface="Nunito Sans Black" charset="0"/>
              </a:rPr>
              <a:t>more. </a:t>
            </a:r>
            <a:r>
              <a:rPr sz="1350" b="0" i="0">
                <a:solidFill>
                  <a:srgbClr val="FFFFFF"/>
                </a:solidFill>
                <a:latin typeface="Nunito Sans Black" charset="0"/>
                <a:ea typeface="Nunito Sans Black" charset="0"/>
                <a:cs typeface="Nunito Sans Black" charset="0"/>
              </a:rPr>
              <a:t>Share </a:t>
            </a:r>
            <a:r>
              <a:rPr sz="1350" b="0" i="0" spc="0">
                <a:solidFill>
                  <a:srgbClr val="FFFFFF"/>
                </a:solidFill>
                <a:latin typeface="Nunito Sans Black" charset="0"/>
                <a:ea typeface="Nunito Sans Black" charset="0"/>
                <a:cs typeface="Nunito Sans Black" charset="0"/>
              </a:rPr>
              <a:t>more. </a:t>
            </a:r>
            <a:r>
              <a:rPr sz="1350" b="0" i="0" spc="-34">
                <a:solidFill>
                  <a:srgbClr val="FFFFFF"/>
                </a:solidFill>
                <a:latin typeface="Nunito Sans Black" charset="0"/>
                <a:ea typeface="Nunito Sans Black" charset="0"/>
                <a:cs typeface="Nunito Sans Black" charset="0"/>
              </a:rPr>
              <a:t>Be</a:t>
            </a:r>
            <a:r>
              <a:rPr sz="1350" b="0" i="0" spc="-11">
                <a:solidFill>
                  <a:srgbClr val="FFFFFF"/>
                </a:solidFill>
                <a:latin typeface="Nunito Sans Black" charset="0"/>
                <a:ea typeface="Nunito Sans Black" charset="0"/>
                <a:cs typeface="Nunito Sans Black" charset="0"/>
              </a:rPr>
              <a:t> </a:t>
            </a:r>
            <a:r>
              <a:rPr sz="1350" b="0" i="0" spc="0">
                <a:solidFill>
                  <a:srgbClr val="FFFFFF"/>
                </a:solidFill>
                <a:latin typeface="Nunito Sans Black" charset="0"/>
                <a:ea typeface="Nunito Sans Black" charset="0"/>
                <a:cs typeface="Nunito Sans Black" charset="0"/>
              </a:rPr>
              <a:t>more.</a:t>
            </a:r>
            <a:endParaRPr sz="1350" b="0" i="0">
              <a:latin typeface="Nunito Sans Black" charset="0"/>
              <a:ea typeface="Nunito Sans Black" charset="0"/>
              <a:cs typeface="Nunito Sans Black" charset="0"/>
            </a:endParaRPr>
          </a:p>
        </p:txBody>
      </p:sp>
      <p:sp>
        <p:nvSpPr>
          <p:cNvPr id="24" name="Text Placeholder 23"/>
          <p:cNvSpPr>
            <a:spLocks noGrp="1"/>
          </p:cNvSpPr>
          <p:nvPr>
            <p:ph type="body" sz="quarter" idx="10"/>
          </p:nvPr>
        </p:nvSpPr>
        <p:spPr>
          <a:xfrm>
            <a:off x="1158000" y="1620000"/>
            <a:ext cx="3780000" cy="4502944"/>
          </a:xfrm>
          <a:prstGeom prst="rect">
            <a:avLst/>
          </a:prstGeom>
        </p:spPr>
        <p:txBody>
          <a:bodyPr>
            <a:noAutofit/>
          </a:bodyPr>
          <a:lstStyle>
            <a:lvl1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1pPr>
            <a:lvl2pPr marL="10800" marR="3810" indent="0" algn="l" defTabSz="685800" rtl="0" eaLnBrk="1" latinLnBrk="0" hangingPunct="1">
              <a:lnSpc>
                <a:spcPts val="2055"/>
              </a:lnSpc>
              <a:spcBef>
                <a:spcPts val="1706"/>
              </a:spcBef>
              <a:buClrTx/>
              <a:buFont typeface="Arial" panose="020B0604020202020204" pitchFamily="34" charset="0"/>
              <a:buNone/>
              <a:tabLst/>
              <a:defRPr lang="en-US" sz="1800" b="1" i="0" kern="1200" dirty="0" smtClean="0">
                <a:solidFill>
                  <a:schemeClr val="bg1"/>
                </a:solidFill>
                <a:latin typeface="Nunito Sans Black" charset="0"/>
                <a:ea typeface="Nunito Sans Black" charset="0"/>
                <a:cs typeface="Nunito Sans Black" charset="0"/>
              </a:defRPr>
            </a:lvl2pPr>
            <a:lvl3pPr marL="10800" marR="3810" indent="0" algn="l" defTabSz="685800" rtl="0" eaLnBrk="1" latinLnBrk="0" hangingPunct="1">
              <a:lnSpc>
                <a:spcPts val="2055"/>
              </a:lnSpc>
              <a:spcBef>
                <a:spcPts val="315"/>
              </a:spcBef>
              <a:buClrTx/>
              <a:buFont typeface="Arial" panose="020B0604020202020204" pitchFamily="34" charset="0"/>
              <a:buNone/>
              <a:tabLst/>
              <a:defRPr lang="en-US" sz="1800" b="1" i="0" kern="1200" spc="-45" dirty="0" smtClean="0">
                <a:solidFill>
                  <a:schemeClr val="bg1"/>
                </a:solidFill>
                <a:latin typeface="Nunito Sans" charset="0"/>
                <a:ea typeface="Nunito Sans" charset="0"/>
                <a:cs typeface="Nunito Sans" charset="0"/>
              </a:defRPr>
            </a:lvl3pPr>
            <a:lvl4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4pPr>
            <a:lvl5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1" name="Picture 20"/>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0" y="360363"/>
            <a:ext cx="1745806" cy="492325"/>
          </a:xfrm>
          <a:prstGeom prst="rect">
            <a:avLst/>
          </a:prstGeom>
        </p:spPr>
      </p:pic>
    </p:spTree>
    <p:extLst>
      <p:ext uri="{BB962C8B-B14F-4D97-AF65-F5344CB8AC3E}">
        <p14:creationId xmlns:p14="http://schemas.microsoft.com/office/powerpoint/2010/main" val="169106737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userDrawn="1">
  <p:cSld name="•Light Image right">
    <p:bg>
      <p:bgPr>
        <a:solidFill>
          <a:schemeClr val="accent3"/>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DE54B395-BCD2-BF4C-AA65-6141FACDADB7}"/>
              </a:ext>
            </a:extLst>
          </p:cNvPr>
          <p:cNvSpPr>
            <a:spLocks noGrp="1"/>
          </p:cNvSpPr>
          <p:nvPr>
            <p:ph type="pic" sz="quarter" idx="11" hasCustomPrompt="1"/>
          </p:nvPr>
        </p:nvSpPr>
        <p:spPr>
          <a:xfrm>
            <a:off x="6096000" y="0"/>
            <a:ext cx="6096000" cy="6858000"/>
          </a:xfrm>
        </p:spPr>
        <p:txBody>
          <a:bodyPr anchor="ctr"/>
          <a:lstStyle>
            <a:lvl1pPr marL="10800" indent="0" algn="ctr">
              <a:buNone/>
              <a:defRPr>
                <a:solidFill>
                  <a:schemeClr val="bg1"/>
                </a:solidFill>
              </a:defRPr>
            </a:lvl1pPr>
          </a:lstStyle>
          <a:p>
            <a:r>
              <a:rPr lang="en-GB"/>
              <a:t>Click to insert image</a:t>
            </a:r>
          </a:p>
          <a:p>
            <a:r>
              <a:rPr lang="en-GB"/>
              <a:t>The optimum image size is 640 x 720 pixels at 96 dpi</a:t>
            </a:r>
          </a:p>
        </p:txBody>
      </p:sp>
      <p:sp>
        <p:nvSpPr>
          <p:cNvPr id="5" name="Holder 5"/>
          <p:cNvSpPr>
            <a:spLocks noGrp="1"/>
          </p:cNvSpPr>
          <p:nvPr>
            <p:ph type="ftr" sz="quarter" idx="5"/>
          </p:nvPr>
        </p:nvSpPr>
        <p:spPr/>
        <p:txBody>
          <a:bodyPr lIns="0" tIns="0" rIns="0" bIns="0"/>
          <a:lstStyle>
            <a:lvl1pPr>
              <a:defRPr sz="750" b="1" i="0">
                <a:solidFill>
                  <a:schemeClr val="bg1"/>
                </a:solidFill>
                <a:latin typeface="Arial"/>
                <a:cs typeface="Arial"/>
              </a:defRPr>
            </a:lvl1pPr>
          </a:lstStyle>
          <a:p>
            <a:pPr marL="9525">
              <a:spcBef>
                <a:spcPts val="83"/>
              </a:spcBef>
            </a:pPr>
            <a:r>
              <a:rPr lang="en-GB" spc="56">
                <a:latin typeface="Nunito Sans" panose="00000500000000000000" pitchFamily="2" charset="0"/>
              </a:rPr>
              <a:t>© </a:t>
            </a:r>
            <a:r>
              <a:rPr lang="en-GB" spc="-4">
                <a:latin typeface="Nunito Sans" panose="00000500000000000000" pitchFamily="2" charset="0"/>
              </a:rPr>
              <a:t>The </a:t>
            </a:r>
            <a:r>
              <a:rPr lang="en-GB" spc="-15">
                <a:latin typeface="Nunito Sans" panose="00000500000000000000" pitchFamily="2" charset="0"/>
              </a:rPr>
              <a:t>Scout Association</a:t>
            </a:r>
          </a:p>
        </p:txBody>
      </p:sp>
      <p:sp>
        <p:nvSpPr>
          <p:cNvPr id="6" name="Holder 6"/>
          <p:cNvSpPr>
            <a:spLocks noGrp="1"/>
          </p:cNvSpPr>
          <p:nvPr>
            <p:ph type="dt" sz="half" idx="6"/>
          </p:nvPr>
        </p:nvSpPr>
        <p:spPr/>
        <p:txBody>
          <a:bodyPr lIns="0" tIns="0" rIns="0" bIns="0"/>
          <a:lstStyle>
            <a:lvl1pPr algn="l">
              <a:defRPr>
                <a:solidFill>
                  <a:schemeClr val="tx1"/>
                </a:solidFill>
              </a:defRPr>
            </a:lvl1pPr>
          </a:lstStyle>
          <a:p>
            <a:r>
              <a:rPr lang="mr-IN">
                <a:solidFill>
                  <a:schemeClr val="bg1"/>
                </a:solidFill>
              </a:rPr>
              <a:t>18/02/2018</a:t>
            </a:r>
          </a:p>
        </p:txBody>
      </p:sp>
      <p:sp>
        <p:nvSpPr>
          <p:cNvPr id="7" name="Holder 7"/>
          <p:cNvSpPr>
            <a:spLocks noGrp="1"/>
          </p:cNvSpPr>
          <p:nvPr>
            <p:ph type="sldNum" sz="quarter" idx="7"/>
          </p:nvPr>
        </p:nvSpPr>
        <p:spPr/>
        <p:txBody>
          <a:bodyPr lIns="0" tIns="0" rIns="0" bIns="0"/>
          <a:lstStyle>
            <a:lvl1pPr>
              <a:defRPr sz="750" b="1" i="0">
                <a:solidFill>
                  <a:schemeClr val="bg1"/>
                </a:solidFill>
                <a:latin typeface="Nunito Sans" panose="00000500000000000000" pitchFamily="2" charset="0"/>
                <a:cs typeface="Arial"/>
              </a:defRPr>
            </a:lvl1pPr>
          </a:lstStyle>
          <a:p>
            <a:pPr marL="19050">
              <a:spcBef>
                <a:spcPts val="83"/>
              </a:spcBef>
            </a:pPr>
            <a:fld id="{81D60167-4931-47E6-BA6A-407CBD079E47}" type="slidenum">
              <a:rPr lang="en-GB" spc="26" smtClean="0"/>
              <a:pPr marL="19050">
                <a:spcBef>
                  <a:spcPts val="83"/>
                </a:spcBef>
              </a:pPr>
              <a:t>‹#›</a:t>
            </a:fld>
            <a:endParaRPr lang="en-GB" spc="26"/>
          </a:p>
        </p:txBody>
      </p:sp>
      <p:sp>
        <p:nvSpPr>
          <p:cNvPr id="20" name="object 17"/>
          <p:cNvSpPr txBox="1"/>
          <p:nvPr userDrawn="1"/>
        </p:nvSpPr>
        <p:spPr>
          <a:xfrm>
            <a:off x="345675" y="313809"/>
            <a:ext cx="2604611" cy="217367"/>
          </a:xfrm>
          <a:prstGeom prst="rect">
            <a:avLst/>
          </a:prstGeom>
        </p:spPr>
        <p:txBody>
          <a:bodyPr vert="horz" wrap="square" lIns="0" tIns="9525" rIns="0" bIns="0" rtlCol="0">
            <a:spAutoFit/>
          </a:bodyPr>
          <a:lstStyle/>
          <a:p>
            <a:pPr marL="9525">
              <a:lnSpc>
                <a:spcPct val="100000"/>
              </a:lnSpc>
              <a:spcBef>
                <a:spcPts val="75"/>
              </a:spcBef>
            </a:pPr>
            <a:r>
              <a:rPr sz="1350" b="0" i="0" spc="19">
                <a:solidFill>
                  <a:srgbClr val="FFFFFF"/>
                </a:solidFill>
                <a:latin typeface="Nunito Sans Black" charset="0"/>
                <a:ea typeface="Nunito Sans Black" charset="0"/>
                <a:cs typeface="Nunito Sans Black" charset="0"/>
              </a:rPr>
              <a:t>Do </a:t>
            </a:r>
            <a:r>
              <a:rPr sz="1350" b="0" i="0" spc="0">
                <a:solidFill>
                  <a:srgbClr val="FFFFFF"/>
                </a:solidFill>
                <a:latin typeface="Nunito Sans Black" charset="0"/>
                <a:ea typeface="Nunito Sans Black" charset="0"/>
                <a:cs typeface="Nunito Sans Black" charset="0"/>
              </a:rPr>
              <a:t>more. </a:t>
            </a:r>
            <a:r>
              <a:rPr sz="1350" b="0" i="0">
                <a:solidFill>
                  <a:srgbClr val="FFFFFF"/>
                </a:solidFill>
                <a:latin typeface="Nunito Sans Black" charset="0"/>
                <a:ea typeface="Nunito Sans Black" charset="0"/>
                <a:cs typeface="Nunito Sans Black" charset="0"/>
              </a:rPr>
              <a:t>Share </a:t>
            </a:r>
            <a:r>
              <a:rPr sz="1350" b="0" i="0" spc="0">
                <a:solidFill>
                  <a:srgbClr val="FFFFFF"/>
                </a:solidFill>
                <a:latin typeface="Nunito Sans Black" charset="0"/>
                <a:ea typeface="Nunito Sans Black" charset="0"/>
                <a:cs typeface="Nunito Sans Black" charset="0"/>
              </a:rPr>
              <a:t>more. </a:t>
            </a:r>
            <a:r>
              <a:rPr sz="1350" b="0" i="0" spc="-34">
                <a:solidFill>
                  <a:srgbClr val="FFFFFF"/>
                </a:solidFill>
                <a:latin typeface="Nunito Sans Black" charset="0"/>
                <a:ea typeface="Nunito Sans Black" charset="0"/>
                <a:cs typeface="Nunito Sans Black" charset="0"/>
              </a:rPr>
              <a:t>Be</a:t>
            </a:r>
            <a:r>
              <a:rPr sz="1350" b="0" i="0" spc="-11">
                <a:solidFill>
                  <a:srgbClr val="FFFFFF"/>
                </a:solidFill>
                <a:latin typeface="Nunito Sans Black" charset="0"/>
                <a:ea typeface="Nunito Sans Black" charset="0"/>
                <a:cs typeface="Nunito Sans Black" charset="0"/>
              </a:rPr>
              <a:t> </a:t>
            </a:r>
            <a:r>
              <a:rPr sz="1350" b="0" i="0" spc="0">
                <a:solidFill>
                  <a:srgbClr val="FFFFFF"/>
                </a:solidFill>
                <a:latin typeface="Nunito Sans Black" charset="0"/>
                <a:ea typeface="Nunito Sans Black" charset="0"/>
                <a:cs typeface="Nunito Sans Black" charset="0"/>
              </a:rPr>
              <a:t>more.</a:t>
            </a:r>
            <a:endParaRPr sz="1350" b="0" i="0">
              <a:latin typeface="Nunito Sans Black" charset="0"/>
              <a:ea typeface="Nunito Sans Black" charset="0"/>
              <a:cs typeface="Nunito Sans Black" charset="0"/>
            </a:endParaRPr>
          </a:p>
        </p:txBody>
      </p:sp>
      <p:sp>
        <p:nvSpPr>
          <p:cNvPr id="24" name="Text Placeholder 23"/>
          <p:cNvSpPr>
            <a:spLocks noGrp="1"/>
          </p:cNvSpPr>
          <p:nvPr>
            <p:ph type="body" sz="quarter" idx="10"/>
          </p:nvPr>
        </p:nvSpPr>
        <p:spPr>
          <a:xfrm>
            <a:off x="1158000" y="1620000"/>
            <a:ext cx="3780000" cy="4502944"/>
          </a:xfrm>
          <a:prstGeom prst="rect">
            <a:avLst/>
          </a:prstGeom>
        </p:spPr>
        <p:txBody>
          <a:bodyPr>
            <a:noAutofit/>
          </a:bodyPr>
          <a:lstStyle>
            <a:lvl1pPr marL="133200" marR="3810" indent="-122400" algn="l" defTabSz="685800" rtl="0" eaLnBrk="1" latinLnBrk="0" hangingPunct="1">
              <a:lnSpc>
                <a:spcPts val="1950"/>
              </a:lnSpc>
              <a:spcBef>
                <a:spcPts val="315"/>
              </a:spcBef>
              <a:buClrTx/>
              <a:buFont typeface="Arial" charset="0"/>
              <a:buChar char="•"/>
              <a:tabLst/>
              <a:defRPr lang="en-US" sz="1800" b="0" i="0" kern="1200" spc="-19" dirty="0" smtClean="0">
                <a:solidFill>
                  <a:schemeClr val="bg1"/>
                </a:solidFill>
                <a:latin typeface="Nunito Sans" charset="0"/>
                <a:ea typeface="Nunito Sans" charset="0"/>
                <a:cs typeface="Nunito Sans" charset="0"/>
              </a:defRPr>
            </a:lvl1pPr>
            <a:lvl2pPr marL="133200" marR="3810" indent="-122400" algn="l" defTabSz="685800" rtl="0" eaLnBrk="1" latinLnBrk="0" hangingPunct="1">
              <a:lnSpc>
                <a:spcPts val="2055"/>
              </a:lnSpc>
              <a:spcBef>
                <a:spcPts val="1706"/>
              </a:spcBef>
              <a:buClrTx/>
              <a:buFont typeface="Arial" charset="0"/>
              <a:buChar char="•"/>
              <a:tabLst/>
              <a:defRPr lang="en-US" sz="1800" b="1" i="0" kern="1200" dirty="0" smtClean="0">
                <a:solidFill>
                  <a:schemeClr val="bg1"/>
                </a:solidFill>
                <a:latin typeface="Nunito Sans Black" charset="0"/>
                <a:ea typeface="Nunito Sans Black" charset="0"/>
                <a:cs typeface="Nunito Sans Black" charset="0"/>
              </a:defRPr>
            </a:lvl2pPr>
            <a:lvl3pPr marL="133200" marR="3810" indent="-122400" algn="l" defTabSz="685800" rtl="0" eaLnBrk="1" latinLnBrk="0" hangingPunct="1">
              <a:lnSpc>
                <a:spcPts val="2055"/>
              </a:lnSpc>
              <a:spcBef>
                <a:spcPts val="315"/>
              </a:spcBef>
              <a:buClrTx/>
              <a:buFont typeface="Arial" charset="0"/>
              <a:buChar char="•"/>
              <a:tabLst/>
              <a:defRPr lang="en-US" sz="1800" b="1" i="0" kern="1200" spc="-45" dirty="0" smtClean="0">
                <a:solidFill>
                  <a:schemeClr val="bg1"/>
                </a:solidFill>
                <a:latin typeface="Nunito Sans" charset="0"/>
                <a:ea typeface="Nunito Sans" charset="0"/>
                <a:cs typeface="Nunito Sans" charset="0"/>
              </a:defRPr>
            </a:lvl3pPr>
            <a:lvl4pPr marL="133200" marR="3810" indent="-122400" algn="l" defTabSz="685800" rtl="0" eaLnBrk="1" latinLnBrk="0" hangingPunct="1">
              <a:lnSpc>
                <a:spcPts val="1950"/>
              </a:lnSpc>
              <a:spcBef>
                <a:spcPts val="315"/>
              </a:spcBef>
              <a:buClrTx/>
              <a:buFont typeface="Arial" charset="0"/>
              <a:buChar char="•"/>
              <a:tabLst/>
              <a:defRPr lang="en-US" sz="1800" b="0" i="0" kern="1200" spc="-19" dirty="0" smtClean="0">
                <a:solidFill>
                  <a:schemeClr val="bg1"/>
                </a:solidFill>
                <a:latin typeface="Nunito Sans" charset="0"/>
                <a:ea typeface="Nunito Sans" charset="0"/>
                <a:cs typeface="Nunito Sans" charset="0"/>
              </a:defRPr>
            </a:lvl4pPr>
            <a:lvl5pPr marL="133200" marR="3810" indent="-122400" algn="l" defTabSz="685800" rtl="0" eaLnBrk="1" latinLnBrk="0" hangingPunct="1">
              <a:lnSpc>
                <a:spcPts val="1950"/>
              </a:lnSpc>
              <a:spcBef>
                <a:spcPts val="315"/>
              </a:spcBef>
              <a:buClrTx/>
              <a:buFont typeface="Arial" charset="0"/>
              <a:buChar char="•"/>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1" name="Picture 20"/>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0" y="360363"/>
            <a:ext cx="1745806" cy="492325"/>
          </a:xfrm>
          <a:prstGeom prst="rect">
            <a:avLst/>
          </a:prstGeom>
        </p:spPr>
      </p:pic>
    </p:spTree>
    <p:extLst>
      <p:ext uri="{BB962C8B-B14F-4D97-AF65-F5344CB8AC3E}">
        <p14:creationId xmlns:p14="http://schemas.microsoft.com/office/powerpoint/2010/main" val="218640740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userDrawn="1">
  <p:cSld name="Light Image left">
    <p:bg>
      <p:bgPr>
        <a:solidFill>
          <a:schemeClr val="tx2"/>
        </a:solidFill>
        <a:effectLst/>
      </p:bgPr>
    </p:bg>
    <p:spTree>
      <p:nvGrpSpPr>
        <p:cNvPr id="1" name=""/>
        <p:cNvGrpSpPr/>
        <p:nvPr/>
      </p:nvGrpSpPr>
      <p:grpSpPr>
        <a:xfrm>
          <a:off x="0" y="0"/>
          <a:ext cx="0" cy="0"/>
          <a:chOff x="0" y="0"/>
          <a:chExt cx="0" cy="0"/>
        </a:xfrm>
      </p:grpSpPr>
      <p:sp>
        <p:nvSpPr>
          <p:cNvPr id="21" name="Picture Placeholder 3">
            <a:extLst>
              <a:ext uri="{FF2B5EF4-FFF2-40B4-BE49-F238E27FC236}">
                <a16:creationId xmlns:a16="http://schemas.microsoft.com/office/drawing/2014/main" id="{CB9883E9-1329-9D49-A166-F38296D40910}"/>
              </a:ext>
            </a:extLst>
          </p:cNvPr>
          <p:cNvSpPr>
            <a:spLocks noGrp="1"/>
          </p:cNvSpPr>
          <p:nvPr>
            <p:ph type="pic" sz="quarter" idx="12" hasCustomPrompt="1"/>
          </p:nvPr>
        </p:nvSpPr>
        <p:spPr>
          <a:xfrm>
            <a:off x="0" y="0"/>
            <a:ext cx="6096000" cy="6858000"/>
          </a:xfrm>
        </p:spPr>
        <p:txBody>
          <a:bodyPr anchor="ctr"/>
          <a:lstStyle>
            <a:lvl1pPr algn="ctr">
              <a:defRPr>
                <a:solidFill>
                  <a:schemeClr val="bg1"/>
                </a:solidFill>
              </a:defRPr>
            </a:lvl1pPr>
          </a:lstStyle>
          <a:p>
            <a:r>
              <a:rPr lang="en-GB"/>
              <a:t>Click to insert image</a:t>
            </a:r>
          </a:p>
          <a:p>
            <a:r>
              <a:rPr lang="en-GB"/>
              <a:t>The optimum image size is 640 x 720 pixels at 96 dpi</a:t>
            </a:r>
          </a:p>
        </p:txBody>
      </p:sp>
      <p:sp>
        <p:nvSpPr>
          <p:cNvPr id="5" name="Holder 5"/>
          <p:cNvSpPr>
            <a:spLocks noGrp="1"/>
          </p:cNvSpPr>
          <p:nvPr>
            <p:ph type="ftr" sz="quarter" idx="5"/>
          </p:nvPr>
        </p:nvSpPr>
        <p:spPr/>
        <p:txBody>
          <a:bodyPr lIns="0" tIns="0" rIns="0" bIns="0"/>
          <a:lstStyle>
            <a:lvl1pPr>
              <a:defRPr sz="750" b="1" i="0">
                <a:solidFill>
                  <a:schemeClr val="bg1"/>
                </a:solidFill>
                <a:latin typeface="Arial"/>
                <a:cs typeface="Arial"/>
              </a:defRPr>
            </a:lvl1pPr>
          </a:lstStyle>
          <a:p>
            <a:pPr marL="9525">
              <a:spcBef>
                <a:spcPts val="83"/>
              </a:spcBef>
            </a:pPr>
            <a:r>
              <a:rPr lang="en-GB" spc="56">
                <a:latin typeface="Nunito Sans" panose="00000500000000000000" pitchFamily="2" charset="0"/>
              </a:rPr>
              <a:t>© </a:t>
            </a:r>
            <a:r>
              <a:rPr lang="en-GB" spc="-4">
                <a:latin typeface="Nunito Sans" panose="00000500000000000000" pitchFamily="2" charset="0"/>
              </a:rPr>
              <a:t>The </a:t>
            </a:r>
            <a:r>
              <a:rPr lang="en-GB" spc="-15">
                <a:latin typeface="Nunito Sans" panose="00000500000000000000" pitchFamily="2" charset="0"/>
              </a:rPr>
              <a:t>Scout Association</a:t>
            </a:r>
          </a:p>
        </p:txBody>
      </p:sp>
      <p:sp>
        <p:nvSpPr>
          <p:cNvPr id="6" name="Holder 6"/>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7" name="Holder 7"/>
          <p:cNvSpPr>
            <a:spLocks noGrp="1"/>
          </p:cNvSpPr>
          <p:nvPr>
            <p:ph type="sldNum" sz="quarter" idx="7"/>
          </p:nvPr>
        </p:nvSpPr>
        <p:spPr/>
        <p:txBody>
          <a:bodyPr lIns="0" tIns="0" rIns="0" bIns="0"/>
          <a:lstStyle>
            <a:lvl1pPr>
              <a:defRPr sz="750" b="1" i="0">
                <a:solidFill>
                  <a:schemeClr val="bg1"/>
                </a:solidFill>
                <a:latin typeface="Nunito Sans" panose="00000500000000000000" pitchFamily="2" charset="0"/>
                <a:cs typeface="Arial"/>
              </a:defRPr>
            </a:lvl1pPr>
          </a:lstStyle>
          <a:p>
            <a:pPr marL="19050">
              <a:spcBef>
                <a:spcPts val="83"/>
              </a:spcBef>
            </a:pPr>
            <a:fld id="{81D60167-4931-47E6-BA6A-407CBD079E47}" type="slidenum">
              <a:rPr lang="en-GB" spc="26" smtClean="0"/>
              <a:pPr marL="19050">
                <a:spcBef>
                  <a:spcPts val="83"/>
                </a:spcBef>
              </a:pPr>
              <a:t>‹#›</a:t>
            </a:fld>
            <a:endParaRPr lang="en-GB" spc="26"/>
          </a:p>
        </p:txBody>
      </p:sp>
      <p:sp>
        <p:nvSpPr>
          <p:cNvPr id="20" name="object 17"/>
          <p:cNvSpPr txBox="1"/>
          <p:nvPr userDrawn="1"/>
        </p:nvSpPr>
        <p:spPr>
          <a:xfrm>
            <a:off x="345675" y="313809"/>
            <a:ext cx="2604611" cy="217367"/>
          </a:xfrm>
          <a:prstGeom prst="rect">
            <a:avLst/>
          </a:prstGeom>
        </p:spPr>
        <p:txBody>
          <a:bodyPr vert="horz" wrap="square" lIns="0" tIns="9525" rIns="0" bIns="0" rtlCol="0">
            <a:spAutoFit/>
          </a:bodyPr>
          <a:lstStyle/>
          <a:p>
            <a:pPr marL="9525">
              <a:lnSpc>
                <a:spcPct val="100000"/>
              </a:lnSpc>
              <a:spcBef>
                <a:spcPts val="75"/>
              </a:spcBef>
            </a:pPr>
            <a:r>
              <a:rPr sz="1350" b="0" i="0" spc="19">
                <a:solidFill>
                  <a:schemeClr val="tx1"/>
                </a:solidFill>
                <a:latin typeface="Nunito Sans Black" charset="0"/>
                <a:ea typeface="Nunito Sans Black" charset="0"/>
                <a:cs typeface="Nunito Sans Black" charset="0"/>
              </a:rPr>
              <a:t>Do </a:t>
            </a:r>
            <a:r>
              <a:rPr sz="1350" b="0" i="0" spc="0">
                <a:solidFill>
                  <a:schemeClr val="tx1"/>
                </a:solidFill>
                <a:latin typeface="Nunito Sans Black" charset="0"/>
                <a:ea typeface="Nunito Sans Black" charset="0"/>
                <a:cs typeface="Nunito Sans Black" charset="0"/>
              </a:rPr>
              <a:t>more. </a:t>
            </a:r>
            <a:r>
              <a:rPr sz="1350" b="0" i="0">
                <a:solidFill>
                  <a:schemeClr val="tx1"/>
                </a:solidFill>
                <a:latin typeface="Nunito Sans Black" charset="0"/>
                <a:ea typeface="Nunito Sans Black" charset="0"/>
                <a:cs typeface="Nunito Sans Black" charset="0"/>
              </a:rPr>
              <a:t>Share </a:t>
            </a:r>
            <a:r>
              <a:rPr sz="1350" b="0" i="0" spc="0">
                <a:solidFill>
                  <a:schemeClr val="tx1"/>
                </a:solidFill>
                <a:latin typeface="Nunito Sans Black" charset="0"/>
                <a:ea typeface="Nunito Sans Black" charset="0"/>
                <a:cs typeface="Nunito Sans Black" charset="0"/>
              </a:rPr>
              <a:t>more. </a:t>
            </a:r>
            <a:r>
              <a:rPr sz="1350" b="0" i="0" spc="-34">
                <a:solidFill>
                  <a:schemeClr val="tx1"/>
                </a:solidFill>
                <a:latin typeface="Nunito Sans Black" charset="0"/>
                <a:ea typeface="Nunito Sans Black" charset="0"/>
                <a:cs typeface="Nunito Sans Black" charset="0"/>
              </a:rPr>
              <a:t>Be</a:t>
            </a:r>
            <a:r>
              <a:rPr sz="1350" b="0" i="0" spc="-11">
                <a:solidFill>
                  <a:schemeClr val="tx1"/>
                </a:solidFill>
                <a:latin typeface="Nunito Sans Black" charset="0"/>
                <a:ea typeface="Nunito Sans Black" charset="0"/>
                <a:cs typeface="Nunito Sans Black" charset="0"/>
              </a:rPr>
              <a:t> </a:t>
            </a:r>
            <a:r>
              <a:rPr sz="1350" b="0" i="0" spc="0">
                <a:solidFill>
                  <a:schemeClr val="tx1"/>
                </a:solidFill>
                <a:latin typeface="Nunito Sans Black" charset="0"/>
                <a:ea typeface="Nunito Sans Black" charset="0"/>
                <a:cs typeface="Nunito Sans Black" charset="0"/>
              </a:rPr>
              <a:t>more.</a:t>
            </a:r>
            <a:endParaRPr sz="1350" b="0" i="0">
              <a:solidFill>
                <a:schemeClr val="tx1"/>
              </a:solidFill>
              <a:latin typeface="Nunito Sans Black" charset="0"/>
              <a:ea typeface="Nunito Sans Black" charset="0"/>
              <a:cs typeface="Nunito Sans Black" charset="0"/>
            </a:endParaRPr>
          </a:p>
        </p:txBody>
      </p:sp>
      <p:sp>
        <p:nvSpPr>
          <p:cNvPr id="26" name="Text Placeholder 23">
            <a:extLst>
              <a:ext uri="{FF2B5EF4-FFF2-40B4-BE49-F238E27FC236}">
                <a16:creationId xmlns:a16="http://schemas.microsoft.com/office/drawing/2014/main" id="{FDF02F80-79CD-924B-90D6-F6DBA0C480BF}"/>
              </a:ext>
            </a:extLst>
          </p:cNvPr>
          <p:cNvSpPr>
            <a:spLocks noGrp="1"/>
          </p:cNvSpPr>
          <p:nvPr>
            <p:ph type="body" sz="quarter" idx="11"/>
          </p:nvPr>
        </p:nvSpPr>
        <p:spPr>
          <a:xfrm>
            <a:off x="7249238" y="1620000"/>
            <a:ext cx="3780000" cy="4502944"/>
          </a:xfrm>
          <a:prstGeom prst="rect">
            <a:avLst/>
          </a:prstGeom>
        </p:spPr>
        <p:txBody>
          <a:bodyPr>
            <a:noAutofit/>
          </a:bodyPr>
          <a:lstStyle>
            <a:lvl1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1pPr>
            <a:lvl2pPr marL="10800" marR="3810" indent="0" algn="l" defTabSz="685800" rtl="0" eaLnBrk="1" latinLnBrk="0" hangingPunct="1">
              <a:lnSpc>
                <a:spcPts val="2055"/>
              </a:lnSpc>
              <a:spcBef>
                <a:spcPts val="1706"/>
              </a:spcBef>
              <a:buClrTx/>
              <a:buFont typeface="Arial" panose="020B0604020202020204" pitchFamily="34" charset="0"/>
              <a:buNone/>
              <a:tabLst/>
              <a:defRPr lang="en-US" sz="1800" b="1" i="0" kern="1200" dirty="0" smtClean="0">
                <a:solidFill>
                  <a:schemeClr val="bg1"/>
                </a:solidFill>
                <a:latin typeface="Nunito Sans Black" charset="0"/>
                <a:ea typeface="Nunito Sans Black" charset="0"/>
                <a:cs typeface="Nunito Sans Black" charset="0"/>
              </a:defRPr>
            </a:lvl2pPr>
            <a:lvl3pPr marL="10800" marR="3810" indent="0" algn="l" defTabSz="685800" rtl="0" eaLnBrk="1" latinLnBrk="0" hangingPunct="1">
              <a:lnSpc>
                <a:spcPts val="2055"/>
              </a:lnSpc>
              <a:spcBef>
                <a:spcPts val="315"/>
              </a:spcBef>
              <a:buClrTx/>
              <a:buFont typeface="Arial" panose="020B0604020202020204" pitchFamily="34" charset="0"/>
              <a:buNone/>
              <a:tabLst/>
              <a:defRPr lang="en-US" sz="1800" b="1" i="0" kern="1200" spc="-45" dirty="0" smtClean="0">
                <a:solidFill>
                  <a:schemeClr val="bg1"/>
                </a:solidFill>
                <a:latin typeface="Nunito Sans" charset="0"/>
                <a:ea typeface="Nunito Sans" charset="0"/>
                <a:cs typeface="Nunito Sans" charset="0"/>
              </a:defRPr>
            </a:lvl3pPr>
            <a:lvl4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4pPr>
            <a:lvl5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 name="Picture 1">
            <a:extLst>
              <a:ext uri="{FF2B5EF4-FFF2-40B4-BE49-F238E27FC236}">
                <a16:creationId xmlns:a16="http://schemas.microsoft.com/office/drawing/2014/main" id="{523797C0-1387-9B6A-7C39-2B3817DED7D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8" y="360363"/>
            <a:ext cx="1745787" cy="492319"/>
          </a:xfrm>
          <a:prstGeom prst="rect">
            <a:avLst/>
          </a:prstGeom>
        </p:spPr>
      </p:pic>
    </p:spTree>
    <p:extLst>
      <p:ext uri="{BB962C8B-B14F-4D97-AF65-F5344CB8AC3E}">
        <p14:creationId xmlns:p14="http://schemas.microsoft.com/office/powerpoint/2010/main" val="6932283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Title Slide 2">
    <p:bg>
      <p:bgPr>
        <a:solidFill>
          <a:schemeClr val="bg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rgbClr val="FFFFFF"/>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en-GB"/>
              <a:t>18/02/2018</a:t>
            </a:r>
            <a:endParaRPr lang="mr-IN"/>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grpSp>
        <p:nvGrpSpPr>
          <p:cNvPr id="41" name="Group 40"/>
          <p:cNvGrpSpPr/>
          <p:nvPr userDrawn="1"/>
        </p:nvGrpSpPr>
        <p:grpSpPr>
          <a:xfrm>
            <a:off x="10077450" y="359569"/>
            <a:ext cx="1752622" cy="493120"/>
            <a:chOff x="228240" y="2152440"/>
            <a:chExt cx="10101600" cy="2842200"/>
          </a:xfrm>
          <a:solidFill>
            <a:schemeClr val="bg1"/>
          </a:solidFill>
        </p:grpSpPr>
        <p:sp>
          <p:nvSpPr>
            <p:cNvPr id="42" name="Freeform 1"/>
            <p:cNvSpPr/>
            <p:nvPr/>
          </p:nvSpPr>
          <p:spPr>
            <a:xfrm>
              <a:off x="228240" y="3147480"/>
              <a:ext cx="1115280" cy="1442880"/>
            </a:xfrm>
            <a:custGeom>
              <a:avLst/>
              <a:gdLst/>
              <a:ahLst/>
              <a:cxnLst/>
              <a:rect l="0" t="0" r="r" b="b"/>
              <a:pathLst>
                <a:path w="3098" h="4008">
                  <a:moveTo>
                    <a:pt x="0" y="3369"/>
                  </a:moveTo>
                  <a:lnTo>
                    <a:pt x="0" y="3369"/>
                  </a:lnTo>
                  <a:cubicBezTo>
                    <a:pt x="516" y="2762"/>
                    <a:pt x="516" y="2762"/>
                    <a:pt x="516" y="2762"/>
                  </a:cubicBezTo>
                  <a:cubicBezTo>
                    <a:pt x="880" y="3065"/>
                    <a:pt x="1245" y="3248"/>
                    <a:pt x="1670" y="3248"/>
                  </a:cubicBezTo>
                  <a:cubicBezTo>
                    <a:pt x="2035" y="3248"/>
                    <a:pt x="2247" y="3096"/>
                    <a:pt x="2247" y="2883"/>
                  </a:cubicBezTo>
                  <a:cubicBezTo>
                    <a:pt x="2247" y="2853"/>
                    <a:pt x="2247" y="2853"/>
                    <a:pt x="2247" y="2853"/>
                  </a:cubicBezTo>
                  <a:cubicBezTo>
                    <a:pt x="2247" y="2641"/>
                    <a:pt x="2095" y="2549"/>
                    <a:pt x="1458" y="2367"/>
                  </a:cubicBezTo>
                  <a:cubicBezTo>
                    <a:pt x="668" y="2155"/>
                    <a:pt x="152" y="1942"/>
                    <a:pt x="152" y="1184"/>
                  </a:cubicBezTo>
                  <a:cubicBezTo>
                    <a:pt x="152" y="1154"/>
                    <a:pt x="152" y="1154"/>
                    <a:pt x="152" y="1154"/>
                  </a:cubicBezTo>
                  <a:cubicBezTo>
                    <a:pt x="152" y="455"/>
                    <a:pt x="729" y="0"/>
                    <a:pt x="1518" y="0"/>
                  </a:cubicBezTo>
                  <a:cubicBezTo>
                    <a:pt x="2095" y="0"/>
                    <a:pt x="2581" y="182"/>
                    <a:pt x="2976" y="485"/>
                  </a:cubicBezTo>
                  <a:cubicBezTo>
                    <a:pt x="2521" y="1123"/>
                    <a:pt x="2521" y="1123"/>
                    <a:pt x="2521" y="1123"/>
                  </a:cubicBezTo>
                  <a:cubicBezTo>
                    <a:pt x="2187" y="911"/>
                    <a:pt x="1852" y="758"/>
                    <a:pt x="1518" y="758"/>
                  </a:cubicBezTo>
                  <a:cubicBezTo>
                    <a:pt x="1185" y="758"/>
                    <a:pt x="1002" y="911"/>
                    <a:pt x="1002" y="1093"/>
                  </a:cubicBezTo>
                  <a:lnTo>
                    <a:pt x="1002" y="1093"/>
                  </a:lnTo>
                  <a:cubicBezTo>
                    <a:pt x="1002" y="1365"/>
                    <a:pt x="1185" y="1426"/>
                    <a:pt x="1852" y="1608"/>
                  </a:cubicBezTo>
                  <a:cubicBezTo>
                    <a:pt x="2642" y="1820"/>
                    <a:pt x="3097" y="2093"/>
                    <a:pt x="3097" y="2792"/>
                  </a:cubicBezTo>
                  <a:lnTo>
                    <a:pt x="3097" y="2792"/>
                  </a:lnTo>
                  <a:cubicBezTo>
                    <a:pt x="3097" y="3551"/>
                    <a:pt x="2490" y="4007"/>
                    <a:pt x="1670" y="4007"/>
                  </a:cubicBezTo>
                  <a:cubicBezTo>
                    <a:pt x="1063" y="4007"/>
                    <a:pt x="486" y="3794"/>
                    <a:pt x="0" y="3369"/>
                  </a:cubicBezTo>
                </a:path>
              </a:pathLst>
            </a:custGeom>
            <a:grpFill/>
            <a:ln>
              <a:noFill/>
            </a:ln>
          </p:spPr>
        </p:sp>
        <p:sp>
          <p:nvSpPr>
            <p:cNvPr id="43" name="Freeform 2"/>
            <p:cNvSpPr/>
            <p:nvPr/>
          </p:nvSpPr>
          <p:spPr>
            <a:xfrm>
              <a:off x="1452600" y="3475440"/>
              <a:ext cx="995400" cy="1114920"/>
            </a:xfrm>
            <a:custGeom>
              <a:avLst/>
              <a:gdLst/>
              <a:ahLst/>
              <a:cxnLst/>
              <a:rect l="0" t="0" r="r" b="b"/>
              <a:pathLst>
                <a:path w="2765" h="3097">
                  <a:moveTo>
                    <a:pt x="0" y="1547"/>
                  </a:moveTo>
                  <a:lnTo>
                    <a:pt x="0" y="1547"/>
                  </a:lnTo>
                  <a:lnTo>
                    <a:pt x="0" y="1547"/>
                  </a:lnTo>
                  <a:cubicBezTo>
                    <a:pt x="0" y="697"/>
                    <a:pt x="668" y="0"/>
                    <a:pt x="1579" y="0"/>
                  </a:cubicBezTo>
                  <a:cubicBezTo>
                    <a:pt x="2126" y="0"/>
                    <a:pt x="2490" y="182"/>
                    <a:pt x="2764" y="485"/>
                  </a:cubicBezTo>
                  <a:cubicBezTo>
                    <a:pt x="2247" y="1061"/>
                    <a:pt x="2247" y="1061"/>
                    <a:pt x="2247" y="1061"/>
                  </a:cubicBezTo>
                  <a:cubicBezTo>
                    <a:pt x="2065" y="849"/>
                    <a:pt x="1852" y="728"/>
                    <a:pt x="1579" y="728"/>
                  </a:cubicBezTo>
                  <a:cubicBezTo>
                    <a:pt x="1154" y="728"/>
                    <a:pt x="851" y="1092"/>
                    <a:pt x="851" y="1547"/>
                  </a:cubicBezTo>
                  <a:lnTo>
                    <a:pt x="851" y="1547"/>
                  </a:lnTo>
                  <a:cubicBezTo>
                    <a:pt x="851" y="2003"/>
                    <a:pt x="1124" y="2367"/>
                    <a:pt x="1610" y="2367"/>
                  </a:cubicBezTo>
                  <a:cubicBezTo>
                    <a:pt x="1883" y="2367"/>
                    <a:pt x="2065" y="2246"/>
                    <a:pt x="2278" y="2064"/>
                  </a:cubicBezTo>
                  <a:cubicBezTo>
                    <a:pt x="2764" y="2550"/>
                    <a:pt x="2764" y="2550"/>
                    <a:pt x="2764" y="2550"/>
                  </a:cubicBezTo>
                  <a:cubicBezTo>
                    <a:pt x="2490" y="2883"/>
                    <a:pt x="2157" y="3096"/>
                    <a:pt x="1549" y="3096"/>
                  </a:cubicBezTo>
                  <a:cubicBezTo>
                    <a:pt x="668" y="3096"/>
                    <a:pt x="0" y="2397"/>
                    <a:pt x="0" y="1547"/>
                  </a:cubicBezTo>
                </a:path>
              </a:pathLst>
            </a:custGeom>
            <a:grpFill/>
            <a:ln>
              <a:noFill/>
            </a:ln>
          </p:spPr>
        </p:sp>
        <p:sp>
          <p:nvSpPr>
            <p:cNvPr id="44" name="Freeform 3"/>
            <p:cNvSpPr/>
            <p:nvPr/>
          </p:nvSpPr>
          <p:spPr>
            <a:xfrm>
              <a:off x="2513160" y="3475440"/>
              <a:ext cx="1159200" cy="1114920"/>
            </a:xfrm>
            <a:custGeom>
              <a:avLst/>
              <a:gdLst/>
              <a:ahLst/>
              <a:cxnLst/>
              <a:rect l="0" t="0" r="r" b="b"/>
              <a:pathLst>
                <a:path w="3220" h="3097">
                  <a:moveTo>
                    <a:pt x="2399" y="1547"/>
                  </a:moveTo>
                  <a:lnTo>
                    <a:pt x="2399" y="1547"/>
                  </a:lnTo>
                  <a:lnTo>
                    <a:pt x="2399" y="1547"/>
                  </a:lnTo>
                  <a:cubicBezTo>
                    <a:pt x="2399" y="1122"/>
                    <a:pt x="2065" y="728"/>
                    <a:pt x="1609" y="728"/>
                  </a:cubicBezTo>
                  <a:cubicBezTo>
                    <a:pt x="1123" y="728"/>
                    <a:pt x="820" y="1092"/>
                    <a:pt x="820" y="1547"/>
                  </a:cubicBezTo>
                  <a:lnTo>
                    <a:pt x="820" y="1547"/>
                  </a:lnTo>
                  <a:cubicBezTo>
                    <a:pt x="820" y="1972"/>
                    <a:pt x="1154" y="2367"/>
                    <a:pt x="1609" y="2367"/>
                  </a:cubicBezTo>
                  <a:cubicBezTo>
                    <a:pt x="2095" y="2367"/>
                    <a:pt x="2399" y="2003"/>
                    <a:pt x="2399" y="1547"/>
                  </a:cubicBezTo>
                  <a:moveTo>
                    <a:pt x="0" y="1547"/>
                  </a:moveTo>
                  <a:lnTo>
                    <a:pt x="0" y="1547"/>
                  </a:lnTo>
                  <a:lnTo>
                    <a:pt x="0" y="1547"/>
                  </a:lnTo>
                  <a:cubicBezTo>
                    <a:pt x="0" y="697"/>
                    <a:pt x="698" y="0"/>
                    <a:pt x="1609" y="0"/>
                  </a:cubicBezTo>
                  <a:cubicBezTo>
                    <a:pt x="2551" y="0"/>
                    <a:pt x="3219" y="667"/>
                    <a:pt x="3219" y="1547"/>
                  </a:cubicBezTo>
                  <a:lnTo>
                    <a:pt x="3219" y="1547"/>
                  </a:lnTo>
                  <a:cubicBezTo>
                    <a:pt x="3219" y="2397"/>
                    <a:pt x="2521" y="3096"/>
                    <a:pt x="1609" y="3096"/>
                  </a:cubicBezTo>
                  <a:cubicBezTo>
                    <a:pt x="668" y="3096"/>
                    <a:pt x="0" y="2428"/>
                    <a:pt x="0" y="1547"/>
                  </a:cubicBezTo>
                </a:path>
              </a:pathLst>
            </a:custGeom>
            <a:grpFill/>
            <a:ln>
              <a:noFill/>
            </a:ln>
          </p:spPr>
        </p:sp>
        <p:sp>
          <p:nvSpPr>
            <p:cNvPr id="45" name="Freeform 4"/>
            <p:cNvSpPr/>
            <p:nvPr/>
          </p:nvSpPr>
          <p:spPr>
            <a:xfrm>
              <a:off x="3792240" y="3497040"/>
              <a:ext cx="984240" cy="1093320"/>
            </a:xfrm>
            <a:custGeom>
              <a:avLst/>
              <a:gdLst/>
              <a:ahLst/>
              <a:cxnLst/>
              <a:rect l="0" t="0" r="r" b="b"/>
              <a:pathLst>
                <a:path w="2734" h="3037">
                  <a:moveTo>
                    <a:pt x="0" y="1912"/>
                  </a:moveTo>
                  <a:lnTo>
                    <a:pt x="0" y="1912"/>
                  </a:lnTo>
                  <a:cubicBezTo>
                    <a:pt x="0" y="0"/>
                    <a:pt x="0" y="0"/>
                    <a:pt x="0" y="0"/>
                  </a:cubicBezTo>
                  <a:cubicBezTo>
                    <a:pt x="850" y="0"/>
                    <a:pt x="850" y="0"/>
                    <a:pt x="850" y="0"/>
                  </a:cubicBezTo>
                  <a:cubicBezTo>
                    <a:pt x="850" y="1639"/>
                    <a:pt x="850" y="1639"/>
                    <a:pt x="850" y="1639"/>
                  </a:cubicBezTo>
                  <a:cubicBezTo>
                    <a:pt x="850" y="2064"/>
                    <a:pt x="1033" y="2247"/>
                    <a:pt x="1367" y="2247"/>
                  </a:cubicBezTo>
                  <a:cubicBezTo>
                    <a:pt x="1670" y="2247"/>
                    <a:pt x="1883" y="2064"/>
                    <a:pt x="1883" y="1639"/>
                  </a:cubicBezTo>
                  <a:cubicBezTo>
                    <a:pt x="1883" y="0"/>
                    <a:pt x="1883" y="0"/>
                    <a:pt x="1883" y="0"/>
                  </a:cubicBezTo>
                  <a:cubicBezTo>
                    <a:pt x="2733" y="0"/>
                    <a:pt x="2733" y="0"/>
                    <a:pt x="2733" y="0"/>
                  </a:cubicBezTo>
                  <a:cubicBezTo>
                    <a:pt x="2733" y="2976"/>
                    <a:pt x="2733" y="2976"/>
                    <a:pt x="2733" y="2976"/>
                  </a:cubicBezTo>
                  <a:cubicBezTo>
                    <a:pt x="1883" y="2976"/>
                    <a:pt x="1883" y="2976"/>
                    <a:pt x="1883" y="2976"/>
                  </a:cubicBezTo>
                  <a:cubicBezTo>
                    <a:pt x="1883" y="2550"/>
                    <a:pt x="1883" y="2550"/>
                    <a:pt x="1883" y="2550"/>
                  </a:cubicBezTo>
                  <a:cubicBezTo>
                    <a:pt x="1700" y="2793"/>
                    <a:pt x="1427" y="3036"/>
                    <a:pt x="1002" y="3036"/>
                  </a:cubicBezTo>
                  <a:cubicBezTo>
                    <a:pt x="364" y="3036"/>
                    <a:pt x="0" y="2611"/>
                    <a:pt x="0" y="1912"/>
                  </a:cubicBezTo>
                </a:path>
              </a:pathLst>
            </a:custGeom>
            <a:grpFill/>
            <a:ln>
              <a:noFill/>
            </a:ln>
          </p:spPr>
        </p:sp>
        <p:sp>
          <p:nvSpPr>
            <p:cNvPr id="46" name="Freeform 5"/>
            <p:cNvSpPr/>
            <p:nvPr/>
          </p:nvSpPr>
          <p:spPr>
            <a:xfrm>
              <a:off x="4951080" y="3223800"/>
              <a:ext cx="557640" cy="1355760"/>
            </a:xfrm>
            <a:custGeom>
              <a:avLst/>
              <a:gdLst/>
              <a:ahLst/>
              <a:cxnLst/>
              <a:rect l="0" t="0" r="r" b="b"/>
              <a:pathLst>
                <a:path w="1549" h="3766">
                  <a:moveTo>
                    <a:pt x="0" y="2884"/>
                  </a:moveTo>
                  <a:lnTo>
                    <a:pt x="0" y="2884"/>
                  </a:lnTo>
                  <a:cubicBezTo>
                    <a:pt x="0" y="0"/>
                    <a:pt x="0" y="0"/>
                    <a:pt x="0" y="0"/>
                  </a:cubicBezTo>
                  <a:cubicBezTo>
                    <a:pt x="850" y="0"/>
                    <a:pt x="850" y="0"/>
                    <a:pt x="850" y="0"/>
                  </a:cubicBezTo>
                  <a:cubicBezTo>
                    <a:pt x="850" y="759"/>
                    <a:pt x="850" y="759"/>
                    <a:pt x="850" y="759"/>
                  </a:cubicBezTo>
                  <a:cubicBezTo>
                    <a:pt x="1548" y="759"/>
                    <a:pt x="1548" y="759"/>
                    <a:pt x="1548" y="759"/>
                  </a:cubicBezTo>
                  <a:cubicBezTo>
                    <a:pt x="1548" y="1487"/>
                    <a:pt x="1548" y="1487"/>
                    <a:pt x="1548" y="1487"/>
                  </a:cubicBezTo>
                  <a:cubicBezTo>
                    <a:pt x="850" y="1487"/>
                    <a:pt x="850" y="1487"/>
                    <a:pt x="850" y="1487"/>
                  </a:cubicBezTo>
                  <a:cubicBezTo>
                    <a:pt x="850" y="2732"/>
                    <a:pt x="850" y="2732"/>
                    <a:pt x="850" y="2732"/>
                  </a:cubicBezTo>
                  <a:cubicBezTo>
                    <a:pt x="850" y="2945"/>
                    <a:pt x="941" y="3036"/>
                    <a:pt x="1122" y="3036"/>
                  </a:cubicBezTo>
                  <a:cubicBezTo>
                    <a:pt x="1274" y="3036"/>
                    <a:pt x="1396" y="3006"/>
                    <a:pt x="1517" y="2914"/>
                  </a:cubicBezTo>
                  <a:cubicBezTo>
                    <a:pt x="1517" y="3613"/>
                    <a:pt x="1517" y="3613"/>
                    <a:pt x="1517" y="3613"/>
                  </a:cubicBezTo>
                  <a:cubicBezTo>
                    <a:pt x="1365" y="3703"/>
                    <a:pt x="1153" y="3765"/>
                    <a:pt x="881" y="3765"/>
                  </a:cubicBezTo>
                  <a:cubicBezTo>
                    <a:pt x="334" y="3765"/>
                    <a:pt x="0" y="3582"/>
                    <a:pt x="0" y="2884"/>
                  </a:cubicBezTo>
                </a:path>
              </a:pathLst>
            </a:custGeom>
            <a:grpFill/>
            <a:ln>
              <a:noFill/>
            </a:ln>
          </p:spPr>
        </p:sp>
        <p:sp>
          <p:nvSpPr>
            <p:cNvPr id="47" name="Freeform 6"/>
            <p:cNvSpPr/>
            <p:nvPr/>
          </p:nvSpPr>
          <p:spPr>
            <a:xfrm>
              <a:off x="5639760" y="3475440"/>
              <a:ext cx="874800" cy="1114920"/>
            </a:xfrm>
            <a:custGeom>
              <a:avLst/>
              <a:gdLst/>
              <a:ahLst/>
              <a:cxnLst/>
              <a:rect l="0" t="0" r="r" b="b"/>
              <a:pathLst>
                <a:path w="2430" h="3097">
                  <a:moveTo>
                    <a:pt x="0" y="2640"/>
                  </a:moveTo>
                  <a:lnTo>
                    <a:pt x="0" y="2640"/>
                  </a:lnTo>
                  <a:cubicBezTo>
                    <a:pt x="364" y="2094"/>
                    <a:pt x="364" y="2094"/>
                    <a:pt x="364" y="2094"/>
                  </a:cubicBezTo>
                  <a:cubicBezTo>
                    <a:pt x="697" y="2307"/>
                    <a:pt x="1032" y="2428"/>
                    <a:pt x="1305" y="2428"/>
                  </a:cubicBezTo>
                  <a:cubicBezTo>
                    <a:pt x="1548" y="2428"/>
                    <a:pt x="1669" y="2337"/>
                    <a:pt x="1669" y="2215"/>
                  </a:cubicBezTo>
                  <a:lnTo>
                    <a:pt x="1669" y="2215"/>
                  </a:lnTo>
                  <a:cubicBezTo>
                    <a:pt x="1669" y="2033"/>
                    <a:pt x="1366" y="1972"/>
                    <a:pt x="1032" y="1851"/>
                  </a:cubicBezTo>
                  <a:cubicBezTo>
                    <a:pt x="637" y="1730"/>
                    <a:pt x="151" y="1547"/>
                    <a:pt x="151" y="971"/>
                  </a:cubicBezTo>
                  <a:cubicBezTo>
                    <a:pt x="151" y="940"/>
                    <a:pt x="151" y="940"/>
                    <a:pt x="151" y="940"/>
                  </a:cubicBezTo>
                  <a:cubicBezTo>
                    <a:pt x="151" y="332"/>
                    <a:pt x="637" y="0"/>
                    <a:pt x="1244" y="0"/>
                  </a:cubicBezTo>
                  <a:cubicBezTo>
                    <a:pt x="1609" y="0"/>
                    <a:pt x="2033" y="121"/>
                    <a:pt x="2368" y="363"/>
                  </a:cubicBezTo>
                  <a:cubicBezTo>
                    <a:pt x="2033" y="940"/>
                    <a:pt x="2033" y="940"/>
                    <a:pt x="2033" y="940"/>
                  </a:cubicBezTo>
                  <a:cubicBezTo>
                    <a:pt x="1730" y="758"/>
                    <a:pt x="1457" y="667"/>
                    <a:pt x="1214" y="667"/>
                  </a:cubicBezTo>
                  <a:cubicBezTo>
                    <a:pt x="1032" y="667"/>
                    <a:pt x="910" y="758"/>
                    <a:pt x="910" y="849"/>
                  </a:cubicBezTo>
                  <a:cubicBezTo>
                    <a:pt x="910" y="879"/>
                    <a:pt x="910" y="879"/>
                    <a:pt x="910" y="879"/>
                  </a:cubicBezTo>
                  <a:cubicBezTo>
                    <a:pt x="910" y="1031"/>
                    <a:pt x="1183" y="1122"/>
                    <a:pt x="1517" y="1244"/>
                  </a:cubicBezTo>
                  <a:cubicBezTo>
                    <a:pt x="1943" y="1365"/>
                    <a:pt x="2429" y="1578"/>
                    <a:pt x="2429" y="2124"/>
                  </a:cubicBezTo>
                  <a:lnTo>
                    <a:pt x="2429" y="2124"/>
                  </a:lnTo>
                  <a:cubicBezTo>
                    <a:pt x="2429" y="2793"/>
                    <a:pt x="1912" y="3096"/>
                    <a:pt x="1275" y="3096"/>
                  </a:cubicBezTo>
                  <a:cubicBezTo>
                    <a:pt x="850" y="3096"/>
                    <a:pt x="394" y="2944"/>
                    <a:pt x="0" y="2640"/>
                  </a:cubicBezTo>
                </a:path>
              </a:pathLst>
            </a:custGeom>
            <a:grpFill/>
            <a:ln>
              <a:noFill/>
            </a:ln>
          </p:spPr>
        </p:sp>
        <p:sp>
          <p:nvSpPr>
            <p:cNvPr id="48" name="Freeform 7"/>
            <p:cNvSpPr/>
            <p:nvPr/>
          </p:nvSpPr>
          <p:spPr>
            <a:xfrm>
              <a:off x="8317800" y="4250880"/>
              <a:ext cx="864360" cy="743760"/>
            </a:xfrm>
            <a:custGeom>
              <a:avLst/>
              <a:gdLst/>
              <a:ahLst/>
              <a:cxnLst/>
              <a:rect l="0" t="0" r="r" b="b"/>
              <a:pathLst>
                <a:path w="2401" h="2066">
                  <a:moveTo>
                    <a:pt x="1914" y="912"/>
                  </a:moveTo>
                  <a:lnTo>
                    <a:pt x="1914" y="912"/>
                  </a:lnTo>
                  <a:cubicBezTo>
                    <a:pt x="1883" y="942"/>
                    <a:pt x="1883" y="942"/>
                    <a:pt x="1883" y="942"/>
                  </a:cubicBezTo>
                  <a:cubicBezTo>
                    <a:pt x="1731" y="1185"/>
                    <a:pt x="1458" y="1428"/>
                    <a:pt x="1185" y="1579"/>
                  </a:cubicBezTo>
                  <a:cubicBezTo>
                    <a:pt x="911" y="1428"/>
                    <a:pt x="638" y="1185"/>
                    <a:pt x="486" y="912"/>
                  </a:cubicBezTo>
                  <a:cubicBezTo>
                    <a:pt x="729" y="547"/>
                    <a:pt x="821" y="213"/>
                    <a:pt x="851" y="0"/>
                  </a:cubicBezTo>
                  <a:cubicBezTo>
                    <a:pt x="425" y="0"/>
                    <a:pt x="425" y="0"/>
                    <a:pt x="425" y="0"/>
                  </a:cubicBezTo>
                  <a:cubicBezTo>
                    <a:pt x="365" y="274"/>
                    <a:pt x="243" y="547"/>
                    <a:pt x="61" y="790"/>
                  </a:cubicBezTo>
                  <a:cubicBezTo>
                    <a:pt x="0" y="882"/>
                    <a:pt x="0" y="882"/>
                    <a:pt x="0" y="882"/>
                  </a:cubicBezTo>
                  <a:cubicBezTo>
                    <a:pt x="31" y="1003"/>
                    <a:pt x="31" y="1003"/>
                    <a:pt x="31" y="1003"/>
                  </a:cubicBezTo>
                  <a:cubicBezTo>
                    <a:pt x="243" y="1397"/>
                    <a:pt x="668" y="1822"/>
                    <a:pt x="1124" y="2005"/>
                  </a:cubicBezTo>
                  <a:cubicBezTo>
                    <a:pt x="1185" y="2065"/>
                    <a:pt x="1185" y="2065"/>
                    <a:pt x="1185" y="2065"/>
                  </a:cubicBezTo>
                  <a:cubicBezTo>
                    <a:pt x="1275" y="2005"/>
                    <a:pt x="1275" y="2005"/>
                    <a:pt x="1275" y="2005"/>
                  </a:cubicBezTo>
                  <a:cubicBezTo>
                    <a:pt x="1671" y="1853"/>
                    <a:pt x="2035" y="1519"/>
                    <a:pt x="2247" y="1185"/>
                  </a:cubicBezTo>
                  <a:cubicBezTo>
                    <a:pt x="2278" y="1124"/>
                    <a:pt x="2339" y="1063"/>
                    <a:pt x="2339" y="1003"/>
                  </a:cubicBezTo>
                  <a:cubicBezTo>
                    <a:pt x="2400" y="882"/>
                    <a:pt x="2400" y="882"/>
                    <a:pt x="2400" y="882"/>
                  </a:cubicBezTo>
                  <a:cubicBezTo>
                    <a:pt x="2339" y="790"/>
                    <a:pt x="2339" y="790"/>
                    <a:pt x="2339" y="790"/>
                  </a:cubicBezTo>
                  <a:cubicBezTo>
                    <a:pt x="2126" y="486"/>
                    <a:pt x="2035" y="183"/>
                    <a:pt x="1974" y="0"/>
                  </a:cubicBezTo>
                  <a:cubicBezTo>
                    <a:pt x="1550" y="0"/>
                    <a:pt x="1550" y="0"/>
                    <a:pt x="1550" y="0"/>
                  </a:cubicBezTo>
                  <a:cubicBezTo>
                    <a:pt x="1580" y="213"/>
                    <a:pt x="1671" y="547"/>
                    <a:pt x="1914" y="912"/>
                  </a:cubicBezTo>
                </a:path>
              </a:pathLst>
            </a:custGeom>
            <a:grpFill/>
            <a:ln>
              <a:noFill/>
            </a:ln>
          </p:spPr>
        </p:sp>
        <p:sp>
          <p:nvSpPr>
            <p:cNvPr id="49" name="Freeform 8"/>
            <p:cNvSpPr/>
            <p:nvPr/>
          </p:nvSpPr>
          <p:spPr>
            <a:xfrm>
              <a:off x="8197560" y="2152440"/>
              <a:ext cx="1104480" cy="1661760"/>
            </a:xfrm>
            <a:custGeom>
              <a:avLst/>
              <a:gdLst/>
              <a:ahLst/>
              <a:cxnLst/>
              <a:rect l="0" t="0" r="r" b="b"/>
              <a:pathLst>
                <a:path w="3068" h="4616">
                  <a:moveTo>
                    <a:pt x="790" y="3279"/>
                  </a:moveTo>
                  <a:lnTo>
                    <a:pt x="790" y="3279"/>
                  </a:lnTo>
                  <a:cubicBezTo>
                    <a:pt x="608" y="2885"/>
                    <a:pt x="426" y="2521"/>
                    <a:pt x="426" y="2156"/>
                  </a:cubicBezTo>
                  <a:cubicBezTo>
                    <a:pt x="456" y="1732"/>
                    <a:pt x="669" y="1306"/>
                    <a:pt x="1093" y="1003"/>
                  </a:cubicBezTo>
                  <a:cubicBezTo>
                    <a:pt x="1155" y="942"/>
                    <a:pt x="1367" y="790"/>
                    <a:pt x="1519" y="638"/>
                  </a:cubicBezTo>
                  <a:cubicBezTo>
                    <a:pt x="1701" y="790"/>
                    <a:pt x="1914" y="942"/>
                    <a:pt x="1974" y="1003"/>
                  </a:cubicBezTo>
                  <a:cubicBezTo>
                    <a:pt x="2369" y="1306"/>
                    <a:pt x="2612" y="1732"/>
                    <a:pt x="2612" y="2156"/>
                  </a:cubicBezTo>
                  <a:cubicBezTo>
                    <a:pt x="2642" y="2521"/>
                    <a:pt x="2460" y="2885"/>
                    <a:pt x="2278" y="3279"/>
                  </a:cubicBezTo>
                  <a:cubicBezTo>
                    <a:pt x="2126" y="3675"/>
                    <a:pt x="1914" y="4129"/>
                    <a:pt x="1852" y="4615"/>
                  </a:cubicBezTo>
                  <a:cubicBezTo>
                    <a:pt x="2308" y="4615"/>
                    <a:pt x="2308" y="4615"/>
                    <a:pt x="2308" y="4615"/>
                  </a:cubicBezTo>
                  <a:cubicBezTo>
                    <a:pt x="2338" y="4220"/>
                    <a:pt x="2521" y="3827"/>
                    <a:pt x="2673" y="3462"/>
                  </a:cubicBezTo>
                  <a:cubicBezTo>
                    <a:pt x="2885" y="3037"/>
                    <a:pt x="3067" y="2612"/>
                    <a:pt x="3067" y="2156"/>
                  </a:cubicBezTo>
                  <a:cubicBezTo>
                    <a:pt x="3067" y="1610"/>
                    <a:pt x="2764" y="1033"/>
                    <a:pt x="2248" y="669"/>
                  </a:cubicBezTo>
                  <a:cubicBezTo>
                    <a:pt x="2065" y="517"/>
                    <a:pt x="1822" y="334"/>
                    <a:pt x="1701" y="183"/>
                  </a:cubicBezTo>
                  <a:cubicBezTo>
                    <a:pt x="1519" y="0"/>
                    <a:pt x="1519" y="0"/>
                    <a:pt x="1519" y="0"/>
                  </a:cubicBezTo>
                  <a:cubicBezTo>
                    <a:pt x="1367" y="183"/>
                    <a:pt x="1367" y="183"/>
                    <a:pt x="1367" y="183"/>
                  </a:cubicBezTo>
                  <a:cubicBezTo>
                    <a:pt x="1185" y="364"/>
                    <a:pt x="881" y="607"/>
                    <a:pt x="820" y="669"/>
                  </a:cubicBezTo>
                  <a:cubicBezTo>
                    <a:pt x="304" y="1033"/>
                    <a:pt x="0" y="1610"/>
                    <a:pt x="0" y="2156"/>
                  </a:cubicBezTo>
                  <a:cubicBezTo>
                    <a:pt x="0" y="2612"/>
                    <a:pt x="183" y="3037"/>
                    <a:pt x="365" y="3462"/>
                  </a:cubicBezTo>
                  <a:cubicBezTo>
                    <a:pt x="547" y="3827"/>
                    <a:pt x="699" y="4220"/>
                    <a:pt x="759" y="4615"/>
                  </a:cubicBezTo>
                  <a:cubicBezTo>
                    <a:pt x="1215" y="4615"/>
                    <a:pt x="1215" y="4615"/>
                    <a:pt x="1215" y="4615"/>
                  </a:cubicBezTo>
                  <a:cubicBezTo>
                    <a:pt x="1155" y="4129"/>
                    <a:pt x="942" y="3675"/>
                    <a:pt x="790" y="3279"/>
                  </a:cubicBezTo>
                </a:path>
              </a:pathLst>
            </a:custGeom>
            <a:grpFill/>
            <a:ln>
              <a:noFill/>
            </a:ln>
          </p:spPr>
        </p:sp>
        <p:sp>
          <p:nvSpPr>
            <p:cNvPr id="50" name="Freeform 9"/>
            <p:cNvSpPr/>
            <p:nvPr/>
          </p:nvSpPr>
          <p:spPr>
            <a:xfrm>
              <a:off x="9181800" y="3048840"/>
              <a:ext cx="1148040" cy="765360"/>
            </a:xfrm>
            <a:custGeom>
              <a:avLst/>
              <a:gdLst/>
              <a:ahLst/>
              <a:cxnLst/>
              <a:rect l="0" t="0" r="r" b="b"/>
              <a:pathLst>
                <a:path w="3189" h="2126">
                  <a:moveTo>
                    <a:pt x="2824" y="486"/>
                  </a:moveTo>
                  <a:lnTo>
                    <a:pt x="2824" y="486"/>
                  </a:lnTo>
                  <a:cubicBezTo>
                    <a:pt x="2551" y="182"/>
                    <a:pt x="2186" y="0"/>
                    <a:pt x="1791" y="0"/>
                  </a:cubicBezTo>
                  <a:lnTo>
                    <a:pt x="1791" y="0"/>
                  </a:lnTo>
                  <a:cubicBezTo>
                    <a:pt x="1275" y="0"/>
                    <a:pt x="819" y="274"/>
                    <a:pt x="486" y="821"/>
                  </a:cubicBezTo>
                  <a:cubicBezTo>
                    <a:pt x="182" y="1275"/>
                    <a:pt x="30" y="1791"/>
                    <a:pt x="0" y="2125"/>
                  </a:cubicBezTo>
                  <a:cubicBezTo>
                    <a:pt x="455" y="2125"/>
                    <a:pt x="455" y="2125"/>
                    <a:pt x="455" y="2125"/>
                  </a:cubicBezTo>
                  <a:cubicBezTo>
                    <a:pt x="486" y="1852"/>
                    <a:pt x="607" y="1428"/>
                    <a:pt x="850" y="1063"/>
                  </a:cubicBezTo>
                  <a:cubicBezTo>
                    <a:pt x="1032" y="759"/>
                    <a:pt x="1336" y="425"/>
                    <a:pt x="1791" y="425"/>
                  </a:cubicBezTo>
                  <a:lnTo>
                    <a:pt x="1791" y="425"/>
                  </a:lnTo>
                  <a:cubicBezTo>
                    <a:pt x="2065" y="425"/>
                    <a:pt x="2308" y="547"/>
                    <a:pt x="2459" y="759"/>
                  </a:cubicBezTo>
                  <a:cubicBezTo>
                    <a:pt x="2641" y="972"/>
                    <a:pt x="2732" y="1245"/>
                    <a:pt x="2672" y="1548"/>
                  </a:cubicBezTo>
                  <a:cubicBezTo>
                    <a:pt x="3097" y="1639"/>
                    <a:pt x="3097" y="1639"/>
                    <a:pt x="3097" y="1639"/>
                  </a:cubicBezTo>
                  <a:cubicBezTo>
                    <a:pt x="3188" y="1215"/>
                    <a:pt x="3067" y="789"/>
                    <a:pt x="2824" y="486"/>
                  </a:cubicBezTo>
                </a:path>
              </a:pathLst>
            </a:custGeom>
            <a:grpFill/>
            <a:ln>
              <a:noFill/>
            </a:ln>
          </p:spPr>
        </p:sp>
        <p:sp>
          <p:nvSpPr>
            <p:cNvPr id="51" name="Freeform 10"/>
            <p:cNvSpPr/>
            <p:nvPr/>
          </p:nvSpPr>
          <p:spPr>
            <a:xfrm>
              <a:off x="7170120" y="3048840"/>
              <a:ext cx="1148040" cy="765360"/>
            </a:xfrm>
            <a:custGeom>
              <a:avLst/>
              <a:gdLst/>
              <a:ahLst/>
              <a:cxnLst/>
              <a:rect l="0" t="0" r="r" b="b"/>
              <a:pathLst>
                <a:path w="3189" h="2126">
                  <a:moveTo>
                    <a:pt x="2703" y="821"/>
                  </a:moveTo>
                  <a:lnTo>
                    <a:pt x="2703" y="821"/>
                  </a:lnTo>
                  <a:cubicBezTo>
                    <a:pt x="2368" y="274"/>
                    <a:pt x="1882" y="0"/>
                    <a:pt x="1397" y="0"/>
                  </a:cubicBezTo>
                  <a:cubicBezTo>
                    <a:pt x="1366" y="0"/>
                    <a:pt x="1366" y="0"/>
                    <a:pt x="1366" y="0"/>
                  </a:cubicBezTo>
                  <a:cubicBezTo>
                    <a:pt x="972" y="0"/>
                    <a:pt x="607" y="182"/>
                    <a:pt x="364" y="486"/>
                  </a:cubicBezTo>
                  <a:cubicBezTo>
                    <a:pt x="122" y="789"/>
                    <a:pt x="0" y="1215"/>
                    <a:pt x="90" y="1639"/>
                  </a:cubicBezTo>
                  <a:cubicBezTo>
                    <a:pt x="516" y="1548"/>
                    <a:pt x="516" y="1548"/>
                    <a:pt x="516" y="1548"/>
                  </a:cubicBezTo>
                  <a:cubicBezTo>
                    <a:pt x="455" y="1275"/>
                    <a:pt x="546" y="972"/>
                    <a:pt x="698" y="759"/>
                  </a:cubicBezTo>
                  <a:cubicBezTo>
                    <a:pt x="881" y="547"/>
                    <a:pt x="1123" y="425"/>
                    <a:pt x="1366" y="425"/>
                  </a:cubicBezTo>
                  <a:lnTo>
                    <a:pt x="1366" y="425"/>
                  </a:lnTo>
                  <a:cubicBezTo>
                    <a:pt x="1852" y="425"/>
                    <a:pt x="2155" y="759"/>
                    <a:pt x="2338" y="1063"/>
                  </a:cubicBezTo>
                  <a:cubicBezTo>
                    <a:pt x="2581" y="1428"/>
                    <a:pt x="2703" y="1852"/>
                    <a:pt x="2733" y="2125"/>
                  </a:cubicBezTo>
                  <a:cubicBezTo>
                    <a:pt x="3188" y="2125"/>
                    <a:pt x="3188" y="2125"/>
                    <a:pt x="3188" y="2125"/>
                  </a:cubicBezTo>
                  <a:cubicBezTo>
                    <a:pt x="3158" y="1791"/>
                    <a:pt x="3006" y="1275"/>
                    <a:pt x="2703" y="821"/>
                  </a:cubicBezTo>
                </a:path>
              </a:pathLst>
            </a:custGeom>
            <a:grpFill/>
            <a:ln>
              <a:noFill/>
            </a:ln>
          </p:spPr>
        </p:sp>
        <p:sp>
          <p:nvSpPr>
            <p:cNvPr id="52" name="Freeform 11"/>
            <p:cNvSpPr/>
            <p:nvPr/>
          </p:nvSpPr>
          <p:spPr>
            <a:xfrm>
              <a:off x="7847640" y="3956040"/>
              <a:ext cx="1804320" cy="153360"/>
            </a:xfrm>
            <a:custGeom>
              <a:avLst/>
              <a:gdLst/>
              <a:ahLst/>
              <a:cxnLst/>
              <a:rect l="0" t="0" r="r" b="b"/>
              <a:pathLst>
                <a:path w="5012" h="426">
                  <a:moveTo>
                    <a:pt x="5011" y="425"/>
                  </a:moveTo>
                  <a:lnTo>
                    <a:pt x="0" y="425"/>
                  </a:lnTo>
                  <a:lnTo>
                    <a:pt x="0" y="0"/>
                  </a:lnTo>
                  <a:lnTo>
                    <a:pt x="5011" y="0"/>
                  </a:lnTo>
                  <a:lnTo>
                    <a:pt x="5011" y="425"/>
                  </a:lnTo>
                </a:path>
              </a:pathLst>
            </a:custGeom>
            <a:grpFill/>
            <a:ln>
              <a:noFill/>
            </a:ln>
          </p:spPr>
        </p:sp>
      </p:grpSp>
      <p:pic>
        <p:nvPicPr>
          <p:cNvPr id="26" name="Picture 25"/>
          <p:cNvPicPr>
            <a:picLocks noChangeAspect="1"/>
          </p:cNvPicPr>
          <p:nvPr userDrawn="1"/>
        </p:nvPicPr>
        <p:blipFill rotWithShape="1">
          <a:blip r:embed="rId2">
            <a:extLst>
              <a:ext uri="{28A0092B-C50C-407E-A947-70E740481C1C}">
                <a14:useLocalDpi xmlns:a14="http://schemas.microsoft.com/office/drawing/2010/main" val="0"/>
              </a:ext>
            </a:extLst>
          </a:blip>
          <a:srcRect l="21449" r="21449" b="35521"/>
          <a:stretch/>
        </p:blipFill>
        <p:spPr>
          <a:xfrm>
            <a:off x="2846663" y="852689"/>
            <a:ext cx="6498674" cy="5359268"/>
          </a:xfrm>
          <a:prstGeom prst="rect">
            <a:avLst/>
          </a:prstGeom>
        </p:spPr>
      </p:pic>
    </p:spTree>
    <p:extLst>
      <p:ext uri="{BB962C8B-B14F-4D97-AF65-F5344CB8AC3E}">
        <p14:creationId xmlns:p14="http://schemas.microsoft.com/office/powerpoint/2010/main" val="15206270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userDrawn="1">
  <p:cSld name="•Light Image left">
    <p:bg>
      <p:bgPr>
        <a:solidFill>
          <a:schemeClr val="tx2"/>
        </a:solidFill>
        <a:effectLst/>
      </p:bgPr>
    </p:bg>
    <p:spTree>
      <p:nvGrpSpPr>
        <p:cNvPr id="1" name=""/>
        <p:cNvGrpSpPr/>
        <p:nvPr/>
      </p:nvGrpSpPr>
      <p:grpSpPr>
        <a:xfrm>
          <a:off x="0" y="0"/>
          <a:ext cx="0" cy="0"/>
          <a:chOff x="0" y="0"/>
          <a:chExt cx="0" cy="0"/>
        </a:xfrm>
      </p:grpSpPr>
      <p:sp>
        <p:nvSpPr>
          <p:cNvPr id="21" name="Picture Placeholder 3">
            <a:extLst>
              <a:ext uri="{FF2B5EF4-FFF2-40B4-BE49-F238E27FC236}">
                <a16:creationId xmlns:a16="http://schemas.microsoft.com/office/drawing/2014/main" id="{CB9883E9-1329-9D49-A166-F38296D40910}"/>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bg1"/>
                </a:solidFill>
              </a:defRPr>
            </a:lvl1pPr>
          </a:lstStyle>
          <a:p>
            <a:r>
              <a:rPr lang="en-GB"/>
              <a:t>Click to insert image</a:t>
            </a:r>
          </a:p>
          <a:p>
            <a:r>
              <a:rPr lang="en-GB"/>
              <a:t>The optimum image size is 640 x 720 pixels at 96 dpi</a:t>
            </a:r>
          </a:p>
        </p:txBody>
      </p:sp>
      <p:sp>
        <p:nvSpPr>
          <p:cNvPr id="5" name="Holder 5"/>
          <p:cNvSpPr>
            <a:spLocks noGrp="1"/>
          </p:cNvSpPr>
          <p:nvPr>
            <p:ph type="ftr" sz="quarter" idx="5"/>
          </p:nvPr>
        </p:nvSpPr>
        <p:spPr/>
        <p:txBody>
          <a:bodyPr lIns="0" tIns="0" rIns="0" bIns="0"/>
          <a:lstStyle>
            <a:lvl1pPr>
              <a:defRPr sz="750" b="1" i="0">
                <a:solidFill>
                  <a:schemeClr val="bg1"/>
                </a:solidFill>
                <a:latin typeface="Arial"/>
                <a:cs typeface="Arial"/>
              </a:defRPr>
            </a:lvl1pPr>
          </a:lstStyle>
          <a:p>
            <a:pPr marL="9525">
              <a:spcBef>
                <a:spcPts val="83"/>
              </a:spcBef>
            </a:pPr>
            <a:r>
              <a:rPr lang="en-GB" spc="56">
                <a:latin typeface="Nunito Sans" panose="00000500000000000000" pitchFamily="2" charset="0"/>
              </a:rPr>
              <a:t>© </a:t>
            </a:r>
            <a:r>
              <a:rPr lang="en-GB" spc="-4">
                <a:latin typeface="Nunito Sans" panose="00000500000000000000" pitchFamily="2" charset="0"/>
              </a:rPr>
              <a:t>The </a:t>
            </a:r>
            <a:r>
              <a:rPr lang="en-GB" spc="-15">
                <a:latin typeface="Nunito Sans" panose="00000500000000000000" pitchFamily="2" charset="0"/>
              </a:rPr>
              <a:t>Scout Association</a:t>
            </a:r>
          </a:p>
        </p:txBody>
      </p:sp>
      <p:sp>
        <p:nvSpPr>
          <p:cNvPr id="6" name="Holder 6"/>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7" name="Holder 7"/>
          <p:cNvSpPr>
            <a:spLocks noGrp="1"/>
          </p:cNvSpPr>
          <p:nvPr>
            <p:ph type="sldNum" sz="quarter" idx="7"/>
          </p:nvPr>
        </p:nvSpPr>
        <p:spPr/>
        <p:txBody>
          <a:bodyPr lIns="0" tIns="0" rIns="0" bIns="0"/>
          <a:lstStyle>
            <a:lvl1pPr>
              <a:defRPr sz="750" b="1" i="0">
                <a:solidFill>
                  <a:schemeClr val="bg1"/>
                </a:solidFill>
                <a:latin typeface="Nunito Sans" panose="00000500000000000000" pitchFamily="2" charset="0"/>
                <a:cs typeface="Arial"/>
              </a:defRPr>
            </a:lvl1pPr>
          </a:lstStyle>
          <a:p>
            <a:pPr marL="19050">
              <a:spcBef>
                <a:spcPts val="83"/>
              </a:spcBef>
            </a:pPr>
            <a:fld id="{81D60167-4931-47E6-BA6A-407CBD079E47}" type="slidenum">
              <a:rPr lang="en-GB" spc="26" smtClean="0"/>
              <a:pPr marL="19050">
                <a:spcBef>
                  <a:spcPts val="83"/>
                </a:spcBef>
              </a:pPr>
              <a:t>‹#›</a:t>
            </a:fld>
            <a:endParaRPr lang="en-GB" spc="26"/>
          </a:p>
        </p:txBody>
      </p:sp>
      <p:sp>
        <p:nvSpPr>
          <p:cNvPr id="20" name="object 17"/>
          <p:cNvSpPr txBox="1"/>
          <p:nvPr userDrawn="1"/>
        </p:nvSpPr>
        <p:spPr>
          <a:xfrm>
            <a:off x="345675" y="313809"/>
            <a:ext cx="2604611" cy="217367"/>
          </a:xfrm>
          <a:prstGeom prst="rect">
            <a:avLst/>
          </a:prstGeom>
        </p:spPr>
        <p:txBody>
          <a:bodyPr vert="horz" wrap="square" lIns="0" tIns="9525" rIns="0" bIns="0" rtlCol="0">
            <a:spAutoFit/>
          </a:bodyPr>
          <a:lstStyle/>
          <a:p>
            <a:pPr marL="9525">
              <a:lnSpc>
                <a:spcPct val="100000"/>
              </a:lnSpc>
              <a:spcBef>
                <a:spcPts val="75"/>
              </a:spcBef>
            </a:pPr>
            <a:r>
              <a:rPr sz="1350" b="0" i="0" spc="19">
                <a:solidFill>
                  <a:schemeClr val="tx1"/>
                </a:solidFill>
                <a:latin typeface="Nunito Sans Black" charset="0"/>
                <a:ea typeface="Nunito Sans Black" charset="0"/>
                <a:cs typeface="Nunito Sans Black" charset="0"/>
              </a:rPr>
              <a:t>Do </a:t>
            </a:r>
            <a:r>
              <a:rPr sz="1350" b="0" i="0" spc="0">
                <a:solidFill>
                  <a:schemeClr val="tx1"/>
                </a:solidFill>
                <a:latin typeface="Nunito Sans Black" charset="0"/>
                <a:ea typeface="Nunito Sans Black" charset="0"/>
                <a:cs typeface="Nunito Sans Black" charset="0"/>
              </a:rPr>
              <a:t>more. </a:t>
            </a:r>
            <a:r>
              <a:rPr sz="1350" b="0" i="0">
                <a:solidFill>
                  <a:schemeClr val="tx1"/>
                </a:solidFill>
                <a:latin typeface="Nunito Sans Black" charset="0"/>
                <a:ea typeface="Nunito Sans Black" charset="0"/>
                <a:cs typeface="Nunito Sans Black" charset="0"/>
              </a:rPr>
              <a:t>Share </a:t>
            </a:r>
            <a:r>
              <a:rPr sz="1350" b="0" i="0" spc="0">
                <a:solidFill>
                  <a:schemeClr val="tx1"/>
                </a:solidFill>
                <a:latin typeface="Nunito Sans Black" charset="0"/>
                <a:ea typeface="Nunito Sans Black" charset="0"/>
                <a:cs typeface="Nunito Sans Black" charset="0"/>
              </a:rPr>
              <a:t>more. </a:t>
            </a:r>
            <a:r>
              <a:rPr sz="1350" b="0" i="0" spc="-34">
                <a:solidFill>
                  <a:schemeClr val="tx1"/>
                </a:solidFill>
                <a:latin typeface="Nunito Sans Black" charset="0"/>
                <a:ea typeface="Nunito Sans Black" charset="0"/>
                <a:cs typeface="Nunito Sans Black" charset="0"/>
              </a:rPr>
              <a:t>Be</a:t>
            </a:r>
            <a:r>
              <a:rPr sz="1350" b="0" i="0" spc="-11">
                <a:solidFill>
                  <a:schemeClr val="tx1"/>
                </a:solidFill>
                <a:latin typeface="Nunito Sans Black" charset="0"/>
                <a:ea typeface="Nunito Sans Black" charset="0"/>
                <a:cs typeface="Nunito Sans Black" charset="0"/>
              </a:rPr>
              <a:t> </a:t>
            </a:r>
            <a:r>
              <a:rPr sz="1350" b="0" i="0" spc="0">
                <a:solidFill>
                  <a:schemeClr val="tx1"/>
                </a:solidFill>
                <a:latin typeface="Nunito Sans Black" charset="0"/>
                <a:ea typeface="Nunito Sans Black" charset="0"/>
                <a:cs typeface="Nunito Sans Black" charset="0"/>
              </a:rPr>
              <a:t>more.</a:t>
            </a:r>
            <a:endParaRPr sz="1350" b="0" i="0">
              <a:solidFill>
                <a:schemeClr val="tx1"/>
              </a:solidFill>
              <a:latin typeface="Nunito Sans Black" charset="0"/>
              <a:ea typeface="Nunito Sans Black" charset="0"/>
              <a:cs typeface="Nunito Sans Black" charset="0"/>
            </a:endParaRPr>
          </a:p>
        </p:txBody>
      </p:sp>
      <p:sp>
        <p:nvSpPr>
          <p:cNvPr id="26" name="Text Placeholder 23">
            <a:extLst>
              <a:ext uri="{FF2B5EF4-FFF2-40B4-BE49-F238E27FC236}">
                <a16:creationId xmlns:a16="http://schemas.microsoft.com/office/drawing/2014/main" id="{FDF02F80-79CD-924B-90D6-F6DBA0C480BF}"/>
              </a:ext>
            </a:extLst>
          </p:cNvPr>
          <p:cNvSpPr>
            <a:spLocks noGrp="1"/>
          </p:cNvSpPr>
          <p:nvPr>
            <p:ph type="body" sz="quarter" idx="11"/>
          </p:nvPr>
        </p:nvSpPr>
        <p:spPr>
          <a:xfrm>
            <a:off x="7249238" y="1620000"/>
            <a:ext cx="3780000" cy="4502944"/>
          </a:xfrm>
          <a:prstGeom prst="rect">
            <a:avLst/>
          </a:prstGeom>
        </p:spPr>
        <p:txBody>
          <a:bodyPr>
            <a:noAutofit/>
          </a:bodyPr>
          <a:lstStyle>
            <a:lvl1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smtClean="0">
                <a:solidFill>
                  <a:schemeClr val="bg1"/>
                </a:solidFill>
                <a:latin typeface="Nunito Sans" charset="0"/>
                <a:ea typeface="Nunito Sans" charset="0"/>
                <a:cs typeface="Nunito Sans" charset="0"/>
              </a:defRPr>
            </a:lvl1pPr>
            <a:lvl2pPr marL="133200" marR="3810" indent="-122400" algn="l" defTabSz="685800" rtl="0" eaLnBrk="1" latinLnBrk="0" hangingPunct="1">
              <a:lnSpc>
                <a:spcPts val="2055"/>
              </a:lnSpc>
              <a:spcBef>
                <a:spcPts val="1706"/>
              </a:spcBef>
              <a:buClrTx/>
              <a:buFont typeface="Arial" panose="020B0604020202020204" pitchFamily="34" charset="0"/>
              <a:buChar char="•"/>
              <a:tabLst/>
              <a:defRPr lang="en-US" sz="1800" b="1" i="0" kern="1200" dirty="0" smtClean="0">
                <a:solidFill>
                  <a:schemeClr val="bg1"/>
                </a:solidFill>
                <a:latin typeface="Nunito Sans Black" charset="0"/>
                <a:ea typeface="Nunito Sans Black" charset="0"/>
                <a:cs typeface="Nunito Sans Black" charset="0"/>
              </a:defRPr>
            </a:lvl2pPr>
            <a:lvl3pPr marL="131763" marR="3810" indent="-122238" algn="l" defTabSz="685800" rtl="0" eaLnBrk="1" latinLnBrk="0" hangingPunct="1">
              <a:lnSpc>
                <a:spcPts val="2055"/>
              </a:lnSpc>
              <a:spcBef>
                <a:spcPts val="315"/>
              </a:spcBef>
              <a:buClrTx/>
              <a:buFont typeface="Arial" panose="020B0604020202020204" pitchFamily="34" charset="0"/>
              <a:buChar char="•"/>
              <a:tabLst/>
              <a:defRPr lang="en-US" sz="1800" b="1" i="0" kern="1200" spc="-45" dirty="0" smtClean="0">
                <a:solidFill>
                  <a:schemeClr val="bg1"/>
                </a:solidFill>
                <a:latin typeface="Nunito Sans" charset="0"/>
                <a:ea typeface="Nunito Sans" charset="0"/>
                <a:cs typeface="Nunito Sans" charset="0"/>
              </a:defRPr>
            </a:lvl3pPr>
            <a:lvl4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smtClean="0">
                <a:solidFill>
                  <a:schemeClr val="bg1"/>
                </a:solidFill>
                <a:latin typeface="Nunito Sans" charset="0"/>
                <a:ea typeface="Nunito Sans" charset="0"/>
                <a:cs typeface="Nunito Sans" charset="0"/>
              </a:defRPr>
            </a:lvl4pPr>
            <a:lvl5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 name="Picture 1">
            <a:extLst>
              <a:ext uri="{FF2B5EF4-FFF2-40B4-BE49-F238E27FC236}">
                <a16:creationId xmlns:a16="http://schemas.microsoft.com/office/drawing/2014/main" id="{E8320A8B-59E3-9BDC-7207-6A5CBCAD310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8" y="360363"/>
            <a:ext cx="1745787" cy="492319"/>
          </a:xfrm>
          <a:prstGeom prst="rect">
            <a:avLst/>
          </a:prstGeom>
        </p:spPr>
      </p:pic>
    </p:spTree>
    <p:extLst>
      <p:ext uri="{BB962C8B-B14F-4D97-AF65-F5344CB8AC3E}">
        <p14:creationId xmlns:p14="http://schemas.microsoft.com/office/powerpoint/2010/main" val="383016654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userDrawn="1">
  <p:cSld name="Light Image left 2">
    <p:bg>
      <p:bgPr>
        <a:solidFill>
          <a:schemeClr val="accent1"/>
        </a:solidFill>
        <a:effectLst/>
      </p:bgPr>
    </p:bg>
    <p:spTree>
      <p:nvGrpSpPr>
        <p:cNvPr id="1" name=""/>
        <p:cNvGrpSpPr/>
        <p:nvPr/>
      </p:nvGrpSpPr>
      <p:grpSpPr>
        <a:xfrm>
          <a:off x="0" y="0"/>
          <a:ext cx="0" cy="0"/>
          <a:chOff x="0" y="0"/>
          <a:chExt cx="0" cy="0"/>
        </a:xfrm>
      </p:grpSpPr>
      <p:sp>
        <p:nvSpPr>
          <p:cNvPr id="26" name="Picture Placeholder 3">
            <a:extLst>
              <a:ext uri="{FF2B5EF4-FFF2-40B4-BE49-F238E27FC236}">
                <a16:creationId xmlns:a16="http://schemas.microsoft.com/office/drawing/2014/main" id="{6BFA7EDD-8B47-BC47-915B-BDA8F9C52186}"/>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bg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27" name="Text Placeholder 23">
            <a:extLst>
              <a:ext uri="{FF2B5EF4-FFF2-40B4-BE49-F238E27FC236}">
                <a16:creationId xmlns:a16="http://schemas.microsoft.com/office/drawing/2014/main" id="{EAD66F0F-54DD-3B40-A76D-4591E7A821F5}"/>
              </a:ext>
            </a:extLst>
          </p:cNvPr>
          <p:cNvSpPr>
            <a:spLocks noGrp="1"/>
          </p:cNvSpPr>
          <p:nvPr>
            <p:ph type="body" sz="quarter" idx="11"/>
          </p:nvPr>
        </p:nvSpPr>
        <p:spPr>
          <a:xfrm>
            <a:off x="7249238" y="1620000"/>
            <a:ext cx="3780000" cy="4502944"/>
          </a:xfrm>
          <a:prstGeom prst="rect">
            <a:avLst/>
          </a:prstGeom>
        </p:spPr>
        <p:txBody>
          <a:bodyPr>
            <a:noAutofit/>
          </a:bodyPr>
          <a:lstStyle>
            <a:lvl1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1pPr>
            <a:lvl2pPr marL="10800" marR="3810" indent="0" algn="l" defTabSz="685800" rtl="0" eaLnBrk="1" latinLnBrk="0" hangingPunct="1">
              <a:lnSpc>
                <a:spcPts val="2055"/>
              </a:lnSpc>
              <a:spcBef>
                <a:spcPts val="1706"/>
              </a:spcBef>
              <a:buClrTx/>
              <a:buFont typeface="Arial" panose="020B0604020202020204" pitchFamily="34" charset="0"/>
              <a:buNone/>
              <a:tabLst/>
              <a:defRPr lang="en-US" sz="1800" b="1" i="0" kern="1200" dirty="0" smtClean="0">
                <a:solidFill>
                  <a:schemeClr val="bg1"/>
                </a:solidFill>
                <a:latin typeface="Nunito Sans Black" charset="0"/>
                <a:ea typeface="Nunito Sans Black" charset="0"/>
                <a:cs typeface="Nunito Sans Black" charset="0"/>
              </a:defRPr>
            </a:lvl2pPr>
            <a:lvl3pPr marL="10800" marR="3810" indent="0" algn="l" defTabSz="685800" rtl="0" eaLnBrk="1" latinLnBrk="0" hangingPunct="1">
              <a:lnSpc>
                <a:spcPts val="2055"/>
              </a:lnSpc>
              <a:spcBef>
                <a:spcPts val="315"/>
              </a:spcBef>
              <a:buClrTx/>
              <a:buFont typeface="Arial" panose="020B0604020202020204" pitchFamily="34" charset="0"/>
              <a:buNone/>
              <a:tabLst/>
              <a:defRPr lang="en-US" sz="1800" b="1" i="0" kern="1200" spc="-45" dirty="0" smtClean="0">
                <a:solidFill>
                  <a:schemeClr val="bg1"/>
                </a:solidFill>
                <a:latin typeface="Nunito Sans" charset="0"/>
                <a:ea typeface="Nunito Sans" charset="0"/>
                <a:cs typeface="Nunito Sans" charset="0"/>
              </a:defRPr>
            </a:lvl3pPr>
            <a:lvl4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4pPr>
            <a:lvl5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id="{A6C3376C-7F39-9E3C-537E-94440A84F3A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8" y="360363"/>
            <a:ext cx="1745787" cy="492319"/>
          </a:xfrm>
          <a:prstGeom prst="rect">
            <a:avLst/>
          </a:prstGeom>
        </p:spPr>
      </p:pic>
    </p:spTree>
    <p:extLst>
      <p:ext uri="{BB962C8B-B14F-4D97-AF65-F5344CB8AC3E}">
        <p14:creationId xmlns:p14="http://schemas.microsoft.com/office/powerpoint/2010/main" val="86248152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userDrawn="1">
  <p:cSld name="•Light Image left 2">
    <p:bg>
      <p:bgPr>
        <a:solidFill>
          <a:schemeClr val="accent1"/>
        </a:solidFill>
        <a:effectLst/>
      </p:bgPr>
    </p:bg>
    <p:spTree>
      <p:nvGrpSpPr>
        <p:cNvPr id="1" name=""/>
        <p:cNvGrpSpPr/>
        <p:nvPr/>
      </p:nvGrpSpPr>
      <p:grpSpPr>
        <a:xfrm>
          <a:off x="0" y="0"/>
          <a:ext cx="0" cy="0"/>
          <a:chOff x="0" y="0"/>
          <a:chExt cx="0" cy="0"/>
        </a:xfrm>
      </p:grpSpPr>
      <p:sp>
        <p:nvSpPr>
          <p:cNvPr id="26" name="Picture Placeholder 3">
            <a:extLst>
              <a:ext uri="{FF2B5EF4-FFF2-40B4-BE49-F238E27FC236}">
                <a16:creationId xmlns:a16="http://schemas.microsoft.com/office/drawing/2014/main" id="{6BFA7EDD-8B47-BC47-915B-BDA8F9C52186}"/>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bg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27" name="Text Placeholder 23">
            <a:extLst>
              <a:ext uri="{FF2B5EF4-FFF2-40B4-BE49-F238E27FC236}">
                <a16:creationId xmlns:a16="http://schemas.microsoft.com/office/drawing/2014/main" id="{EAD66F0F-54DD-3B40-A76D-4591E7A821F5}"/>
              </a:ext>
            </a:extLst>
          </p:cNvPr>
          <p:cNvSpPr>
            <a:spLocks noGrp="1"/>
          </p:cNvSpPr>
          <p:nvPr>
            <p:ph type="body" sz="quarter" idx="11"/>
          </p:nvPr>
        </p:nvSpPr>
        <p:spPr>
          <a:xfrm>
            <a:off x="7249238" y="1620000"/>
            <a:ext cx="3780000" cy="4502944"/>
          </a:xfrm>
          <a:prstGeom prst="rect">
            <a:avLst/>
          </a:prstGeom>
        </p:spPr>
        <p:txBody>
          <a:bodyPr>
            <a:noAutofit/>
          </a:bodyPr>
          <a:lstStyle>
            <a:lvl1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smtClean="0">
                <a:solidFill>
                  <a:schemeClr val="bg1"/>
                </a:solidFill>
                <a:latin typeface="Nunito Sans" charset="0"/>
                <a:ea typeface="Nunito Sans" charset="0"/>
                <a:cs typeface="Nunito Sans" charset="0"/>
              </a:defRPr>
            </a:lvl1pPr>
            <a:lvl2pPr marL="133200" marR="3810" indent="-122400" algn="l" defTabSz="685800" rtl="0" eaLnBrk="1" latinLnBrk="0" hangingPunct="1">
              <a:lnSpc>
                <a:spcPts val="2055"/>
              </a:lnSpc>
              <a:spcBef>
                <a:spcPts val="1706"/>
              </a:spcBef>
              <a:buClrTx/>
              <a:buFont typeface="Arial" panose="020B0604020202020204" pitchFamily="34" charset="0"/>
              <a:buChar char="•"/>
              <a:tabLst/>
              <a:defRPr lang="en-US" sz="1800" b="1" i="0" kern="1200" dirty="0" smtClean="0">
                <a:solidFill>
                  <a:schemeClr val="bg1"/>
                </a:solidFill>
                <a:latin typeface="Nunito Sans Black" charset="0"/>
                <a:ea typeface="Nunito Sans Black" charset="0"/>
                <a:cs typeface="Nunito Sans Black" charset="0"/>
              </a:defRPr>
            </a:lvl2pPr>
            <a:lvl3pPr marL="133200" marR="3810" indent="-122400" algn="l" defTabSz="685800" rtl="0" eaLnBrk="1" latinLnBrk="0" hangingPunct="1">
              <a:lnSpc>
                <a:spcPts val="2055"/>
              </a:lnSpc>
              <a:spcBef>
                <a:spcPts val="315"/>
              </a:spcBef>
              <a:buClrTx/>
              <a:buFont typeface="Arial" panose="020B0604020202020204" pitchFamily="34" charset="0"/>
              <a:buChar char="•"/>
              <a:tabLst/>
              <a:defRPr lang="en-US" sz="1800" b="1" i="0" kern="1200" spc="-45" dirty="0" smtClean="0">
                <a:solidFill>
                  <a:schemeClr val="bg1"/>
                </a:solidFill>
                <a:latin typeface="Nunito Sans" charset="0"/>
                <a:ea typeface="Nunito Sans" charset="0"/>
                <a:cs typeface="Nunito Sans" charset="0"/>
              </a:defRPr>
            </a:lvl3pPr>
            <a:lvl4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smtClean="0">
                <a:solidFill>
                  <a:schemeClr val="bg1"/>
                </a:solidFill>
                <a:latin typeface="Nunito Sans" charset="0"/>
                <a:ea typeface="Nunito Sans" charset="0"/>
                <a:cs typeface="Nunito Sans" charset="0"/>
              </a:defRPr>
            </a:lvl4pPr>
            <a:lvl5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id="{0C965A4B-3F85-87C5-1E6C-1D52BB4FF7F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8" y="360363"/>
            <a:ext cx="1745787" cy="492319"/>
          </a:xfrm>
          <a:prstGeom prst="rect">
            <a:avLst/>
          </a:prstGeom>
        </p:spPr>
      </p:pic>
    </p:spTree>
    <p:extLst>
      <p:ext uri="{BB962C8B-B14F-4D97-AF65-F5344CB8AC3E}">
        <p14:creationId xmlns:p14="http://schemas.microsoft.com/office/powerpoint/2010/main" val="52612768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userDrawn="1">
  <p:cSld name="Image left 2">
    <p:bg>
      <p:bgPr>
        <a:solidFill>
          <a:schemeClr val="accent2"/>
        </a:solidFill>
        <a:effectLst/>
      </p:bgPr>
    </p:bg>
    <p:spTree>
      <p:nvGrpSpPr>
        <p:cNvPr id="1" name=""/>
        <p:cNvGrpSpPr/>
        <p:nvPr/>
      </p:nvGrpSpPr>
      <p:grpSpPr>
        <a:xfrm>
          <a:off x="0" y="0"/>
          <a:ext cx="0" cy="0"/>
          <a:chOff x="0" y="0"/>
          <a:chExt cx="0" cy="0"/>
        </a:xfrm>
      </p:grpSpPr>
      <p:sp>
        <p:nvSpPr>
          <p:cNvPr id="27" name="Picture Placeholder 3">
            <a:extLst>
              <a:ext uri="{FF2B5EF4-FFF2-40B4-BE49-F238E27FC236}">
                <a16:creationId xmlns:a16="http://schemas.microsoft.com/office/drawing/2014/main" id="{885F725A-AB7A-CC45-B55D-3A440B777355}"/>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bg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26" name="Text Placeholder 23">
            <a:extLst>
              <a:ext uri="{FF2B5EF4-FFF2-40B4-BE49-F238E27FC236}">
                <a16:creationId xmlns:a16="http://schemas.microsoft.com/office/drawing/2014/main" id="{C5C214C8-D09F-5141-B815-E2FBBD4E3D56}"/>
              </a:ext>
            </a:extLst>
          </p:cNvPr>
          <p:cNvSpPr>
            <a:spLocks noGrp="1"/>
          </p:cNvSpPr>
          <p:nvPr>
            <p:ph type="body" sz="quarter" idx="11"/>
          </p:nvPr>
        </p:nvSpPr>
        <p:spPr>
          <a:xfrm>
            <a:off x="7249238" y="1620000"/>
            <a:ext cx="3780000" cy="4502944"/>
          </a:xfrm>
          <a:prstGeom prst="rect">
            <a:avLst/>
          </a:prstGeom>
        </p:spPr>
        <p:txBody>
          <a:bodyPr>
            <a:noAutofit/>
          </a:bodyPr>
          <a:lstStyle>
            <a:lvl1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1pPr>
            <a:lvl2pPr marL="10800" marR="3810" indent="0" algn="l" defTabSz="685800" rtl="0" eaLnBrk="1" latinLnBrk="0" hangingPunct="1">
              <a:lnSpc>
                <a:spcPts val="2055"/>
              </a:lnSpc>
              <a:spcBef>
                <a:spcPts val="1706"/>
              </a:spcBef>
              <a:buClrTx/>
              <a:buFont typeface="Arial" panose="020B0604020202020204" pitchFamily="34" charset="0"/>
              <a:buNone/>
              <a:tabLst/>
              <a:defRPr lang="en-US" sz="1800" b="1" i="0" kern="1200" dirty="0" smtClean="0">
                <a:solidFill>
                  <a:schemeClr val="bg1"/>
                </a:solidFill>
                <a:latin typeface="Nunito Sans Black" charset="0"/>
                <a:ea typeface="Nunito Sans Black" charset="0"/>
                <a:cs typeface="Nunito Sans Black" charset="0"/>
              </a:defRPr>
            </a:lvl2pPr>
            <a:lvl3pPr marL="10800" marR="3810" indent="0" algn="l" defTabSz="685800" rtl="0" eaLnBrk="1" latinLnBrk="0" hangingPunct="1">
              <a:lnSpc>
                <a:spcPts val="2055"/>
              </a:lnSpc>
              <a:spcBef>
                <a:spcPts val="315"/>
              </a:spcBef>
              <a:buClrTx/>
              <a:buFont typeface="Arial" panose="020B0604020202020204" pitchFamily="34" charset="0"/>
              <a:buNone/>
              <a:tabLst/>
              <a:defRPr lang="en-US" sz="1800" b="1" i="0" kern="1200" spc="-45" dirty="0" smtClean="0">
                <a:solidFill>
                  <a:schemeClr val="bg1"/>
                </a:solidFill>
                <a:latin typeface="Nunito Sans" charset="0"/>
                <a:ea typeface="Nunito Sans" charset="0"/>
                <a:cs typeface="Nunito Sans" charset="0"/>
              </a:defRPr>
            </a:lvl3pPr>
            <a:lvl4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4pPr>
            <a:lvl5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id="{C8BE37AC-C825-4D9C-3997-D8556861784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8" y="360363"/>
            <a:ext cx="1745787" cy="492319"/>
          </a:xfrm>
          <a:prstGeom prst="rect">
            <a:avLst/>
          </a:prstGeom>
        </p:spPr>
      </p:pic>
    </p:spTree>
    <p:extLst>
      <p:ext uri="{BB962C8B-B14F-4D97-AF65-F5344CB8AC3E}">
        <p14:creationId xmlns:p14="http://schemas.microsoft.com/office/powerpoint/2010/main" val="160757936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userDrawn="1">
  <p:cSld name="•Image left 2">
    <p:bg>
      <p:bgPr>
        <a:solidFill>
          <a:schemeClr val="accent2"/>
        </a:solidFill>
        <a:effectLst/>
      </p:bgPr>
    </p:bg>
    <p:spTree>
      <p:nvGrpSpPr>
        <p:cNvPr id="1" name=""/>
        <p:cNvGrpSpPr/>
        <p:nvPr/>
      </p:nvGrpSpPr>
      <p:grpSpPr>
        <a:xfrm>
          <a:off x="0" y="0"/>
          <a:ext cx="0" cy="0"/>
          <a:chOff x="0" y="0"/>
          <a:chExt cx="0" cy="0"/>
        </a:xfrm>
      </p:grpSpPr>
      <p:sp>
        <p:nvSpPr>
          <p:cNvPr id="27" name="Picture Placeholder 3">
            <a:extLst>
              <a:ext uri="{FF2B5EF4-FFF2-40B4-BE49-F238E27FC236}">
                <a16:creationId xmlns:a16="http://schemas.microsoft.com/office/drawing/2014/main" id="{885F725A-AB7A-CC45-B55D-3A440B777355}"/>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bg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26" name="Text Placeholder 23">
            <a:extLst>
              <a:ext uri="{FF2B5EF4-FFF2-40B4-BE49-F238E27FC236}">
                <a16:creationId xmlns:a16="http://schemas.microsoft.com/office/drawing/2014/main" id="{C5C214C8-D09F-5141-B815-E2FBBD4E3D56}"/>
              </a:ext>
            </a:extLst>
          </p:cNvPr>
          <p:cNvSpPr>
            <a:spLocks noGrp="1"/>
          </p:cNvSpPr>
          <p:nvPr>
            <p:ph type="body" sz="quarter" idx="11"/>
          </p:nvPr>
        </p:nvSpPr>
        <p:spPr>
          <a:xfrm>
            <a:off x="7249238" y="1620000"/>
            <a:ext cx="3780000" cy="4502944"/>
          </a:xfrm>
          <a:prstGeom prst="rect">
            <a:avLst/>
          </a:prstGeom>
        </p:spPr>
        <p:txBody>
          <a:bodyPr>
            <a:noAutofit/>
          </a:bodyPr>
          <a:lstStyle>
            <a:lvl1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smtClean="0">
                <a:solidFill>
                  <a:schemeClr val="bg1"/>
                </a:solidFill>
                <a:latin typeface="Nunito Sans" charset="0"/>
                <a:ea typeface="Nunito Sans" charset="0"/>
                <a:cs typeface="Nunito Sans" charset="0"/>
              </a:defRPr>
            </a:lvl1pPr>
            <a:lvl2pPr marL="133200" marR="3810" indent="-122400" algn="l" defTabSz="685800" rtl="0" eaLnBrk="1" latinLnBrk="0" hangingPunct="1">
              <a:lnSpc>
                <a:spcPts val="2055"/>
              </a:lnSpc>
              <a:spcBef>
                <a:spcPts val="1706"/>
              </a:spcBef>
              <a:buClrTx/>
              <a:buFont typeface="Arial" panose="020B0604020202020204" pitchFamily="34" charset="0"/>
              <a:buChar char="•"/>
              <a:tabLst/>
              <a:defRPr lang="en-US" sz="1800" b="1" i="0" kern="1200" dirty="0" smtClean="0">
                <a:solidFill>
                  <a:schemeClr val="bg1"/>
                </a:solidFill>
                <a:latin typeface="Nunito Sans Black" charset="0"/>
                <a:ea typeface="Nunito Sans Black" charset="0"/>
                <a:cs typeface="Nunito Sans Black" charset="0"/>
              </a:defRPr>
            </a:lvl2pPr>
            <a:lvl3pPr marL="133200" marR="3810" indent="-122400" algn="l" defTabSz="685800" rtl="0" eaLnBrk="1" latinLnBrk="0" hangingPunct="1">
              <a:lnSpc>
                <a:spcPts val="2055"/>
              </a:lnSpc>
              <a:spcBef>
                <a:spcPts val="315"/>
              </a:spcBef>
              <a:buClrTx/>
              <a:buFont typeface="Arial" panose="020B0604020202020204" pitchFamily="34" charset="0"/>
              <a:buChar char="•"/>
              <a:tabLst/>
              <a:defRPr lang="en-US" sz="1800" b="1" i="0" kern="1200" spc="-45" dirty="0" smtClean="0">
                <a:solidFill>
                  <a:schemeClr val="bg1"/>
                </a:solidFill>
                <a:latin typeface="Nunito Sans" charset="0"/>
                <a:ea typeface="Nunito Sans" charset="0"/>
                <a:cs typeface="Nunito Sans" charset="0"/>
              </a:defRPr>
            </a:lvl3pPr>
            <a:lvl4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smtClean="0">
                <a:solidFill>
                  <a:schemeClr val="bg1"/>
                </a:solidFill>
                <a:latin typeface="Nunito Sans" charset="0"/>
                <a:ea typeface="Nunito Sans" charset="0"/>
                <a:cs typeface="Nunito Sans" charset="0"/>
              </a:defRPr>
            </a:lvl4pPr>
            <a:lvl5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id="{202C14BD-3BF1-6332-98B6-7777AFE073F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8" y="360363"/>
            <a:ext cx="1745787" cy="492319"/>
          </a:xfrm>
          <a:prstGeom prst="rect">
            <a:avLst/>
          </a:prstGeom>
        </p:spPr>
      </p:pic>
    </p:spTree>
    <p:extLst>
      <p:ext uri="{BB962C8B-B14F-4D97-AF65-F5344CB8AC3E}">
        <p14:creationId xmlns:p14="http://schemas.microsoft.com/office/powerpoint/2010/main" val="194287508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userDrawn="1">
  <p:cSld name="Light Image left">
    <p:bg>
      <p:bgPr>
        <a:solidFill>
          <a:schemeClr val="tx2"/>
        </a:solidFill>
        <a:effectLst/>
      </p:bgPr>
    </p:bg>
    <p:spTree>
      <p:nvGrpSpPr>
        <p:cNvPr id="1" name=""/>
        <p:cNvGrpSpPr/>
        <p:nvPr/>
      </p:nvGrpSpPr>
      <p:grpSpPr>
        <a:xfrm>
          <a:off x="0" y="0"/>
          <a:ext cx="0" cy="0"/>
          <a:chOff x="0" y="0"/>
          <a:chExt cx="0" cy="0"/>
        </a:xfrm>
      </p:grpSpPr>
      <p:sp>
        <p:nvSpPr>
          <p:cNvPr id="21" name="Picture Placeholder 3">
            <a:extLst>
              <a:ext uri="{FF2B5EF4-FFF2-40B4-BE49-F238E27FC236}">
                <a16:creationId xmlns:a16="http://schemas.microsoft.com/office/drawing/2014/main" id="{CB9883E9-1329-9D49-A166-F38296D40910}"/>
              </a:ext>
            </a:extLst>
          </p:cNvPr>
          <p:cNvSpPr>
            <a:spLocks noGrp="1"/>
          </p:cNvSpPr>
          <p:nvPr>
            <p:ph type="pic" sz="quarter" idx="12" hasCustomPrompt="1"/>
          </p:nvPr>
        </p:nvSpPr>
        <p:spPr>
          <a:xfrm>
            <a:off x="0" y="0"/>
            <a:ext cx="6096000" cy="6858000"/>
          </a:xfrm>
        </p:spPr>
        <p:txBody>
          <a:bodyPr anchor="ctr"/>
          <a:lstStyle>
            <a:lvl1pPr algn="ctr">
              <a:defRPr>
                <a:solidFill>
                  <a:schemeClr val="bg1"/>
                </a:solidFill>
              </a:defRPr>
            </a:lvl1pPr>
          </a:lstStyle>
          <a:p>
            <a:r>
              <a:rPr lang="en-GB"/>
              <a:t>Click to insert image</a:t>
            </a:r>
          </a:p>
          <a:p>
            <a:r>
              <a:rPr lang="en-GB"/>
              <a:t>The optimum image size is 640 x 720 pixels at 96 dpi</a:t>
            </a:r>
          </a:p>
        </p:txBody>
      </p:sp>
      <p:sp>
        <p:nvSpPr>
          <p:cNvPr id="5" name="Holder 5"/>
          <p:cNvSpPr>
            <a:spLocks noGrp="1"/>
          </p:cNvSpPr>
          <p:nvPr>
            <p:ph type="ftr" sz="quarter" idx="5"/>
          </p:nvPr>
        </p:nvSpPr>
        <p:spPr/>
        <p:txBody>
          <a:bodyPr lIns="0" tIns="0" rIns="0" bIns="0"/>
          <a:lstStyle>
            <a:lvl1pPr>
              <a:defRPr sz="750" b="1" i="0">
                <a:solidFill>
                  <a:schemeClr val="bg1"/>
                </a:solidFill>
                <a:latin typeface="Arial"/>
                <a:cs typeface="Arial"/>
              </a:defRPr>
            </a:lvl1pPr>
          </a:lstStyle>
          <a:p>
            <a:pPr marL="9525">
              <a:spcBef>
                <a:spcPts val="83"/>
              </a:spcBef>
            </a:pPr>
            <a:r>
              <a:rPr lang="en-GB" spc="56">
                <a:latin typeface="Nunito Sans" panose="00000500000000000000" pitchFamily="2" charset="0"/>
              </a:rPr>
              <a:t>© </a:t>
            </a:r>
            <a:r>
              <a:rPr lang="en-GB" spc="-4">
                <a:latin typeface="Nunito Sans" panose="00000500000000000000" pitchFamily="2" charset="0"/>
              </a:rPr>
              <a:t>The </a:t>
            </a:r>
            <a:r>
              <a:rPr lang="en-GB" spc="-15">
                <a:latin typeface="Nunito Sans" panose="00000500000000000000" pitchFamily="2" charset="0"/>
              </a:rPr>
              <a:t>Scout Association</a:t>
            </a:r>
          </a:p>
        </p:txBody>
      </p:sp>
      <p:sp>
        <p:nvSpPr>
          <p:cNvPr id="6" name="Holder 6"/>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7" name="Holder 7"/>
          <p:cNvSpPr>
            <a:spLocks noGrp="1"/>
          </p:cNvSpPr>
          <p:nvPr>
            <p:ph type="sldNum" sz="quarter" idx="7"/>
          </p:nvPr>
        </p:nvSpPr>
        <p:spPr/>
        <p:txBody>
          <a:bodyPr lIns="0" tIns="0" rIns="0" bIns="0"/>
          <a:lstStyle>
            <a:lvl1pPr>
              <a:defRPr sz="750" b="1" i="0">
                <a:solidFill>
                  <a:schemeClr val="bg1"/>
                </a:solidFill>
                <a:latin typeface="Nunito Sans" panose="00000500000000000000" pitchFamily="2" charset="0"/>
                <a:cs typeface="Arial"/>
              </a:defRPr>
            </a:lvl1pPr>
          </a:lstStyle>
          <a:p>
            <a:pPr marL="19050">
              <a:spcBef>
                <a:spcPts val="83"/>
              </a:spcBef>
            </a:pPr>
            <a:fld id="{81D60167-4931-47E6-BA6A-407CBD079E47}" type="slidenum">
              <a:rPr lang="en-GB" spc="26" smtClean="0"/>
              <a:pPr marL="19050">
                <a:spcBef>
                  <a:spcPts val="83"/>
                </a:spcBef>
              </a:pPr>
              <a:t>‹#›</a:t>
            </a:fld>
            <a:endParaRPr lang="en-GB" spc="26"/>
          </a:p>
        </p:txBody>
      </p:sp>
      <p:sp>
        <p:nvSpPr>
          <p:cNvPr id="20" name="object 17"/>
          <p:cNvSpPr txBox="1"/>
          <p:nvPr userDrawn="1"/>
        </p:nvSpPr>
        <p:spPr>
          <a:xfrm>
            <a:off x="345675" y="313809"/>
            <a:ext cx="2604611" cy="217367"/>
          </a:xfrm>
          <a:prstGeom prst="rect">
            <a:avLst/>
          </a:prstGeom>
        </p:spPr>
        <p:txBody>
          <a:bodyPr vert="horz" wrap="square" lIns="0" tIns="9525" rIns="0" bIns="0" rtlCol="0">
            <a:spAutoFit/>
          </a:bodyPr>
          <a:lstStyle/>
          <a:p>
            <a:pPr marL="9525">
              <a:lnSpc>
                <a:spcPct val="100000"/>
              </a:lnSpc>
              <a:spcBef>
                <a:spcPts val="75"/>
              </a:spcBef>
            </a:pPr>
            <a:r>
              <a:rPr sz="1350" b="0" i="0" spc="19">
                <a:solidFill>
                  <a:schemeClr val="tx1"/>
                </a:solidFill>
                <a:latin typeface="Nunito Sans Black" charset="0"/>
                <a:ea typeface="Nunito Sans Black" charset="0"/>
                <a:cs typeface="Nunito Sans Black" charset="0"/>
              </a:rPr>
              <a:t>Do </a:t>
            </a:r>
            <a:r>
              <a:rPr sz="1350" b="0" i="0" spc="0">
                <a:solidFill>
                  <a:schemeClr val="tx1"/>
                </a:solidFill>
                <a:latin typeface="Nunito Sans Black" charset="0"/>
                <a:ea typeface="Nunito Sans Black" charset="0"/>
                <a:cs typeface="Nunito Sans Black" charset="0"/>
              </a:rPr>
              <a:t>more. </a:t>
            </a:r>
            <a:r>
              <a:rPr sz="1350" b="0" i="0">
                <a:solidFill>
                  <a:schemeClr val="tx1"/>
                </a:solidFill>
                <a:latin typeface="Nunito Sans Black" charset="0"/>
                <a:ea typeface="Nunito Sans Black" charset="0"/>
                <a:cs typeface="Nunito Sans Black" charset="0"/>
              </a:rPr>
              <a:t>Share </a:t>
            </a:r>
            <a:r>
              <a:rPr sz="1350" b="0" i="0" spc="0">
                <a:solidFill>
                  <a:schemeClr val="tx1"/>
                </a:solidFill>
                <a:latin typeface="Nunito Sans Black" charset="0"/>
                <a:ea typeface="Nunito Sans Black" charset="0"/>
                <a:cs typeface="Nunito Sans Black" charset="0"/>
              </a:rPr>
              <a:t>more. </a:t>
            </a:r>
            <a:r>
              <a:rPr sz="1350" b="0" i="0" spc="-34">
                <a:solidFill>
                  <a:schemeClr val="tx1"/>
                </a:solidFill>
                <a:latin typeface="Nunito Sans Black" charset="0"/>
                <a:ea typeface="Nunito Sans Black" charset="0"/>
                <a:cs typeface="Nunito Sans Black" charset="0"/>
              </a:rPr>
              <a:t>Be</a:t>
            </a:r>
            <a:r>
              <a:rPr sz="1350" b="0" i="0" spc="-11">
                <a:solidFill>
                  <a:schemeClr val="tx1"/>
                </a:solidFill>
                <a:latin typeface="Nunito Sans Black" charset="0"/>
                <a:ea typeface="Nunito Sans Black" charset="0"/>
                <a:cs typeface="Nunito Sans Black" charset="0"/>
              </a:rPr>
              <a:t> </a:t>
            </a:r>
            <a:r>
              <a:rPr sz="1350" b="0" i="0" spc="0">
                <a:solidFill>
                  <a:schemeClr val="tx1"/>
                </a:solidFill>
                <a:latin typeface="Nunito Sans Black" charset="0"/>
                <a:ea typeface="Nunito Sans Black" charset="0"/>
                <a:cs typeface="Nunito Sans Black" charset="0"/>
              </a:rPr>
              <a:t>more.</a:t>
            </a:r>
            <a:endParaRPr sz="1350" b="0" i="0">
              <a:solidFill>
                <a:schemeClr val="tx1"/>
              </a:solidFill>
              <a:latin typeface="Nunito Sans Black" charset="0"/>
              <a:ea typeface="Nunito Sans Black" charset="0"/>
              <a:cs typeface="Nunito Sans Black" charset="0"/>
            </a:endParaRPr>
          </a:p>
        </p:txBody>
      </p:sp>
      <p:sp>
        <p:nvSpPr>
          <p:cNvPr id="26" name="Text Placeholder 23">
            <a:extLst>
              <a:ext uri="{FF2B5EF4-FFF2-40B4-BE49-F238E27FC236}">
                <a16:creationId xmlns:a16="http://schemas.microsoft.com/office/drawing/2014/main" id="{FDF02F80-79CD-924B-90D6-F6DBA0C480BF}"/>
              </a:ext>
            </a:extLst>
          </p:cNvPr>
          <p:cNvSpPr>
            <a:spLocks noGrp="1"/>
          </p:cNvSpPr>
          <p:nvPr>
            <p:ph type="body" sz="quarter" idx="11"/>
          </p:nvPr>
        </p:nvSpPr>
        <p:spPr>
          <a:xfrm>
            <a:off x="7249238" y="1620000"/>
            <a:ext cx="3780000" cy="4502944"/>
          </a:xfrm>
          <a:prstGeom prst="rect">
            <a:avLst/>
          </a:prstGeom>
        </p:spPr>
        <p:txBody>
          <a:bodyPr>
            <a:noAutofit/>
          </a:bodyPr>
          <a:lstStyle>
            <a:lvl1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1pPr>
            <a:lvl2pPr marL="10800" marR="3810" indent="0" algn="l" defTabSz="685800" rtl="0" eaLnBrk="1" latinLnBrk="0" hangingPunct="1">
              <a:lnSpc>
                <a:spcPts val="2055"/>
              </a:lnSpc>
              <a:spcBef>
                <a:spcPts val="1706"/>
              </a:spcBef>
              <a:buClrTx/>
              <a:buFont typeface="Arial" panose="020B0604020202020204" pitchFamily="34" charset="0"/>
              <a:buNone/>
              <a:tabLst/>
              <a:defRPr lang="en-US" sz="1800" b="1" i="0" kern="1200" dirty="0" smtClean="0">
                <a:solidFill>
                  <a:schemeClr val="bg1"/>
                </a:solidFill>
                <a:latin typeface="Nunito Sans Black" charset="0"/>
                <a:ea typeface="Nunito Sans Black" charset="0"/>
                <a:cs typeface="Nunito Sans Black" charset="0"/>
              </a:defRPr>
            </a:lvl2pPr>
            <a:lvl3pPr marL="10800" marR="3810" indent="0" algn="l" defTabSz="685800" rtl="0" eaLnBrk="1" latinLnBrk="0" hangingPunct="1">
              <a:lnSpc>
                <a:spcPts val="2055"/>
              </a:lnSpc>
              <a:spcBef>
                <a:spcPts val="315"/>
              </a:spcBef>
              <a:buClrTx/>
              <a:buFont typeface="Arial" panose="020B0604020202020204" pitchFamily="34" charset="0"/>
              <a:buNone/>
              <a:tabLst/>
              <a:defRPr lang="en-US" sz="1800" b="1" i="0" kern="1200" spc="-45" dirty="0" smtClean="0">
                <a:solidFill>
                  <a:schemeClr val="bg1"/>
                </a:solidFill>
                <a:latin typeface="Nunito Sans" charset="0"/>
                <a:ea typeface="Nunito Sans" charset="0"/>
                <a:cs typeface="Nunito Sans" charset="0"/>
              </a:defRPr>
            </a:lvl3pPr>
            <a:lvl4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4pPr>
            <a:lvl5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3" name="Picture 2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0" y="360363"/>
            <a:ext cx="1745805" cy="492325"/>
          </a:xfrm>
          <a:prstGeom prst="rect">
            <a:avLst/>
          </a:prstGeom>
        </p:spPr>
      </p:pic>
    </p:spTree>
    <p:extLst>
      <p:ext uri="{BB962C8B-B14F-4D97-AF65-F5344CB8AC3E}">
        <p14:creationId xmlns:p14="http://schemas.microsoft.com/office/powerpoint/2010/main" val="69322834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userDrawn="1">
  <p:cSld name="•Light Image left">
    <p:bg>
      <p:bgPr>
        <a:solidFill>
          <a:schemeClr val="tx2"/>
        </a:solidFill>
        <a:effectLst/>
      </p:bgPr>
    </p:bg>
    <p:spTree>
      <p:nvGrpSpPr>
        <p:cNvPr id="1" name=""/>
        <p:cNvGrpSpPr/>
        <p:nvPr/>
      </p:nvGrpSpPr>
      <p:grpSpPr>
        <a:xfrm>
          <a:off x="0" y="0"/>
          <a:ext cx="0" cy="0"/>
          <a:chOff x="0" y="0"/>
          <a:chExt cx="0" cy="0"/>
        </a:xfrm>
      </p:grpSpPr>
      <p:sp>
        <p:nvSpPr>
          <p:cNvPr id="21" name="Picture Placeholder 3">
            <a:extLst>
              <a:ext uri="{FF2B5EF4-FFF2-40B4-BE49-F238E27FC236}">
                <a16:creationId xmlns:a16="http://schemas.microsoft.com/office/drawing/2014/main" id="{CB9883E9-1329-9D49-A166-F38296D40910}"/>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bg1"/>
                </a:solidFill>
              </a:defRPr>
            </a:lvl1pPr>
          </a:lstStyle>
          <a:p>
            <a:r>
              <a:rPr lang="en-GB"/>
              <a:t>Click to insert image</a:t>
            </a:r>
          </a:p>
          <a:p>
            <a:r>
              <a:rPr lang="en-GB"/>
              <a:t>The optimum image size is 640 x 720 pixels at 96 dpi</a:t>
            </a:r>
          </a:p>
        </p:txBody>
      </p:sp>
      <p:sp>
        <p:nvSpPr>
          <p:cNvPr id="5" name="Holder 5"/>
          <p:cNvSpPr>
            <a:spLocks noGrp="1"/>
          </p:cNvSpPr>
          <p:nvPr>
            <p:ph type="ftr" sz="quarter" idx="5"/>
          </p:nvPr>
        </p:nvSpPr>
        <p:spPr/>
        <p:txBody>
          <a:bodyPr lIns="0" tIns="0" rIns="0" bIns="0"/>
          <a:lstStyle>
            <a:lvl1pPr>
              <a:defRPr sz="750" b="1" i="0">
                <a:solidFill>
                  <a:schemeClr val="bg1"/>
                </a:solidFill>
                <a:latin typeface="Arial"/>
                <a:cs typeface="Arial"/>
              </a:defRPr>
            </a:lvl1pPr>
          </a:lstStyle>
          <a:p>
            <a:pPr marL="9525">
              <a:spcBef>
                <a:spcPts val="83"/>
              </a:spcBef>
            </a:pPr>
            <a:r>
              <a:rPr lang="en-GB" spc="56">
                <a:latin typeface="Nunito Sans" panose="00000500000000000000" pitchFamily="2" charset="0"/>
              </a:rPr>
              <a:t>© </a:t>
            </a:r>
            <a:r>
              <a:rPr lang="en-GB" spc="-4">
                <a:latin typeface="Nunito Sans" panose="00000500000000000000" pitchFamily="2" charset="0"/>
              </a:rPr>
              <a:t>The </a:t>
            </a:r>
            <a:r>
              <a:rPr lang="en-GB" spc="-15">
                <a:latin typeface="Nunito Sans" panose="00000500000000000000" pitchFamily="2" charset="0"/>
              </a:rPr>
              <a:t>Scout Association</a:t>
            </a:r>
          </a:p>
        </p:txBody>
      </p:sp>
      <p:sp>
        <p:nvSpPr>
          <p:cNvPr id="6" name="Holder 6"/>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7" name="Holder 7"/>
          <p:cNvSpPr>
            <a:spLocks noGrp="1"/>
          </p:cNvSpPr>
          <p:nvPr>
            <p:ph type="sldNum" sz="quarter" idx="7"/>
          </p:nvPr>
        </p:nvSpPr>
        <p:spPr/>
        <p:txBody>
          <a:bodyPr lIns="0" tIns="0" rIns="0" bIns="0"/>
          <a:lstStyle>
            <a:lvl1pPr>
              <a:defRPr sz="750" b="1" i="0">
                <a:solidFill>
                  <a:schemeClr val="bg1"/>
                </a:solidFill>
                <a:latin typeface="Nunito Sans" panose="00000500000000000000" pitchFamily="2" charset="0"/>
                <a:cs typeface="Arial"/>
              </a:defRPr>
            </a:lvl1pPr>
          </a:lstStyle>
          <a:p>
            <a:pPr marL="19050">
              <a:spcBef>
                <a:spcPts val="83"/>
              </a:spcBef>
            </a:pPr>
            <a:fld id="{81D60167-4931-47E6-BA6A-407CBD079E47}" type="slidenum">
              <a:rPr lang="en-GB" spc="26" smtClean="0"/>
              <a:pPr marL="19050">
                <a:spcBef>
                  <a:spcPts val="83"/>
                </a:spcBef>
              </a:pPr>
              <a:t>‹#›</a:t>
            </a:fld>
            <a:endParaRPr lang="en-GB" spc="26"/>
          </a:p>
        </p:txBody>
      </p:sp>
      <p:sp>
        <p:nvSpPr>
          <p:cNvPr id="20" name="object 17"/>
          <p:cNvSpPr txBox="1"/>
          <p:nvPr userDrawn="1"/>
        </p:nvSpPr>
        <p:spPr>
          <a:xfrm>
            <a:off x="345675" y="313809"/>
            <a:ext cx="2604611" cy="217367"/>
          </a:xfrm>
          <a:prstGeom prst="rect">
            <a:avLst/>
          </a:prstGeom>
        </p:spPr>
        <p:txBody>
          <a:bodyPr vert="horz" wrap="square" lIns="0" tIns="9525" rIns="0" bIns="0" rtlCol="0">
            <a:spAutoFit/>
          </a:bodyPr>
          <a:lstStyle/>
          <a:p>
            <a:pPr marL="9525">
              <a:lnSpc>
                <a:spcPct val="100000"/>
              </a:lnSpc>
              <a:spcBef>
                <a:spcPts val="75"/>
              </a:spcBef>
            </a:pPr>
            <a:r>
              <a:rPr sz="1350" b="0" i="0" spc="19">
                <a:solidFill>
                  <a:schemeClr val="tx1"/>
                </a:solidFill>
                <a:latin typeface="Nunito Sans Black" charset="0"/>
                <a:ea typeface="Nunito Sans Black" charset="0"/>
                <a:cs typeface="Nunito Sans Black" charset="0"/>
              </a:rPr>
              <a:t>Do </a:t>
            </a:r>
            <a:r>
              <a:rPr sz="1350" b="0" i="0" spc="0">
                <a:solidFill>
                  <a:schemeClr val="tx1"/>
                </a:solidFill>
                <a:latin typeface="Nunito Sans Black" charset="0"/>
                <a:ea typeface="Nunito Sans Black" charset="0"/>
                <a:cs typeface="Nunito Sans Black" charset="0"/>
              </a:rPr>
              <a:t>more. </a:t>
            </a:r>
            <a:r>
              <a:rPr sz="1350" b="0" i="0">
                <a:solidFill>
                  <a:schemeClr val="tx1"/>
                </a:solidFill>
                <a:latin typeface="Nunito Sans Black" charset="0"/>
                <a:ea typeface="Nunito Sans Black" charset="0"/>
                <a:cs typeface="Nunito Sans Black" charset="0"/>
              </a:rPr>
              <a:t>Share </a:t>
            </a:r>
            <a:r>
              <a:rPr sz="1350" b="0" i="0" spc="0">
                <a:solidFill>
                  <a:schemeClr val="tx1"/>
                </a:solidFill>
                <a:latin typeface="Nunito Sans Black" charset="0"/>
                <a:ea typeface="Nunito Sans Black" charset="0"/>
                <a:cs typeface="Nunito Sans Black" charset="0"/>
              </a:rPr>
              <a:t>more. </a:t>
            </a:r>
            <a:r>
              <a:rPr sz="1350" b="0" i="0" spc="-34">
                <a:solidFill>
                  <a:schemeClr val="tx1"/>
                </a:solidFill>
                <a:latin typeface="Nunito Sans Black" charset="0"/>
                <a:ea typeface="Nunito Sans Black" charset="0"/>
                <a:cs typeface="Nunito Sans Black" charset="0"/>
              </a:rPr>
              <a:t>Be</a:t>
            </a:r>
            <a:r>
              <a:rPr sz="1350" b="0" i="0" spc="-11">
                <a:solidFill>
                  <a:schemeClr val="tx1"/>
                </a:solidFill>
                <a:latin typeface="Nunito Sans Black" charset="0"/>
                <a:ea typeface="Nunito Sans Black" charset="0"/>
                <a:cs typeface="Nunito Sans Black" charset="0"/>
              </a:rPr>
              <a:t> </a:t>
            </a:r>
            <a:r>
              <a:rPr sz="1350" b="0" i="0" spc="0">
                <a:solidFill>
                  <a:schemeClr val="tx1"/>
                </a:solidFill>
                <a:latin typeface="Nunito Sans Black" charset="0"/>
                <a:ea typeface="Nunito Sans Black" charset="0"/>
                <a:cs typeface="Nunito Sans Black" charset="0"/>
              </a:rPr>
              <a:t>more.</a:t>
            </a:r>
            <a:endParaRPr sz="1350" b="0" i="0">
              <a:solidFill>
                <a:schemeClr val="tx1"/>
              </a:solidFill>
              <a:latin typeface="Nunito Sans Black" charset="0"/>
              <a:ea typeface="Nunito Sans Black" charset="0"/>
              <a:cs typeface="Nunito Sans Black" charset="0"/>
            </a:endParaRPr>
          </a:p>
        </p:txBody>
      </p:sp>
      <p:sp>
        <p:nvSpPr>
          <p:cNvPr id="26" name="Text Placeholder 23">
            <a:extLst>
              <a:ext uri="{FF2B5EF4-FFF2-40B4-BE49-F238E27FC236}">
                <a16:creationId xmlns:a16="http://schemas.microsoft.com/office/drawing/2014/main" id="{FDF02F80-79CD-924B-90D6-F6DBA0C480BF}"/>
              </a:ext>
            </a:extLst>
          </p:cNvPr>
          <p:cNvSpPr>
            <a:spLocks noGrp="1"/>
          </p:cNvSpPr>
          <p:nvPr>
            <p:ph type="body" sz="quarter" idx="11"/>
          </p:nvPr>
        </p:nvSpPr>
        <p:spPr>
          <a:xfrm>
            <a:off x="7249238" y="1620000"/>
            <a:ext cx="3780000" cy="4502944"/>
          </a:xfrm>
          <a:prstGeom prst="rect">
            <a:avLst/>
          </a:prstGeom>
        </p:spPr>
        <p:txBody>
          <a:bodyPr>
            <a:noAutofit/>
          </a:bodyPr>
          <a:lstStyle>
            <a:lvl1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smtClean="0">
                <a:solidFill>
                  <a:schemeClr val="bg1"/>
                </a:solidFill>
                <a:latin typeface="Nunito Sans" charset="0"/>
                <a:ea typeface="Nunito Sans" charset="0"/>
                <a:cs typeface="Nunito Sans" charset="0"/>
              </a:defRPr>
            </a:lvl1pPr>
            <a:lvl2pPr marL="133200" marR="3810" indent="-122400" algn="l" defTabSz="685800" rtl="0" eaLnBrk="1" latinLnBrk="0" hangingPunct="1">
              <a:lnSpc>
                <a:spcPts val="2055"/>
              </a:lnSpc>
              <a:spcBef>
                <a:spcPts val="1706"/>
              </a:spcBef>
              <a:buClrTx/>
              <a:buFont typeface="Arial" panose="020B0604020202020204" pitchFamily="34" charset="0"/>
              <a:buChar char="•"/>
              <a:tabLst/>
              <a:defRPr lang="en-US" sz="1800" b="1" i="0" kern="1200" dirty="0" smtClean="0">
                <a:solidFill>
                  <a:schemeClr val="bg1"/>
                </a:solidFill>
                <a:latin typeface="Nunito Sans Black" charset="0"/>
                <a:ea typeface="Nunito Sans Black" charset="0"/>
                <a:cs typeface="Nunito Sans Black" charset="0"/>
              </a:defRPr>
            </a:lvl2pPr>
            <a:lvl3pPr marL="131763" marR="3810" indent="-122238" algn="l" defTabSz="685800" rtl="0" eaLnBrk="1" latinLnBrk="0" hangingPunct="1">
              <a:lnSpc>
                <a:spcPts val="2055"/>
              </a:lnSpc>
              <a:spcBef>
                <a:spcPts val="315"/>
              </a:spcBef>
              <a:buClrTx/>
              <a:buFont typeface="Arial" panose="020B0604020202020204" pitchFamily="34" charset="0"/>
              <a:buChar char="•"/>
              <a:tabLst/>
              <a:defRPr lang="en-US" sz="1800" b="1" i="0" kern="1200" spc="-45" dirty="0" smtClean="0">
                <a:solidFill>
                  <a:schemeClr val="bg1"/>
                </a:solidFill>
                <a:latin typeface="Nunito Sans" charset="0"/>
                <a:ea typeface="Nunito Sans" charset="0"/>
                <a:cs typeface="Nunito Sans" charset="0"/>
              </a:defRPr>
            </a:lvl3pPr>
            <a:lvl4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smtClean="0">
                <a:solidFill>
                  <a:schemeClr val="bg1"/>
                </a:solidFill>
                <a:latin typeface="Nunito Sans" charset="0"/>
                <a:ea typeface="Nunito Sans" charset="0"/>
                <a:cs typeface="Nunito Sans" charset="0"/>
              </a:defRPr>
            </a:lvl4pPr>
            <a:lvl5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2" name="Picture 2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0" y="360363"/>
            <a:ext cx="1745805" cy="492325"/>
          </a:xfrm>
          <a:prstGeom prst="rect">
            <a:avLst/>
          </a:prstGeom>
        </p:spPr>
      </p:pic>
    </p:spTree>
    <p:extLst>
      <p:ext uri="{BB962C8B-B14F-4D97-AF65-F5344CB8AC3E}">
        <p14:creationId xmlns:p14="http://schemas.microsoft.com/office/powerpoint/2010/main" val="383016654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userDrawn="1">
  <p:cSld name="Light Image left 2">
    <p:bg>
      <p:bgPr>
        <a:solidFill>
          <a:schemeClr val="accent1"/>
        </a:solidFill>
        <a:effectLst/>
      </p:bgPr>
    </p:bg>
    <p:spTree>
      <p:nvGrpSpPr>
        <p:cNvPr id="1" name=""/>
        <p:cNvGrpSpPr/>
        <p:nvPr/>
      </p:nvGrpSpPr>
      <p:grpSpPr>
        <a:xfrm>
          <a:off x="0" y="0"/>
          <a:ext cx="0" cy="0"/>
          <a:chOff x="0" y="0"/>
          <a:chExt cx="0" cy="0"/>
        </a:xfrm>
      </p:grpSpPr>
      <p:sp>
        <p:nvSpPr>
          <p:cNvPr id="26" name="Picture Placeholder 3">
            <a:extLst>
              <a:ext uri="{FF2B5EF4-FFF2-40B4-BE49-F238E27FC236}">
                <a16:creationId xmlns:a16="http://schemas.microsoft.com/office/drawing/2014/main" id="{6BFA7EDD-8B47-BC47-915B-BDA8F9C52186}"/>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bg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27" name="Text Placeholder 23">
            <a:extLst>
              <a:ext uri="{FF2B5EF4-FFF2-40B4-BE49-F238E27FC236}">
                <a16:creationId xmlns:a16="http://schemas.microsoft.com/office/drawing/2014/main" id="{EAD66F0F-54DD-3B40-A76D-4591E7A821F5}"/>
              </a:ext>
            </a:extLst>
          </p:cNvPr>
          <p:cNvSpPr>
            <a:spLocks noGrp="1"/>
          </p:cNvSpPr>
          <p:nvPr>
            <p:ph type="body" sz="quarter" idx="11"/>
          </p:nvPr>
        </p:nvSpPr>
        <p:spPr>
          <a:xfrm>
            <a:off x="7249238" y="1620000"/>
            <a:ext cx="3780000" cy="4502944"/>
          </a:xfrm>
          <a:prstGeom prst="rect">
            <a:avLst/>
          </a:prstGeom>
        </p:spPr>
        <p:txBody>
          <a:bodyPr>
            <a:noAutofit/>
          </a:bodyPr>
          <a:lstStyle>
            <a:lvl1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1pPr>
            <a:lvl2pPr marL="10800" marR="3810" indent="0" algn="l" defTabSz="685800" rtl="0" eaLnBrk="1" latinLnBrk="0" hangingPunct="1">
              <a:lnSpc>
                <a:spcPts val="2055"/>
              </a:lnSpc>
              <a:spcBef>
                <a:spcPts val="1706"/>
              </a:spcBef>
              <a:buClrTx/>
              <a:buFont typeface="Arial" panose="020B0604020202020204" pitchFamily="34" charset="0"/>
              <a:buNone/>
              <a:tabLst/>
              <a:defRPr lang="en-US" sz="1800" b="1" i="0" kern="1200" dirty="0" smtClean="0">
                <a:solidFill>
                  <a:schemeClr val="bg1"/>
                </a:solidFill>
                <a:latin typeface="Nunito Sans Black" charset="0"/>
                <a:ea typeface="Nunito Sans Black" charset="0"/>
                <a:cs typeface="Nunito Sans Black" charset="0"/>
              </a:defRPr>
            </a:lvl2pPr>
            <a:lvl3pPr marL="10800" marR="3810" indent="0" algn="l" defTabSz="685800" rtl="0" eaLnBrk="1" latinLnBrk="0" hangingPunct="1">
              <a:lnSpc>
                <a:spcPts val="2055"/>
              </a:lnSpc>
              <a:spcBef>
                <a:spcPts val="315"/>
              </a:spcBef>
              <a:buClrTx/>
              <a:buFont typeface="Arial" panose="020B0604020202020204" pitchFamily="34" charset="0"/>
              <a:buNone/>
              <a:tabLst/>
              <a:defRPr lang="en-US" sz="1800" b="1" i="0" kern="1200" spc="-45" dirty="0" smtClean="0">
                <a:solidFill>
                  <a:schemeClr val="bg1"/>
                </a:solidFill>
                <a:latin typeface="Nunito Sans" charset="0"/>
                <a:ea typeface="Nunito Sans" charset="0"/>
                <a:cs typeface="Nunito Sans" charset="0"/>
              </a:defRPr>
            </a:lvl3pPr>
            <a:lvl4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4pPr>
            <a:lvl5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8" name="Picture 2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0" y="360363"/>
            <a:ext cx="1745805" cy="492325"/>
          </a:xfrm>
          <a:prstGeom prst="rect">
            <a:avLst/>
          </a:prstGeom>
        </p:spPr>
      </p:pic>
    </p:spTree>
    <p:extLst>
      <p:ext uri="{BB962C8B-B14F-4D97-AF65-F5344CB8AC3E}">
        <p14:creationId xmlns:p14="http://schemas.microsoft.com/office/powerpoint/2010/main" val="86248152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userDrawn="1">
  <p:cSld name="•Light Image left 2">
    <p:bg>
      <p:bgPr>
        <a:solidFill>
          <a:schemeClr val="accent1"/>
        </a:solidFill>
        <a:effectLst/>
      </p:bgPr>
    </p:bg>
    <p:spTree>
      <p:nvGrpSpPr>
        <p:cNvPr id="1" name=""/>
        <p:cNvGrpSpPr/>
        <p:nvPr/>
      </p:nvGrpSpPr>
      <p:grpSpPr>
        <a:xfrm>
          <a:off x="0" y="0"/>
          <a:ext cx="0" cy="0"/>
          <a:chOff x="0" y="0"/>
          <a:chExt cx="0" cy="0"/>
        </a:xfrm>
      </p:grpSpPr>
      <p:sp>
        <p:nvSpPr>
          <p:cNvPr id="26" name="Picture Placeholder 3">
            <a:extLst>
              <a:ext uri="{FF2B5EF4-FFF2-40B4-BE49-F238E27FC236}">
                <a16:creationId xmlns:a16="http://schemas.microsoft.com/office/drawing/2014/main" id="{6BFA7EDD-8B47-BC47-915B-BDA8F9C52186}"/>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bg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27" name="Text Placeholder 23">
            <a:extLst>
              <a:ext uri="{FF2B5EF4-FFF2-40B4-BE49-F238E27FC236}">
                <a16:creationId xmlns:a16="http://schemas.microsoft.com/office/drawing/2014/main" id="{EAD66F0F-54DD-3B40-A76D-4591E7A821F5}"/>
              </a:ext>
            </a:extLst>
          </p:cNvPr>
          <p:cNvSpPr>
            <a:spLocks noGrp="1"/>
          </p:cNvSpPr>
          <p:nvPr>
            <p:ph type="body" sz="quarter" idx="11"/>
          </p:nvPr>
        </p:nvSpPr>
        <p:spPr>
          <a:xfrm>
            <a:off x="7249238" y="1620000"/>
            <a:ext cx="3780000" cy="4502944"/>
          </a:xfrm>
          <a:prstGeom prst="rect">
            <a:avLst/>
          </a:prstGeom>
        </p:spPr>
        <p:txBody>
          <a:bodyPr>
            <a:noAutofit/>
          </a:bodyPr>
          <a:lstStyle>
            <a:lvl1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smtClean="0">
                <a:solidFill>
                  <a:schemeClr val="bg1"/>
                </a:solidFill>
                <a:latin typeface="Nunito Sans" charset="0"/>
                <a:ea typeface="Nunito Sans" charset="0"/>
                <a:cs typeface="Nunito Sans" charset="0"/>
              </a:defRPr>
            </a:lvl1pPr>
            <a:lvl2pPr marL="133200" marR="3810" indent="-122400" algn="l" defTabSz="685800" rtl="0" eaLnBrk="1" latinLnBrk="0" hangingPunct="1">
              <a:lnSpc>
                <a:spcPts val="2055"/>
              </a:lnSpc>
              <a:spcBef>
                <a:spcPts val="1706"/>
              </a:spcBef>
              <a:buClrTx/>
              <a:buFont typeface="Arial" panose="020B0604020202020204" pitchFamily="34" charset="0"/>
              <a:buChar char="•"/>
              <a:tabLst/>
              <a:defRPr lang="en-US" sz="1800" b="1" i="0" kern="1200" dirty="0" smtClean="0">
                <a:solidFill>
                  <a:schemeClr val="bg1"/>
                </a:solidFill>
                <a:latin typeface="Nunito Sans Black" charset="0"/>
                <a:ea typeface="Nunito Sans Black" charset="0"/>
                <a:cs typeface="Nunito Sans Black" charset="0"/>
              </a:defRPr>
            </a:lvl2pPr>
            <a:lvl3pPr marL="133200" marR="3810" indent="-122400" algn="l" defTabSz="685800" rtl="0" eaLnBrk="1" latinLnBrk="0" hangingPunct="1">
              <a:lnSpc>
                <a:spcPts val="2055"/>
              </a:lnSpc>
              <a:spcBef>
                <a:spcPts val="315"/>
              </a:spcBef>
              <a:buClrTx/>
              <a:buFont typeface="Arial" panose="020B0604020202020204" pitchFamily="34" charset="0"/>
              <a:buChar char="•"/>
              <a:tabLst/>
              <a:defRPr lang="en-US" sz="1800" b="1" i="0" kern="1200" spc="-45" dirty="0" smtClean="0">
                <a:solidFill>
                  <a:schemeClr val="bg1"/>
                </a:solidFill>
                <a:latin typeface="Nunito Sans" charset="0"/>
                <a:ea typeface="Nunito Sans" charset="0"/>
                <a:cs typeface="Nunito Sans" charset="0"/>
              </a:defRPr>
            </a:lvl3pPr>
            <a:lvl4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smtClean="0">
                <a:solidFill>
                  <a:schemeClr val="bg1"/>
                </a:solidFill>
                <a:latin typeface="Nunito Sans" charset="0"/>
                <a:ea typeface="Nunito Sans" charset="0"/>
                <a:cs typeface="Nunito Sans" charset="0"/>
              </a:defRPr>
            </a:lvl4pPr>
            <a:lvl5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8" name="Picture 2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0" y="360363"/>
            <a:ext cx="1745805" cy="492325"/>
          </a:xfrm>
          <a:prstGeom prst="rect">
            <a:avLst/>
          </a:prstGeom>
        </p:spPr>
      </p:pic>
    </p:spTree>
    <p:extLst>
      <p:ext uri="{BB962C8B-B14F-4D97-AF65-F5344CB8AC3E}">
        <p14:creationId xmlns:p14="http://schemas.microsoft.com/office/powerpoint/2010/main" val="52612768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userDrawn="1">
  <p:cSld name="Image left 2">
    <p:bg>
      <p:bgPr>
        <a:solidFill>
          <a:schemeClr val="accent2"/>
        </a:solidFill>
        <a:effectLst/>
      </p:bgPr>
    </p:bg>
    <p:spTree>
      <p:nvGrpSpPr>
        <p:cNvPr id="1" name=""/>
        <p:cNvGrpSpPr/>
        <p:nvPr/>
      </p:nvGrpSpPr>
      <p:grpSpPr>
        <a:xfrm>
          <a:off x="0" y="0"/>
          <a:ext cx="0" cy="0"/>
          <a:chOff x="0" y="0"/>
          <a:chExt cx="0" cy="0"/>
        </a:xfrm>
      </p:grpSpPr>
      <p:sp>
        <p:nvSpPr>
          <p:cNvPr id="27" name="Picture Placeholder 3">
            <a:extLst>
              <a:ext uri="{FF2B5EF4-FFF2-40B4-BE49-F238E27FC236}">
                <a16:creationId xmlns:a16="http://schemas.microsoft.com/office/drawing/2014/main" id="{885F725A-AB7A-CC45-B55D-3A440B777355}"/>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bg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26" name="Text Placeholder 23">
            <a:extLst>
              <a:ext uri="{FF2B5EF4-FFF2-40B4-BE49-F238E27FC236}">
                <a16:creationId xmlns:a16="http://schemas.microsoft.com/office/drawing/2014/main" id="{C5C214C8-D09F-5141-B815-E2FBBD4E3D56}"/>
              </a:ext>
            </a:extLst>
          </p:cNvPr>
          <p:cNvSpPr>
            <a:spLocks noGrp="1"/>
          </p:cNvSpPr>
          <p:nvPr>
            <p:ph type="body" sz="quarter" idx="11"/>
          </p:nvPr>
        </p:nvSpPr>
        <p:spPr>
          <a:xfrm>
            <a:off x="7249238" y="1620000"/>
            <a:ext cx="3780000" cy="4502944"/>
          </a:xfrm>
          <a:prstGeom prst="rect">
            <a:avLst/>
          </a:prstGeom>
        </p:spPr>
        <p:txBody>
          <a:bodyPr>
            <a:noAutofit/>
          </a:bodyPr>
          <a:lstStyle>
            <a:lvl1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1pPr>
            <a:lvl2pPr marL="10800" marR="3810" indent="0" algn="l" defTabSz="685800" rtl="0" eaLnBrk="1" latinLnBrk="0" hangingPunct="1">
              <a:lnSpc>
                <a:spcPts val="2055"/>
              </a:lnSpc>
              <a:spcBef>
                <a:spcPts val="1706"/>
              </a:spcBef>
              <a:buClrTx/>
              <a:buFont typeface="Arial" panose="020B0604020202020204" pitchFamily="34" charset="0"/>
              <a:buNone/>
              <a:tabLst/>
              <a:defRPr lang="en-US" sz="1800" b="1" i="0" kern="1200" dirty="0" smtClean="0">
                <a:solidFill>
                  <a:schemeClr val="bg1"/>
                </a:solidFill>
                <a:latin typeface="Nunito Sans Black" charset="0"/>
                <a:ea typeface="Nunito Sans Black" charset="0"/>
                <a:cs typeface="Nunito Sans Black" charset="0"/>
              </a:defRPr>
            </a:lvl2pPr>
            <a:lvl3pPr marL="10800" marR="3810" indent="0" algn="l" defTabSz="685800" rtl="0" eaLnBrk="1" latinLnBrk="0" hangingPunct="1">
              <a:lnSpc>
                <a:spcPts val="2055"/>
              </a:lnSpc>
              <a:spcBef>
                <a:spcPts val="315"/>
              </a:spcBef>
              <a:buClrTx/>
              <a:buFont typeface="Arial" panose="020B0604020202020204" pitchFamily="34" charset="0"/>
              <a:buNone/>
              <a:tabLst/>
              <a:defRPr lang="en-US" sz="1800" b="1" i="0" kern="1200" spc="-45" dirty="0" smtClean="0">
                <a:solidFill>
                  <a:schemeClr val="bg1"/>
                </a:solidFill>
                <a:latin typeface="Nunito Sans" charset="0"/>
                <a:ea typeface="Nunito Sans" charset="0"/>
                <a:cs typeface="Nunito Sans" charset="0"/>
              </a:defRPr>
            </a:lvl3pPr>
            <a:lvl4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4pPr>
            <a:lvl5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8" name="Picture 2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0" y="360363"/>
            <a:ext cx="1745805" cy="492325"/>
          </a:xfrm>
          <a:prstGeom prst="rect">
            <a:avLst/>
          </a:prstGeom>
        </p:spPr>
      </p:pic>
    </p:spTree>
    <p:extLst>
      <p:ext uri="{BB962C8B-B14F-4D97-AF65-F5344CB8AC3E}">
        <p14:creationId xmlns:p14="http://schemas.microsoft.com/office/powerpoint/2010/main" val="16075793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itle Slide 3">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rgbClr val="FFFFFF"/>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pic>
        <p:nvPicPr>
          <p:cNvPr id="13" name="Picture 12"/>
          <p:cNvPicPr>
            <a:picLocks noChangeAspect="1"/>
          </p:cNvPicPr>
          <p:nvPr userDrawn="1"/>
        </p:nvPicPr>
        <p:blipFill rotWithShape="1">
          <a:blip r:embed="rId2">
            <a:extLst>
              <a:ext uri="{28A0092B-C50C-407E-A947-70E740481C1C}">
                <a14:useLocalDpi xmlns:a14="http://schemas.microsoft.com/office/drawing/2010/main" val="0"/>
              </a:ext>
            </a:extLst>
          </a:blip>
          <a:srcRect l="21449" r="21449" b="35521"/>
          <a:stretch/>
        </p:blipFill>
        <p:spPr>
          <a:xfrm>
            <a:off x="2846663" y="852689"/>
            <a:ext cx="6498674" cy="5359268"/>
          </a:xfrm>
          <a:prstGeom prst="rect">
            <a:avLst/>
          </a:prstGeom>
        </p:spPr>
      </p:pic>
    </p:spTree>
    <p:extLst>
      <p:ext uri="{BB962C8B-B14F-4D97-AF65-F5344CB8AC3E}">
        <p14:creationId xmlns:p14="http://schemas.microsoft.com/office/powerpoint/2010/main" val="86096471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userDrawn="1">
  <p:cSld name="•Image left 2">
    <p:bg>
      <p:bgPr>
        <a:solidFill>
          <a:schemeClr val="accent2"/>
        </a:solidFill>
        <a:effectLst/>
      </p:bgPr>
    </p:bg>
    <p:spTree>
      <p:nvGrpSpPr>
        <p:cNvPr id="1" name=""/>
        <p:cNvGrpSpPr/>
        <p:nvPr/>
      </p:nvGrpSpPr>
      <p:grpSpPr>
        <a:xfrm>
          <a:off x="0" y="0"/>
          <a:ext cx="0" cy="0"/>
          <a:chOff x="0" y="0"/>
          <a:chExt cx="0" cy="0"/>
        </a:xfrm>
      </p:grpSpPr>
      <p:sp>
        <p:nvSpPr>
          <p:cNvPr id="27" name="Picture Placeholder 3">
            <a:extLst>
              <a:ext uri="{FF2B5EF4-FFF2-40B4-BE49-F238E27FC236}">
                <a16:creationId xmlns:a16="http://schemas.microsoft.com/office/drawing/2014/main" id="{885F725A-AB7A-CC45-B55D-3A440B777355}"/>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bg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26" name="Text Placeholder 23">
            <a:extLst>
              <a:ext uri="{FF2B5EF4-FFF2-40B4-BE49-F238E27FC236}">
                <a16:creationId xmlns:a16="http://schemas.microsoft.com/office/drawing/2014/main" id="{C5C214C8-D09F-5141-B815-E2FBBD4E3D56}"/>
              </a:ext>
            </a:extLst>
          </p:cNvPr>
          <p:cNvSpPr>
            <a:spLocks noGrp="1"/>
          </p:cNvSpPr>
          <p:nvPr>
            <p:ph type="body" sz="quarter" idx="11"/>
          </p:nvPr>
        </p:nvSpPr>
        <p:spPr>
          <a:xfrm>
            <a:off x="7249238" y="1620000"/>
            <a:ext cx="3780000" cy="4502944"/>
          </a:xfrm>
          <a:prstGeom prst="rect">
            <a:avLst/>
          </a:prstGeom>
        </p:spPr>
        <p:txBody>
          <a:bodyPr>
            <a:noAutofit/>
          </a:bodyPr>
          <a:lstStyle>
            <a:lvl1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smtClean="0">
                <a:solidFill>
                  <a:schemeClr val="bg1"/>
                </a:solidFill>
                <a:latin typeface="Nunito Sans" charset="0"/>
                <a:ea typeface="Nunito Sans" charset="0"/>
                <a:cs typeface="Nunito Sans" charset="0"/>
              </a:defRPr>
            </a:lvl1pPr>
            <a:lvl2pPr marL="133200" marR="3810" indent="-122400" algn="l" defTabSz="685800" rtl="0" eaLnBrk="1" latinLnBrk="0" hangingPunct="1">
              <a:lnSpc>
                <a:spcPts val="2055"/>
              </a:lnSpc>
              <a:spcBef>
                <a:spcPts val="1706"/>
              </a:spcBef>
              <a:buClrTx/>
              <a:buFont typeface="Arial" panose="020B0604020202020204" pitchFamily="34" charset="0"/>
              <a:buChar char="•"/>
              <a:tabLst/>
              <a:defRPr lang="en-US" sz="1800" b="1" i="0" kern="1200" dirty="0" smtClean="0">
                <a:solidFill>
                  <a:schemeClr val="bg1"/>
                </a:solidFill>
                <a:latin typeface="Nunito Sans Black" charset="0"/>
                <a:ea typeface="Nunito Sans Black" charset="0"/>
                <a:cs typeface="Nunito Sans Black" charset="0"/>
              </a:defRPr>
            </a:lvl2pPr>
            <a:lvl3pPr marL="133200" marR="3810" indent="-122400" algn="l" defTabSz="685800" rtl="0" eaLnBrk="1" latinLnBrk="0" hangingPunct="1">
              <a:lnSpc>
                <a:spcPts val="2055"/>
              </a:lnSpc>
              <a:spcBef>
                <a:spcPts val="315"/>
              </a:spcBef>
              <a:buClrTx/>
              <a:buFont typeface="Arial" panose="020B0604020202020204" pitchFamily="34" charset="0"/>
              <a:buChar char="•"/>
              <a:tabLst/>
              <a:defRPr lang="en-US" sz="1800" b="1" i="0" kern="1200" spc="-45" dirty="0" smtClean="0">
                <a:solidFill>
                  <a:schemeClr val="bg1"/>
                </a:solidFill>
                <a:latin typeface="Nunito Sans" charset="0"/>
                <a:ea typeface="Nunito Sans" charset="0"/>
                <a:cs typeface="Nunito Sans" charset="0"/>
              </a:defRPr>
            </a:lvl3pPr>
            <a:lvl4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smtClean="0">
                <a:solidFill>
                  <a:schemeClr val="bg1"/>
                </a:solidFill>
                <a:latin typeface="Nunito Sans" charset="0"/>
                <a:ea typeface="Nunito Sans" charset="0"/>
                <a:cs typeface="Nunito Sans" charset="0"/>
              </a:defRPr>
            </a:lvl4pPr>
            <a:lvl5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8" name="Picture 2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0" y="360363"/>
            <a:ext cx="1745805" cy="492325"/>
          </a:xfrm>
          <a:prstGeom prst="rect">
            <a:avLst/>
          </a:prstGeom>
        </p:spPr>
      </p:pic>
    </p:spTree>
    <p:extLst>
      <p:ext uri="{BB962C8B-B14F-4D97-AF65-F5344CB8AC3E}">
        <p14:creationId xmlns:p14="http://schemas.microsoft.com/office/powerpoint/2010/main" val="194287508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userDrawn="1">
  <p:cSld name="Light Image right 2">
    <p:bg>
      <p:bgPr>
        <a:solidFill>
          <a:schemeClr val="bg1"/>
        </a:solidFill>
        <a:effectLst/>
      </p:bgPr>
    </p:bg>
    <p:spTree>
      <p:nvGrpSpPr>
        <p:cNvPr id="1" name=""/>
        <p:cNvGrpSpPr/>
        <p:nvPr/>
      </p:nvGrpSpPr>
      <p:grpSpPr>
        <a:xfrm>
          <a:off x="0" y="0"/>
          <a:ext cx="0" cy="0"/>
          <a:chOff x="0" y="0"/>
          <a:chExt cx="0" cy="0"/>
        </a:xfrm>
      </p:grpSpPr>
      <p:sp>
        <p:nvSpPr>
          <p:cNvPr id="26" name="Picture Placeholder 3">
            <a:extLst>
              <a:ext uri="{FF2B5EF4-FFF2-40B4-BE49-F238E27FC236}">
                <a16:creationId xmlns:a16="http://schemas.microsoft.com/office/drawing/2014/main" id="{6C6731A7-22FD-3F4B-8004-0761A1B6D52C}"/>
              </a:ext>
            </a:extLst>
          </p:cNvPr>
          <p:cNvSpPr>
            <a:spLocks noGrp="1"/>
          </p:cNvSpPr>
          <p:nvPr>
            <p:ph type="pic" sz="quarter" idx="11" hasCustomPrompt="1"/>
          </p:nvPr>
        </p:nvSpPr>
        <p:spPr>
          <a:xfrm>
            <a:off x="6096000" y="0"/>
            <a:ext cx="6096000" cy="6858000"/>
          </a:xfrm>
        </p:spPr>
        <p:txBody>
          <a:bodyPr anchor="ctr"/>
          <a:lstStyle>
            <a:lvl1pPr marL="10800" indent="0" algn="ctr">
              <a:buNone/>
              <a:defRPr>
                <a:solidFill>
                  <a:schemeClr val="tx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solidFill>
                  <a:schemeClr val="tx1"/>
                </a:solidFill>
              </a:rPr>
              <a:t>18/02/2018</a:t>
            </a:r>
          </a:p>
        </p:txBody>
      </p:sp>
      <p:sp>
        <p:nvSpPr>
          <p:cNvPr id="6" name="Holder 6"/>
          <p:cNvSpPr>
            <a:spLocks noGrp="1"/>
          </p:cNvSpPr>
          <p:nvPr>
            <p:ph type="sldNum" sz="quarter" idx="7"/>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13" name="Text Placeholder 23"/>
          <p:cNvSpPr>
            <a:spLocks noGrp="1"/>
          </p:cNvSpPr>
          <p:nvPr>
            <p:ph type="body" sz="quarter" idx="10"/>
          </p:nvPr>
        </p:nvSpPr>
        <p:spPr>
          <a:xfrm>
            <a:off x="1158000" y="1620000"/>
            <a:ext cx="3780000" cy="4502943"/>
          </a:xfrm>
          <a:prstGeom prst="rect">
            <a:avLst/>
          </a:prstGeom>
        </p:spPr>
        <p:txBody>
          <a:bodyPr>
            <a:noAutofit/>
          </a:bodyPr>
          <a:lstStyle>
            <a:lvl1pPr marL="10800" marR="3810" indent="0" algn="l" defTabSz="685800" rtl="0" eaLnBrk="1" latinLnBrk="0" hangingPunct="1">
              <a:lnSpc>
                <a:spcPts val="1950"/>
              </a:lnSpc>
              <a:spcBef>
                <a:spcPts val="315"/>
              </a:spcBef>
              <a:buFont typeface="Arial" panose="020B0604020202020204" pitchFamily="34" charset="0"/>
              <a:buNone/>
              <a:tabLst/>
              <a:defRPr lang="en-US" sz="1800" b="0" i="0" kern="1200" spc="-19" dirty="0" smtClean="0">
                <a:solidFill>
                  <a:schemeClr val="tx1"/>
                </a:solidFill>
                <a:latin typeface="Nunito Sans" charset="0"/>
                <a:ea typeface="Nunito Sans" charset="0"/>
                <a:cs typeface="Nunito Sans" charset="0"/>
              </a:defRPr>
            </a:lvl1pPr>
            <a:lvl2pPr marL="9525" marR="3810" algn="l" defTabSz="685800" rtl="0" eaLnBrk="1" latinLnBrk="0" hangingPunct="1">
              <a:lnSpc>
                <a:spcPts val="2055"/>
              </a:lnSpc>
              <a:spcBef>
                <a:spcPts val="1706"/>
              </a:spcBef>
              <a:defRPr lang="en-US" sz="1800" b="1" i="0" kern="1200" dirty="0" smtClean="0">
                <a:solidFill>
                  <a:schemeClr val="tx2"/>
                </a:solidFill>
                <a:latin typeface="Nunito Sans Black" charset="0"/>
                <a:ea typeface="Nunito Sans Black" charset="0"/>
                <a:cs typeface="Nunito Sans Black" charset="0"/>
              </a:defRPr>
            </a:lvl2pPr>
            <a:lvl3pPr marL="9525" marR="3810" algn="l" defTabSz="685800" rtl="0" eaLnBrk="1" latinLnBrk="0" hangingPunct="1">
              <a:lnSpc>
                <a:spcPts val="2055"/>
              </a:lnSpc>
              <a:spcBef>
                <a:spcPts val="315"/>
              </a:spcBef>
              <a:defRPr lang="en-US" sz="1800" b="1" i="0" kern="1200" spc="-45" dirty="0" smtClean="0">
                <a:solidFill>
                  <a:schemeClr val="tx2"/>
                </a:solidFill>
                <a:latin typeface="Nunito Sans" charset="0"/>
                <a:ea typeface="Nunito Sans" charset="0"/>
                <a:cs typeface="Nunito Sans" charset="0"/>
              </a:defRPr>
            </a:lvl3pPr>
            <a:lvl4pPr marL="9525" marR="3810" algn="l" defTabSz="685800" rtl="0" eaLnBrk="1" latinLnBrk="0" hangingPunct="1">
              <a:lnSpc>
                <a:spcPts val="1950"/>
              </a:lnSpc>
              <a:spcBef>
                <a:spcPts val="315"/>
              </a:spcBef>
              <a:defRPr lang="en-US" sz="1800" b="0" i="0" kern="1200" spc="-19" dirty="0" smtClean="0">
                <a:solidFill>
                  <a:schemeClr val="tx1"/>
                </a:solidFill>
                <a:latin typeface="Nunito Sans" charset="0"/>
                <a:ea typeface="Nunito Sans" charset="0"/>
                <a:cs typeface="Nunito Sans" charset="0"/>
              </a:defRPr>
            </a:lvl4pPr>
            <a:lvl5pPr marL="9525" marR="3810" algn="l" defTabSz="685800" rtl="0" eaLnBrk="1" latinLnBrk="0" hangingPunct="1">
              <a:lnSpc>
                <a:spcPts val="1950"/>
              </a:lnSpc>
              <a:spcBef>
                <a:spcPts val="315"/>
              </a:spcBef>
              <a:defRPr lang="en-US" sz="1800" b="0" i="0" kern="1200" spc="-19" dirty="0">
                <a:solidFill>
                  <a:schemeClr val="tx1"/>
                </a:solidFill>
                <a:latin typeface="Nunito Sans" charset="0"/>
                <a:ea typeface="Nunito Sans" charset="0"/>
                <a:cs typeface="Nunito Sans" charset="0"/>
              </a:defRPr>
            </a:lvl5pPr>
          </a:lstStyle>
          <a:p>
            <a:pPr lvl="0"/>
            <a:r>
              <a:rPr lang="en-US"/>
              <a:t>Click to edit Master text styles</a:t>
            </a:r>
          </a:p>
        </p:txBody>
      </p:sp>
      <p:grpSp>
        <p:nvGrpSpPr>
          <p:cNvPr id="14" name="Group 13"/>
          <p:cNvGrpSpPr/>
          <p:nvPr userDrawn="1"/>
        </p:nvGrpSpPr>
        <p:grpSpPr>
          <a:xfrm>
            <a:off x="10077450" y="359569"/>
            <a:ext cx="1752622" cy="493120"/>
            <a:chOff x="228240" y="2152440"/>
            <a:chExt cx="10101600" cy="2842200"/>
          </a:xfrm>
          <a:solidFill>
            <a:schemeClr val="bg1"/>
          </a:solidFill>
        </p:grpSpPr>
        <p:sp>
          <p:nvSpPr>
            <p:cNvPr id="15" name="Freeform 1"/>
            <p:cNvSpPr/>
            <p:nvPr/>
          </p:nvSpPr>
          <p:spPr>
            <a:xfrm>
              <a:off x="228240" y="3147480"/>
              <a:ext cx="1115280" cy="1442880"/>
            </a:xfrm>
            <a:custGeom>
              <a:avLst/>
              <a:gdLst/>
              <a:ahLst/>
              <a:cxnLst/>
              <a:rect l="0" t="0" r="r" b="b"/>
              <a:pathLst>
                <a:path w="3098" h="4008">
                  <a:moveTo>
                    <a:pt x="0" y="3369"/>
                  </a:moveTo>
                  <a:lnTo>
                    <a:pt x="0" y="3369"/>
                  </a:lnTo>
                  <a:cubicBezTo>
                    <a:pt x="516" y="2762"/>
                    <a:pt x="516" y="2762"/>
                    <a:pt x="516" y="2762"/>
                  </a:cubicBezTo>
                  <a:cubicBezTo>
                    <a:pt x="880" y="3065"/>
                    <a:pt x="1245" y="3248"/>
                    <a:pt x="1670" y="3248"/>
                  </a:cubicBezTo>
                  <a:cubicBezTo>
                    <a:pt x="2035" y="3248"/>
                    <a:pt x="2247" y="3096"/>
                    <a:pt x="2247" y="2883"/>
                  </a:cubicBezTo>
                  <a:cubicBezTo>
                    <a:pt x="2247" y="2853"/>
                    <a:pt x="2247" y="2853"/>
                    <a:pt x="2247" y="2853"/>
                  </a:cubicBezTo>
                  <a:cubicBezTo>
                    <a:pt x="2247" y="2641"/>
                    <a:pt x="2095" y="2549"/>
                    <a:pt x="1458" y="2367"/>
                  </a:cubicBezTo>
                  <a:cubicBezTo>
                    <a:pt x="668" y="2155"/>
                    <a:pt x="152" y="1942"/>
                    <a:pt x="152" y="1184"/>
                  </a:cubicBezTo>
                  <a:cubicBezTo>
                    <a:pt x="152" y="1154"/>
                    <a:pt x="152" y="1154"/>
                    <a:pt x="152" y="1154"/>
                  </a:cubicBezTo>
                  <a:cubicBezTo>
                    <a:pt x="152" y="455"/>
                    <a:pt x="729" y="0"/>
                    <a:pt x="1518" y="0"/>
                  </a:cubicBezTo>
                  <a:cubicBezTo>
                    <a:pt x="2095" y="0"/>
                    <a:pt x="2581" y="182"/>
                    <a:pt x="2976" y="485"/>
                  </a:cubicBezTo>
                  <a:cubicBezTo>
                    <a:pt x="2521" y="1123"/>
                    <a:pt x="2521" y="1123"/>
                    <a:pt x="2521" y="1123"/>
                  </a:cubicBezTo>
                  <a:cubicBezTo>
                    <a:pt x="2187" y="911"/>
                    <a:pt x="1852" y="758"/>
                    <a:pt x="1518" y="758"/>
                  </a:cubicBezTo>
                  <a:cubicBezTo>
                    <a:pt x="1185" y="758"/>
                    <a:pt x="1002" y="911"/>
                    <a:pt x="1002" y="1093"/>
                  </a:cubicBezTo>
                  <a:lnTo>
                    <a:pt x="1002" y="1093"/>
                  </a:lnTo>
                  <a:cubicBezTo>
                    <a:pt x="1002" y="1365"/>
                    <a:pt x="1185" y="1426"/>
                    <a:pt x="1852" y="1608"/>
                  </a:cubicBezTo>
                  <a:cubicBezTo>
                    <a:pt x="2642" y="1820"/>
                    <a:pt x="3097" y="2093"/>
                    <a:pt x="3097" y="2792"/>
                  </a:cubicBezTo>
                  <a:lnTo>
                    <a:pt x="3097" y="2792"/>
                  </a:lnTo>
                  <a:cubicBezTo>
                    <a:pt x="3097" y="3551"/>
                    <a:pt x="2490" y="4007"/>
                    <a:pt x="1670" y="4007"/>
                  </a:cubicBezTo>
                  <a:cubicBezTo>
                    <a:pt x="1063" y="4007"/>
                    <a:pt x="486" y="3794"/>
                    <a:pt x="0" y="3369"/>
                  </a:cubicBezTo>
                </a:path>
              </a:pathLst>
            </a:custGeom>
            <a:grpFill/>
            <a:ln>
              <a:noFill/>
            </a:ln>
          </p:spPr>
        </p:sp>
        <p:sp>
          <p:nvSpPr>
            <p:cNvPr id="16" name="Freeform 2"/>
            <p:cNvSpPr/>
            <p:nvPr/>
          </p:nvSpPr>
          <p:spPr>
            <a:xfrm>
              <a:off x="1452600" y="3475440"/>
              <a:ext cx="995400" cy="1114920"/>
            </a:xfrm>
            <a:custGeom>
              <a:avLst/>
              <a:gdLst/>
              <a:ahLst/>
              <a:cxnLst/>
              <a:rect l="0" t="0" r="r" b="b"/>
              <a:pathLst>
                <a:path w="2765" h="3097">
                  <a:moveTo>
                    <a:pt x="0" y="1547"/>
                  </a:moveTo>
                  <a:lnTo>
                    <a:pt x="0" y="1547"/>
                  </a:lnTo>
                  <a:lnTo>
                    <a:pt x="0" y="1547"/>
                  </a:lnTo>
                  <a:cubicBezTo>
                    <a:pt x="0" y="697"/>
                    <a:pt x="668" y="0"/>
                    <a:pt x="1579" y="0"/>
                  </a:cubicBezTo>
                  <a:cubicBezTo>
                    <a:pt x="2126" y="0"/>
                    <a:pt x="2490" y="182"/>
                    <a:pt x="2764" y="485"/>
                  </a:cubicBezTo>
                  <a:cubicBezTo>
                    <a:pt x="2247" y="1061"/>
                    <a:pt x="2247" y="1061"/>
                    <a:pt x="2247" y="1061"/>
                  </a:cubicBezTo>
                  <a:cubicBezTo>
                    <a:pt x="2065" y="849"/>
                    <a:pt x="1852" y="728"/>
                    <a:pt x="1579" y="728"/>
                  </a:cubicBezTo>
                  <a:cubicBezTo>
                    <a:pt x="1154" y="728"/>
                    <a:pt x="851" y="1092"/>
                    <a:pt x="851" y="1547"/>
                  </a:cubicBezTo>
                  <a:lnTo>
                    <a:pt x="851" y="1547"/>
                  </a:lnTo>
                  <a:cubicBezTo>
                    <a:pt x="851" y="2003"/>
                    <a:pt x="1124" y="2367"/>
                    <a:pt x="1610" y="2367"/>
                  </a:cubicBezTo>
                  <a:cubicBezTo>
                    <a:pt x="1883" y="2367"/>
                    <a:pt x="2065" y="2246"/>
                    <a:pt x="2278" y="2064"/>
                  </a:cubicBezTo>
                  <a:cubicBezTo>
                    <a:pt x="2764" y="2550"/>
                    <a:pt x="2764" y="2550"/>
                    <a:pt x="2764" y="2550"/>
                  </a:cubicBezTo>
                  <a:cubicBezTo>
                    <a:pt x="2490" y="2883"/>
                    <a:pt x="2157" y="3096"/>
                    <a:pt x="1549" y="3096"/>
                  </a:cubicBezTo>
                  <a:cubicBezTo>
                    <a:pt x="668" y="3096"/>
                    <a:pt x="0" y="2397"/>
                    <a:pt x="0" y="1547"/>
                  </a:cubicBezTo>
                </a:path>
              </a:pathLst>
            </a:custGeom>
            <a:grpFill/>
            <a:ln>
              <a:noFill/>
            </a:ln>
          </p:spPr>
        </p:sp>
        <p:sp>
          <p:nvSpPr>
            <p:cNvPr id="17" name="Freeform 3"/>
            <p:cNvSpPr/>
            <p:nvPr/>
          </p:nvSpPr>
          <p:spPr>
            <a:xfrm>
              <a:off x="2513160" y="3475440"/>
              <a:ext cx="1159200" cy="1114920"/>
            </a:xfrm>
            <a:custGeom>
              <a:avLst/>
              <a:gdLst/>
              <a:ahLst/>
              <a:cxnLst/>
              <a:rect l="0" t="0" r="r" b="b"/>
              <a:pathLst>
                <a:path w="3220" h="3097">
                  <a:moveTo>
                    <a:pt x="2399" y="1547"/>
                  </a:moveTo>
                  <a:lnTo>
                    <a:pt x="2399" y="1547"/>
                  </a:lnTo>
                  <a:lnTo>
                    <a:pt x="2399" y="1547"/>
                  </a:lnTo>
                  <a:cubicBezTo>
                    <a:pt x="2399" y="1122"/>
                    <a:pt x="2065" y="728"/>
                    <a:pt x="1609" y="728"/>
                  </a:cubicBezTo>
                  <a:cubicBezTo>
                    <a:pt x="1123" y="728"/>
                    <a:pt x="820" y="1092"/>
                    <a:pt x="820" y="1547"/>
                  </a:cubicBezTo>
                  <a:lnTo>
                    <a:pt x="820" y="1547"/>
                  </a:lnTo>
                  <a:cubicBezTo>
                    <a:pt x="820" y="1972"/>
                    <a:pt x="1154" y="2367"/>
                    <a:pt x="1609" y="2367"/>
                  </a:cubicBezTo>
                  <a:cubicBezTo>
                    <a:pt x="2095" y="2367"/>
                    <a:pt x="2399" y="2003"/>
                    <a:pt x="2399" y="1547"/>
                  </a:cubicBezTo>
                  <a:moveTo>
                    <a:pt x="0" y="1547"/>
                  </a:moveTo>
                  <a:lnTo>
                    <a:pt x="0" y="1547"/>
                  </a:lnTo>
                  <a:lnTo>
                    <a:pt x="0" y="1547"/>
                  </a:lnTo>
                  <a:cubicBezTo>
                    <a:pt x="0" y="697"/>
                    <a:pt x="698" y="0"/>
                    <a:pt x="1609" y="0"/>
                  </a:cubicBezTo>
                  <a:cubicBezTo>
                    <a:pt x="2551" y="0"/>
                    <a:pt x="3219" y="667"/>
                    <a:pt x="3219" y="1547"/>
                  </a:cubicBezTo>
                  <a:lnTo>
                    <a:pt x="3219" y="1547"/>
                  </a:lnTo>
                  <a:cubicBezTo>
                    <a:pt x="3219" y="2397"/>
                    <a:pt x="2521" y="3096"/>
                    <a:pt x="1609" y="3096"/>
                  </a:cubicBezTo>
                  <a:cubicBezTo>
                    <a:pt x="668" y="3096"/>
                    <a:pt x="0" y="2428"/>
                    <a:pt x="0" y="1547"/>
                  </a:cubicBezTo>
                </a:path>
              </a:pathLst>
            </a:custGeom>
            <a:grpFill/>
            <a:ln>
              <a:noFill/>
            </a:ln>
          </p:spPr>
        </p:sp>
        <p:sp>
          <p:nvSpPr>
            <p:cNvPr id="18" name="Freeform 4"/>
            <p:cNvSpPr/>
            <p:nvPr/>
          </p:nvSpPr>
          <p:spPr>
            <a:xfrm>
              <a:off x="3792240" y="3497040"/>
              <a:ext cx="984240" cy="1093320"/>
            </a:xfrm>
            <a:custGeom>
              <a:avLst/>
              <a:gdLst/>
              <a:ahLst/>
              <a:cxnLst/>
              <a:rect l="0" t="0" r="r" b="b"/>
              <a:pathLst>
                <a:path w="2734" h="3037">
                  <a:moveTo>
                    <a:pt x="0" y="1912"/>
                  </a:moveTo>
                  <a:lnTo>
                    <a:pt x="0" y="1912"/>
                  </a:lnTo>
                  <a:cubicBezTo>
                    <a:pt x="0" y="0"/>
                    <a:pt x="0" y="0"/>
                    <a:pt x="0" y="0"/>
                  </a:cubicBezTo>
                  <a:cubicBezTo>
                    <a:pt x="850" y="0"/>
                    <a:pt x="850" y="0"/>
                    <a:pt x="850" y="0"/>
                  </a:cubicBezTo>
                  <a:cubicBezTo>
                    <a:pt x="850" y="1639"/>
                    <a:pt x="850" y="1639"/>
                    <a:pt x="850" y="1639"/>
                  </a:cubicBezTo>
                  <a:cubicBezTo>
                    <a:pt x="850" y="2064"/>
                    <a:pt x="1033" y="2247"/>
                    <a:pt x="1367" y="2247"/>
                  </a:cubicBezTo>
                  <a:cubicBezTo>
                    <a:pt x="1670" y="2247"/>
                    <a:pt x="1883" y="2064"/>
                    <a:pt x="1883" y="1639"/>
                  </a:cubicBezTo>
                  <a:cubicBezTo>
                    <a:pt x="1883" y="0"/>
                    <a:pt x="1883" y="0"/>
                    <a:pt x="1883" y="0"/>
                  </a:cubicBezTo>
                  <a:cubicBezTo>
                    <a:pt x="2733" y="0"/>
                    <a:pt x="2733" y="0"/>
                    <a:pt x="2733" y="0"/>
                  </a:cubicBezTo>
                  <a:cubicBezTo>
                    <a:pt x="2733" y="2976"/>
                    <a:pt x="2733" y="2976"/>
                    <a:pt x="2733" y="2976"/>
                  </a:cubicBezTo>
                  <a:cubicBezTo>
                    <a:pt x="1883" y="2976"/>
                    <a:pt x="1883" y="2976"/>
                    <a:pt x="1883" y="2976"/>
                  </a:cubicBezTo>
                  <a:cubicBezTo>
                    <a:pt x="1883" y="2550"/>
                    <a:pt x="1883" y="2550"/>
                    <a:pt x="1883" y="2550"/>
                  </a:cubicBezTo>
                  <a:cubicBezTo>
                    <a:pt x="1700" y="2793"/>
                    <a:pt x="1427" y="3036"/>
                    <a:pt x="1002" y="3036"/>
                  </a:cubicBezTo>
                  <a:cubicBezTo>
                    <a:pt x="364" y="3036"/>
                    <a:pt x="0" y="2611"/>
                    <a:pt x="0" y="1912"/>
                  </a:cubicBezTo>
                </a:path>
              </a:pathLst>
            </a:custGeom>
            <a:grpFill/>
            <a:ln>
              <a:noFill/>
            </a:ln>
          </p:spPr>
        </p:sp>
        <p:sp>
          <p:nvSpPr>
            <p:cNvPr id="19" name="Freeform 5"/>
            <p:cNvSpPr/>
            <p:nvPr/>
          </p:nvSpPr>
          <p:spPr>
            <a:xfrm>
              <a:off x="4951080" y="3223800"/>
              <a:ext cx="557640" cy="1355760"/>
            </a:xfrm>
            <a:custGeom>
              <a:avLst/>
              <a:gdLst/>
              <a:ahLst/>
              <a:cxnLst/>
              <a:rect l="0" t="0" r="r" b="b"/>
              <a:pathLst>
                <a:path w="1549" h="3766">
                  <a:moveTo>
                    <a:pt x="0" y="2884"/>
                  </a:moveTo>
                  <a:lnTo>
                    <a:pt x="0" y="2884"/>
                  </a:lnTo>
                  <a:cubicBezTo>
                    <a:pt x="0" y="0"/>
                    <a:pt x="0" y="0"/>
                    <a:pt x="0" y="0"/>
                  </a:cubicBezTo>
                  <a:cubicBezTo>
                    <a:pt x="850" y="0"/>
                    <a:pt x="850" y="0"/>
                    <a:pt x="850" y="0"/>
                  </a:cubicBezTo>
                  <a:cubicBezTo>
                    <a:pt x="850" y="759"/>
                    <a:pt x="850" y="759"/>
                    <a:pt x="850" y="759"/>
                  </a:cubicBezTo>
                  <a:cubicBezTo>
                    <a:pt x="1548" y="759"/>
                    <a:pt x="1548" y="759"/>
                    <a:pt x="1548" y="759"/>
                  </a:cubicBezTo>
                  <a:cubicBezTo>
                    <a:pt x="1548" y="1487"/>
                    <a:pt x="1548" y="1487"/>
                    <a:pt x="1548" y="1487"/>
                  </a:cubicBezTo>
                  <a:cubicBezTo>
                    <a:pt x="850" y="1487"/>
                    <a:pt x="850" y="1487"/>
                    <a:pt x="850" y="1487"/>
                  </a:cubicBezTo>
                  <a:cubicBezTo>
                    <a:pt x="850" y="2732"/>
                    <a:pt x="850" y="2732"/>
                    <a:pt x="850" y="2732"/>
                  </a:cubicBezTo>
                  <a:cubicBezTo>
                    <a:pt x="850" y="2945"/>
                    <a:pt x="941" y="3036"/>
                    <a:pt x="1122" y="3036"/>
                  </a:cubicBezTo>
                  <a:cubicBezTo>
                    <a:pt x="1274" y="3036"/>
                    <a:pt x="1396" y="3006"/>
                    <a:pt x="1517" y="2914"/>
                  </a:cubicBezTo>
                  <a:cubicBezTo>
                    <a:pt x="1517" y="3613"/>
                    <a:pt x="1517" y="3613"/>
                    <a:pt x="1517" y="3613"/>
                  </a:cubicBezTo>
                  <a:cubicBezTo>
                    <a:pt x="1365" y="3703"/>
                    <a:pt x="1153" y="3765"/>
                    <a:pt x="881" y="3765"/>
                  </a:cubicBezTo>
                  <a:cubicBezTo>
                    <a:pt x="334" y="3765"/>
                    <a:pt x="0" y="3582"/>
                    <a:pt x="0" y="2884"/>
                  </a:cubicBezTo>
                </a:path>
              </a:pathLst>
            </a:custGeom>
            <a:grpFill/>
            <a:ln>
              <a:noFill/>
            </a:ln>
          </p:spPr>
        </p:sp>
        <p:sp>
          <p:nvSpPr>
            <p:cNvPr id="20" name="Freeform 6"/>
            <p:cNvSpPr/>
            <p:nvPr/>
          </p:nvSpPr>
          <p:spPr>
            <a:xfrm>
              <a:off x="5639760" y="3475440"/>
              <a:ext cx="874800" cy="1114920"/>
            </a:xfrm>
            <a:custGeom>
              <a:avLst/>
              <a:gdLst/>
              <a:ahLst/>
              <a:cxnLst/>
              <a:rect l="0" t="0" r="r" b="b"/>
              <a:pathLst>
                <a:path w="2430" h="3097">
                  <a:moveTo>
                    <a:pt x="0" y="2640"/>
                  </a:moveTo>
                  <a:lnTo>
                    <a:pt x="0" y="2640"/>
                  </a:lnTo>
                  <a:cubicBezTo>
                    <a:pt x="364" y="2094"/>
                    <a:pt x="364" y="2094"/>
                    <a:pt x="364" y="2094"/>
                  </a:cubicBezTo>
                  <a:cubicBezTo>
                    <a:pt x="697" y="2307"/>
                    <a:pt x="1032" y="2428"/>
                    <a:pt x="1305" y="2428"/>
                  </a:cubicBezTo>
                  <a:cubicBezTo>
                    <a:pt x="1548" y="2428"/>
                    <a:pt x="1669" y="2337"/>
                    <a:pt x="1669" y="2215"/>
                  </a:cubicBezTo>
                  <a:lnTo>
                    <a:pt x="1669" y="2215"/>
                  </a:lnTo>
                  <a:cubicBezTo>
                    <a:pt x="1669" y="2033"/>
                    <a:pt x="1366" y="1972"/>
                    <a:pt x="1032" y="1851"/>
                  </a:cubicBezTo>
                  <a:cubicBezTo>
                    <a:pt x="637" y="1730"/>
                    <a:pt x="151" y="1547"/>
                    <a:pt x="151" y="971"/>
                  </a:cubicBezTo>
                  <a:cubicBezTo>
                    <a:pt x="151" y="940"/>
                    <a:pt x="151" y="940"/>
                    <a:pt x="151" y="940"/>
                  </a:cubicBezTo>
                  <a:cubicBezTo>
                    <a:pt x="151" y="332"/>
                    <a:pt x="637" y="0"/>
                    <a:pt x="1244" y="0"/>
                  </a:cubicBezTo>
                  <a:cubicBezTo>
                    <a:pt x="1609" y="0"/>
                    <a:pt x="2033" y="121"/>
                    <a:pt x="2368" y="363"/>
                  </a:cubicBezTo>
                  <a:cubicBezTo>
                    <a:pt x="2033" y="940"/>
                    <a:pt x="2033" y="940"/>
                    <a:pt x="2033" y="940"/>
                  </a:cubicBezTo>
                  <a:cubicBezTo>
                    <a:pt x="1730" y="758"/>
                    <a:pt x="1457" y="667"/>
                    <a:pt x="1214" y="667"/>
                  </a:cubicBezTo>
                  <a:cubicBezTo>
                    <a:pt x="1032" y="667"/>
                    <a:pt x="910" y="758"/>
                    <a:pt x="910" y="849"/>
                  </a:cubicBezTo>
                  <a:cubicBezTo>
                    <a:pt x="910" y="879"/>
                    <a:pt x="910" y="879"/>
                    <a:pt x="910" y="879"/>
                  </a:cubicBezTo>
                  <a:cubicBezTo>
                    <a:pt x="910" y="1031"/>
                    <a:pt x="1183" y="1122"/>
                    <a:pt x="1517" y="1244"/>
                  </a:cubicBezTo>
                  <a:cubicBezTo>
                    <a:pt x="1943" y="1365"/>
                    <a:pt x="2429" y="1578"/>
                    <a:pt x="2429" y="2124"/>
                  </a:cubicBezTo>
                  <a:lnTo>
                    <a:pt x="2429" y="2124"/>
                  </a:lnTo>
                  <a:cubicBezTo>
                    <a:pt x="2429" y="2793"/>
                    <a:pt x="1912" y="3096"/>
                    <a:pt x="1275" y="3096"/>
                  </a:cubicBezTo>
                  <a:cubicBezTo>
                    <a:pt x="850" y="3096"/>
                    <a:pt x="394" y="2944"/>
                    <a:pt x="0" y="2640"/>
                  </a:cubicBezTo>
                </a:path>
              </a:pathLst>
            </a:custGeom>
            <a:grpFill/>
            <a:ln>
              <a:noFill/>
            </a:ln>
          </p:spPr>
        </p:sp>
        <p:sp>
          <p:nvSpPr>
            <p:cNvPr id="21" name="Freeform 7"/>
            <p:cNvSpPr/>
            <p:nvPr/>
          </p:nvSpPr>
          <p:spPr>
            <a:xfrm>
              <a:off x="8317800" y="4250880"/>
              <a:ext cx="864360" cy="743760"/>
            </a:xfrm>
            <a:custGeom>
              <a:avLst/>
              <a:gdLst/>
              <a:ahLst/>
              <a:cxnLst/>
              <a:rect l="0" t="0" r="r" b="b"/>
              <a:pathLst>
                <a:path w="2401" h="2066">
                  <a:moveTo>
                    <a:pt x="1914" y="912"/>
                  </a:moveTo>
                  <a:lnTo>
                    <a:pt x="1914" y="912"/>
                  </a:lnTo>
                  <a:cubicBezTo>
                    <a:pt x="1883" y="942"/>
                    <a:pt x="1883" y="942"/>
                    <a:pt x="1883" y="942"/>
                  </a:cubicBezTo>
                  <a:cubicBezTo>
                    <a:pt x="1731" y="1185"/>
                    <a:pt x="1458" y="1428"/>
                    <a:pt x="1185" y="1579"/>
                  </a:cubicBezTo>
                  <a:cubicBezTo>
                    <a:pt x="911" y="1428"/>
                    <a:pt x="638" y="1185"/>
                    <a:pt x="486" y="912"/>
                  </a:cubicBezTo>
                  <a:cubicBezTo>
                    <a:pt x="729" y="547"/>
                    <a:pt x="821" y="213"/>
                    <a:pt x="851" y="0"/>
                  </a:cubicBezTo>
                  <a:cubicBezTo>
                    <a:pt x="425" y="0"/>
                    <a:pt x="425" y="0"/>
                    <a:pt x="425" y="0"/>
                  </a:cubicBezTo>
                  <a:cubicBezTo>
                    <a:pt x="365" y="274"/>
                    <a:pt x="243" y="547"/>
                    <a:pt x="61" y="790"/>
                  </a:cubicBezTo>
                  <a:cubicBezTo>
                    <a:pt x="0" y="882"/>
                    <a:pt x="0" y="882"/>
                    <a:pt x="0" y="882"/>
                  </a:cubicBezTo>
                  <a:cubicBezTo>
                    <a:pt x="31" y="1003"/>
                    <a:pt x="31" y="1003"/>
                    <a:pt x="31" y="1003"/>
                  </a:cubicBezTo>
                  <a:cubicBezTo>
                    <a:pt x="243" y="1397"/>
                    <a:pt x="668" y="1822"/>
                    <a:pt x="1124" y="2005"/>
                  </a:cubicBezTo>
                  <a:cubicBezTo>
                    <a:pt x="1185" y="2065"/>
                    <a:pt x="1185" y="2065"/>
                    <a:pt x="1185" y="2065"/>
                  </a:cubicBezTo>
                  <a:cubicBezTo>
                    <a:pt x="1275" y="2005"/>
                    <a:pt x="1275" y="2005"/>
                    <a:pt x="1275" y="2005"/>
                  </a:cubicBezTo>
                  <a:cubicBezTo>
                    <a:pt x="1671" y="1853"/>
                    <a:pt x="2035" y="1519"/>
                    <a:pt x="2247" y="1185"/>
                  </a:cubicBezTo>
                  <a:cubicBezTo>
                    <a:pt x="2278" y="1124"/>
                    <a:pt x="2339" y="1063"/>
                    <a:pt x="2339" y="1003"/>
                  </a:cubicBezTo>
                  <a:cubicBezTo>
                    <a:pt x="2400" y="882"/>
                    <a:pt x="2400" y="882"/>
                    <a:pt x="2400" y="882"/>
                  </a:cubicBezTo>
                  <a:cubicBezTo>
                    <a:pt x="2339" y="790"/>
                    <a:pt x="2339" y="790"/>
                    <a:pt x="2339" y="790"/>
                  </a:cubicBezTo>
                  <a:cubicBezTo>
                    <a:pt x="2126" y="486"/>
                    <a:pt x="2035" y="183"/>
                    <a:pt x="1974" y="0"/>
                  </a:cubicBezTo>
                  <a:cubicBezTo>
                    <a:pt x="1550" y="0"/>
                    <a:pt x="1550" y="0"/>
                    <a:pt x="1550" y="0"/>
                  </a:cubicBezTo>
                  <a:cubicBezTo>
                    <a:pt x="1580" y="213"/>
                    <a:pt x="1671" y="547"/>
                    <a:pt x="1914" y="912"/>
                  </a:cubicBezTo>
                </a:path>
              </a:pathLst>
            </a:custGeom>
            <a:grpFill/>
            <a:ln>
              <a:noFill/>
            </a:ln>
          </p:spPr>
        </p:sp>
        <p:sp>
          <p:nvSpPr>
            <p:cNvPr id="22" name="Freeform 8"/>
            <p:cNvSpPr/>
            <p:nvPr/>
          </p:nvSpPr>
          <p:spPr>
            <a:xfrm>
              <a:off x="8197560" y="2152440"/>
              <a:ext cx="1104480" cy="1661760"/>
            </a:xfrm>
            <a:custGeom>
              <a:avLst/>
              <a:gdLst/>
              <a:ahLst/>
              <a:cxnLst/>
              <a:rect l="0" t="0" r="r" b="b"/>
              <a:pathLst>
                <a:path w="3068" h="4616">
                  <a:moveTo>
                    <a:pt x="790" y="3279"/>
                  </a:moveTo>
                  <a:lnTo>
                    <a:pt x="790" y="3279"/>
                  </a:lnTo>
                  <a:cubicBezTo>
                    <a:pt x="608" y="2885"/>
                    <a:pt x="426" y="2521"/>
                    <a:pt x="426" y="2156"/>
                  </a:cubicBezTo>
                  <a:cubicBezTo>
                    <a:pt x="456" y="1732"/>
                    <a:pt x="669" y="1306"/>
                    <a:pt x="1093" y="1003"/>
                  </a:cubicBezTo>
                  <a:cubicBezTo>
                    <a:pt x="1155" y="942"/>
                    <a:pt x="1367" y="790"/>
                    <a:pt x="1519" y="638"/>
                  </a:cubicBezTo>
                  <a:cubicBezTo>
                    <a:pt x="1701" y="790"/>
                    <a:pt x="1914" y="942"/>
                    <a:pt x="1974" y="1003"/>
                  </a:cubicBezTo>
                  <a:cubicBezTo>
                    <a:pt x="2369" y="1306"/>
                    <a:pt x="2612" y="1732"/>
                    <a:pt x="2612" y="2156"/>
                  </a:cubicBezTo>
                  <a:cubicBezTo>
                    <a:pt x="2642" y="2521"/>
                    <a:pt x="2460" y="2885"/>
                    <a:pt x="2278" y="3279"/>
                  </a:cubicBezTo>
                  <a:cubicBezTo>
                    <a:pt x="2126" y="3675"/>
                    <a:pt x="1914" y="4129"/>
                    <a:pt x="1852" y="4615"/>
                  </a:cubicBezTo>
                  <a:cubicBezTo>
                    <a:pt x="2308" y="4615"/>
                    <a:pt x="2308" y="4615"/>
                    <a:pt x="2308" y="4615"/>
                  </a:cubicBezTo>
                  <a:cubicBezTo>
                    <a:pt x="2338" y="4220"/>
                    <a:pt x="2521" y="3827"/>
                    <a:pt x="2673" y="3462"/>
                  </a:cubicBezTo>
                  <a:cubicBezTo>
                    <a:pt x="2885" y="3037"/>
                    <a:pt x="3067" y="2612"/>
                    <a:pt x="3067" y="2156"/>
                  </a:cubicBezTo>
                  <a:cubicBezTo>
                    <a:pt x="3067" y="1610"/>
                    <a:pt x="2764" y="1033"/>
                    <a:pt x="2248" y="669"/>
                  </a:cubicBezTo>
                  <a:cubicBezTo>
                    <a:pt x="2065" y="517"/>
                    <a:pt x="1822" y="334"/>
                    <a:pt x="1701" y="183"/>
                  </a:cubicBezTo>
                  <a:cubicBezTo>
                    <a:pt x="1519" y="0"/>
                    <a:pt x="1519" y="0"/>
                    <a:pt x="1519" y="0"/>
                  </a:cubicBezTo>
                  <a:cubicBezTo>
                    <a:pt x="1367" y="183"/>
                    <a:pt x="1367" y="183"/>
                    <a:pt x="1367" y="183"/>
                  </a:cubicBezTo>
                  <a:cubicBezTo>
                    <a:pt x="1185" y="364"/>
                    <a:pt x="881" y="607"/>
                    <a:pt x="820" y="669"/>
                  </a:cubicBezTo>
                  <a:cubicBezTo>
                    <a:pt x="304" y="1033"/>
                    <a:pt x="0" y="1610"/>
                    <a:pt x="0" y="2156"/>
                  </a:cubicBezTo>
                  <a:cubicBezTo>
                    <a:pt x="0" y="2612"/>
                    <a:pt x="183" y="3037"/>
                    <a:pt x="365" y="3462"/>
                  </a:cubicBezTo>
                  <a:cubicBezTo>
                    <a:pt x="547" y="3827"/>
                    <a:pt x="699" y="4220"/>
                    <a:pt x="759" y="4615"/>
                  </a:cubicBezTo>
                  <a:cubicBezTo>
                    <a:pt x="1215" y="4615"/>
                    <a:pt x="1215" y="4615"/>
                    <a:pt x="1215" y="4615"/>
                  </a:cubicBezTo>
                  <a:cubicBezTo>
                    <a:pt x="1155" y="4129"/>
                    <a:pt x="942" y="3675"/>
                    <a:pt x="790" y="3279"/>
                  </a:cubicBezTo>
                </a:path>
              </a:pathLst>
            </a:custGeom>
            <a:grpFill/>
            <a:ln>
              <a:noFill/>
            </a:ln>
          </p:spPr>
        </p:sp>
        <p:sp>
          <p:nvSpPr>
            <p:cNvPr id="23" name="Freeform 9"/>
            <p:cNvSpPr/>
            <p:nvPr/>
          </p:nvSpPr>
          <p:spPr>
            <a:xfrm>
              <a:off x="9181800" y="3048840"/>
              <a:ext cx="1148040" cy="765360"/>
            </a:xfrm>
            <a:custGeom>
              <a:avLst/>
              <a:gdLst/>
              <a:ahLst/>
              <a:cxnLst/>
              <a:rect l="0" t="0" r="r" b="b"/>
              <a:pathLst>
                <a:path w="3189" h="2126">
                  <a:moveTo>
                    <a:pt x="2824" y="486"/>
                  </a:moveTo>
                  <a:lnTo>
                    <a:pt x="2824" y="486"/>
                  </a:lnTo>
                  <a:cubicBezTo>
                    <a:pt x="2551" y="182"/>
                    <a:pt x="2186" y="0"/>
                    <a:pt x="1791" y="0"/>
                  </a:cubicBezTo>
                  <a:lnTo>
                    <a:pt x="1791" y="0"/>
                  </a:lnTo>
                  <a:cubicBezTo>
                    <a:pt x="1275" y="0"/>
                    <a:pt x="819" y="274"/>
                    <a:pt x="486" y="821"/>
                  </a:cubicBezTo>
                  <a:cubicBezTo>
                    <a:pt x="182" y="1275"/>
                    <a:pt x="30" y="1791"/>
                    <a:pt x="0" y="2125"/>
                  </a:cubicBezTo>
                  <a:cubicBezTo>
                    <a:pt x="455" y="2125"/>
                    <a:pt x="455" y="2125"/>
                    <a:pt x="455" y="2125"/>
                  </a:cubicBezTo>
                  <a:cubicBezTo>
                    <a:pt x="486" y="1852"/>
                    <a:pt x="607" y="1428"/>
                    <a:pt x="850" y="1063"/>
                  </a:cubicBezTo>
                  <a:cubicBezTo>
                    <a:pt x="1032" y="759"/>
                    <a:pt x="1336" y="425"/>
                    <a:pt x="1791" y="425"/>
                  </a:cubicBezTo>
                  <a:lnTo>
                    <a:pt x="1791" y="425"/>
                  </a:lnTo>
                  <a:cubicBezTo>
                    <a:pt x="2065" y="425"/>
                    <a:pt x="2308" y="547"/>
                    <a:pt x="2459" y="759"/>
                  </a:cubicBezTo>
                  <a:cubicBezTo>
                    <a:pt x="2641" y="972"/>
                    <a:pt x="2732" y="1245"/>
                    <a:pt x="2672" y="1548"/>
                  </a:cubicBezTo>
                  <a:cubicBezTo>
                    <a:pt x="3097" y="1639"/>
                    <a:pt x="3097" y="1639"/>
                    <a:pt x="3097" y="1639"/>
                  </a:cubicBezTo>
                  <a:cubicBezTo>
                    <a:pt x="3188" y="1215"/>
                    <a:pt x="3067" y="789"/>
                    <a:pt x="2824" y="486"/>
                  </a:cubicBezTo>
                </a:path>
              </a:pathLst>
            </a:custGeom>
            <a:grpFill/>
            <a:ln>
              <a:noFill/>
            </a:ln>
          </p:spPr>
        </p:sp>
        <p:sp>
          <p:nvSpPr>
            <p:cNvPr id="24" name="Freeform 10"/>
            <p:cNvSpPr/>
            <p:nvPr/>
          </p:nvSpPr>
          <p:spPr>
            <a:xfrm>
              <a:off x="7170120" y="3048840"/>
              <a:ext cx="1148040" cy="765360"/>
            </a:xfrm>
            <a:custGeom>
              <a:avLst/>
              <a:gdLst/>
              <a:ahLst/>
              <a:cxnLst/>
              <a:rect l="0" t="0" r="r" b="b"/>
              <a:pathLst>
                <a:path w="3189" h="2126">
                  <a:moveTo>
                    <a:pt x="2703" y="821"/>
                  </a:moveTo>
                  <a:lnTo>
                    <a:pt x="2703" y="821"/>
                  </a:lnTo>
                  <a:cubicBezTo>
                    <a:pt x="2368" y="274"/>
                    <a:pt x="1882" y="0"/>
                    <a:pt x="1397" y="0"/>
                  </a:cubicBezTo>
                  <a:cubicBezTo>
                    <a:pt x="1366" y="0"/>
                    <a:pt x="1366" y="0"/>
                    <a:pt x="1366" y="0"/>
                  </a:cubicBezTo>
                  <a:cubicBezTo>
                    <a:pt x="972" y="0"/>
                    <a:pt x="607" y="182"/>
                    <a:pt x="364" y="486"/>
                  </a:cubicBezTo>
                  <a:cubicBezTo>
                    <a:pt x="122" y="789"/>
                    <a:pt x="0" y="1215"/>
                    <a:pt x="90" y="1639"/>
                  </a:cubicBezTo>
                  <a:cubicBezTo>
                    <a:pt x="516" y="1548"/>
                    <a:pt x="516" y="1548"/>
                    <a:pt x="516" y="1548"/>
                  </a:cubicBezTo>
                  <a:cubicBezTo>
                    <a:pt x="455" y="1275"/>
                    <a:pt x="546" y="972"/>
                    <a:pt x="698" y="759"/>
                  </a:cubicBezTo>
                  <a:cubicBezTo>
                    <a:pt x="881" y="547"/>
                    <a:pt x="1123" y="425"/>
                    <a:pt x="1366" y="425"/>
                  </a:cubicBezTo>
                  <a:lnTo>
                    <a:pt x="1366" y="425"/>
                  </a:lnTo>
                  <a:cubicBezTo>
                    <a:pt x="1852" y="425"/>
                    <a:pt x="2155" y="759"/>
                    <a:pt x="2338" y="1063"/>
                  </a:cubicBezTo>
                  <a:cubicBezTo>
                    <a:pt x="2581" y="1428"/>
                    <a:pt x="2703" y="1852"/>
                    <a:pt x="2733" y="2125"/>
                  </a:cubicBezTo>
                  <a:cubicBezTo>
                    <a:pt x="3188" y="2125"/>
                    <a:pt x="3188" y="2125"/>
                    <a:pt x="3188" y="2125"/>
                  </a:cubicBezTo>
                  <a:cubicBezTo>
                    <a:pt x="3158" y="1791"/>
                    <a:pt x="3006" y="1275"/>
                    <a:pt x="2703" y="821"/>
                  </a:cubicBezTo>
                </a:path>
              </a:pathLst>
            </a:custGeom>
            <a:grpFill/>
            <a:ln>
              <a:noFill/>
            </a:ln>
          </p:spPr>
        </p:sp>
        <p:sp>
          <p:nvSpPr>
            <p:cNvPr id="25" name="Freeform 11"/>
            <p:cNvSpPr/>
            <p:nvPr/>
          </p:nvSpPr>
          <p:spPr>
            <a:xfrm>
              <a:off x="7847640" y="3956040"/>
              <a:ext cx="1804320" cy="153360"/>
            </a:xfrm>
            <a:custGeom>
              <a:avLst/>
              <a:gdLst/>
              <a:ahLst/>
              <a:cxnLst/>
              <a:rect l="0" t="0" r="r" b="b"/>
              <a:pathLst>
                <a:path w="5012" h="426">
                  <a:moveTo>
                    <a:pt x="5011" y="425"/>
                  </a:moveTo>
                  <a:lnTo>
                    <a:pt x="0" y="425"/>
                  </a:lnTo>
                  <a:lnTo>
                    <a:pt x="0" y="0"/>
                  </a:lnTo>
                  <a:lnTo>
                    <a:pt x="5011" y="0"/>
                  </a:lnTo>
                  <a:lnTo>
                    <a:pt x="5011" y="425"/>
                  </a:lnTo>
                </a:path>
              </a:pathLst>
            </a:custGeom>
            <a:grpFill/>
            <a:ln>
              <a:noFill/>
            </a:ln>
          </p:spPr>
        </p:sp>
      </p:grpSp>
      <p:sp>
        <p:nvSpPr>
          <p:cNvPr id="7" name="bk object 16">
            <a:extLst>
              <a:ext uri="{FF2B5EF4-FFF2-40B4-BE49-F238E27FC236}">
                <a16:creationId xmlns:a16="http://schemas.microsoft.com/office/drawing/2014/main" id="{AECD105E-E1DF-AE42-8BAA-43F6238D6D1B}"/>
              </a:ext>
            </a:extLst>
          </p:cNvPr>
          <p:cNvSpPr/>
          <p:nvPr userDrawn="1"/>
        </p:nvSpPr>
        <p:spPr>
          <a:xfrm>
            <a:off x="10084689" y="360617"/>
            <a:ext cx="1745932" cy="492061"/>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50"/>
          </a:p>
        </p:txBody>
      </p:sp>
    </p:spTree>
    <p:extLst>
      <p:ext uri="{BB962C8B-B14F-4D97-AF65-F5344CB8AC3E}">
        <p14:creationId xmlns:p14="http://schemas.microsoft.com/office/powerpoint/2010/main" val="209694722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userDrawn="1">
  <p:cSld name="Light Image right 2">
    <p:bg>
      <p:bgPr>
        <a:solidFill>
          <a:schemeClr val="bg1"/>
        </a:solidFill>
        <a:effectLst/>
      </p:bgPr>
    </p:bg>
    <p:spTree>
      <p:nvGrpSpPr>
        <p:cNvPr id="1" name=""/>
        <p:cNvGrpSpPr/>
        <p:nvPr/>
      </p:nvGrpSpPr>
      <p:grpSpPr>
        <a:xfrm>
          <a:off x="0" y="0"/>
          <a:ext cx="0" cy="0"/>
          <a:chOff x="0" y="0"/>
          <a:chExt cx="0" cy="0"/>
        </a:xfrm>
      </p:grpSpPr>
      <p:sp>
        <p:nvSpPr>
          <p:cNvPr id="26" name="Picture Placeholder 3">
            <a:extLst>
              <a:ext uri="{FF2B5EF4-FFF2-40B4-BE49-F238E27FC236}">
                <a16:creationId xmlns:a16="http://schemas.microsoft.com/office/drawing/2014/main" id="{6C6731A7-22FD-3F4B-8004-0761A1B6D52C}"/>
              </a:ext>
            </a:extLst>
          </p:cNvPr>
          <p:cNvSpPr>
            <a:spLocks noGrp="1"/>
          </p:cNvSpPr>
          <p:nvPr>
            <p:ph type="pic" sz="quarter" idx="11" hasCustomPrompt="1"/>
          </p:nvPr>
        </p:nvSpPr>
        <p:spPr>
          <a:xfrm>
            <a:off x="6096000" y="0"/>
            <a:ext cx="6096000" cy="6858000"/>
          </a:xfrm>
        </p:spPr>
        <p:txBody>
          <a:bodyPr anchor="ctr"/>
          <a:lstStyle>
            <a:lvl1pPr marL="10800" indent="0" algn="ctr">
              <a:buNone/>
              <a:defRPr>
                <a:solidFill>
                  <a:schemeClr val="tx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solidFill>
                  <a:schemeClr val="tx1"/>
                </a:solidFill>
              </a:rPr>
              <a:t>18/02/2018</a:t>
            </a:r>
          </a:p>
        </p:txBody>
      </p:sp>
      <p:sp>
        <p:nvSpPr>
          <p:cNvPr id="6" name="Holder 6"/>
          <p:cNvSpPr>
            <a:spLocks noGrp="1"/>
          </p:cNvSpPr>
          <p:nvPr>
            <p:ph type="sldNum" sz="quarter" idx="7"/>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13" name="Text Placeholder 23"/>
          <p:cNvSpPr>
            <a:spLocks noGrp="1"/>
          </p:cNvSpPr>
          <p:nvPr>
            <p:ph type="body" sz="quarter" idx="10"/>
          </p:nvPr>
        </p:nvSpPr>
        <p:spPr>
          <a:xfrm>
            <a:off x="1158000" y="1620000"/>
            <a:ext cx="3780000" cy="4502943"/>
          </a:xfrm>
          <a:prstGeom prst="rect">
            <a:avLst/>
          </a:prstGeom>
        </p:spPr>
        <p:txBody>
          <a:bodyPr>
            <a:noAutofit/>
          </a:bodyPr>
          <a:lstStyle>
            <a:lvl1pPr marL="10800" marR="3810" indent="0" algn="l" defTabSz="685800" rtl="0" eaLnBrk="1" latinLnBrk="0" hangingPunct="1">
              <a:lnSpc>
                <a:spcPts val="1950"/>
              </a:lnSpc>
              <a:spcBef>
                <a:spcPts val="315"/>
              </a:spcBef>
              <a:buFont typeface="Arial" panose="020B0604020202020204" pitchFamily="34" charset="0"/>
              <a:buNone/>
              <a:tabLst/>
              <a:defRPr lang="en-US" sz="1800" b="0" i="0" kern="1200" spc="-19" dirty="0" smtClean="0">
                <a:solidFill>
                  <a:schemeClr val="tx1"/>
                </a:solidFill>
                <a:latin typeface="Nunito Sans" charset="0"/>
                <a:ea typeface="Nunito Sans" charset="0"/>
                <a:cs typeface="Nunito Sans" charset="0"/>
              </a:defRPr>
            </a:lvl1pPr>
            <a:lvl2pPr marL="9525" marR="3810" algn="l" defTabSz="685800" rtl="0" eaLnBrk="1" latinLnBrk="0" hangingPunct="1">
              <a:lnSpc>
                <a:spcPts val="2055"/>
              </a:lnSpc>
              <a:spcBef>
                <a:spcPts val="1706"/>
              </a:spcBef>
              <a:defRPr lang="en-US" sz="1800" b="1" i="0" kern="1200" dirty="0" smtClean="0">
                <a:solidFill>
                  <a:schemeClr val="tx2"/>
                </a:solidFill>
                <a:latin typeface="Nunito Sans Black" charset="0"/>
                <a:ea typeface="Nunito Sans Black" charset="0"/>
                <a:cs typeface="Nunito Sans Black" charset="0"/>
              </a:defRPr>
            </a:lvl2pPr>
            <a:lvl3pPr marL="9525" marR="3810" algn="l" defTabSz="685800" rtl="0" eaLnBrk="1" latinLnBrk="0" hangingPunct="1">
              <a:lnSpc>
                <a:spcPts val="2055"/>
              </a:lnSpc>
              <a:spcBef>
                <a:spcPts val="315"/>
              </a:spcBef>
              <a:defRPr lang="en-US" sz="1800" b="1" i="0" kern="1200" spc="-45" dirty="0" smtClean="0">
                <a:solidFill>
                  <a:schemeClr val="tx2"/>
                </a:solidFill>
                <a:latin typeface="Nunito Sans" charset="0"/>
                <a:ea typeface="Nunito Sans" charset="0"/>
                <a:cs typeface="Nunito Sans" charset="0"/>
              </a:defRPr>
            </a:lvl3pPr>
            <a:lvl4pPr marL="9525" marR="3810" algn="l" defTabSz="685800" rtl="0" eaLnBrk="1" latinLnBrk="0" hangingPunct="1">
              <a:lnSpc>
                <a:spcPts val="1950"/>
              </a:lnSpc>
              <a:spcBef>
                <a:spcPts val="315"/>
              </a:spcBef>
              <a:defRPr lang="en-US" sz="1800" b="0" i="0" kern="1200" spc="-19" dirty="0" smtClean="0">
                <a:solidFill>
                  <a:schemeClr val="tx1"/>
                </a:solidFill>
                <a:latin typeface="Nunito Sans" charset="0"/>
                <a:ea typeface="Nunito Sans" charset="0"/>
                <a:cs typeface="Nunito Sans" charset="0"/>
              </a:defRPr>
            </a:lvl4pPr>
            <a:lvl5pPr marL="9525" marR="3810" algn="l" defTabSz="685800" rtl="0" eaLnBrk="1" latinLnBrk="0" hangingPunct="1">
              <a:lnSpc>
                <a:spcPts val="1950"/>
              </a:lnSpc>
              <a:spcBef>
                <a:spcPts val="315"/>
              </a:spcBef>
              <a:defRPr lang="en-US" sz="1800" b="0" i="0" kern="1200" spc="-19" dirty="0">
                <a:solidFill>
                  <a:schemeClr val="tx1"/>
                </a:solidFill>
                <a:latin typeface="Nunito Sans" charset="0"/>
                <a:ea typeface="Nunito Sans" charset="0"/>
                <a:cs typeface="Nunito Sans" charset="0"/>
              </a:defRPr>
            </a:lvl5pPr>
          </a:lstStyle>
          <a:p>
            <a:pPr lvl="0"/>
            <a:r>
              <a:rPr lang="en-US"/>
              <a:t>Click to edit Master text styles</a:t>
            </a:r>
          </a:p>
        </p:txBody>
      </p:sp>
      <p:grpSp>
        <p:nvGrpSpPr>
          <p:cNvPr id="14" name="Group 13"/>
          <p:cNvGrpSpPr/>
          <p:nvPr userDrawn="1"/>
        </p:nvGrpSpPr>
        <p:grpSpPr>
          <a:xfrm>
            <a:off x="10077450" y="359569"/>
            <a:ext cx="1752622" cy="493120"/>
            <a:chOff x="228240" y="2152440"/>
            <a:chExt cx="10101600" cy="2842200"/>
          </a:xfrm>
          <a:solidFill>
            <a:schemeClr val="bg1"/>
          </a:solidFill>
        </p:grpSpPr>
        <p:sp>
          <p:nvSpPr>
            <p:cNvPr id="15" name="Freeform 1"/>
            <p:cNvSpPr/>
            <p:nvPr/>
          </p:nvSpPr>
          <p:spPr>
            <a:xfrm>
              <a:off x="228240" y="3147480"/>
              <a:ext cx="1115280" cy="1442880"/>
            </a:xfrm>
            <a:custGeom>
              <a:avLst/>
              <a:gdLst/>
              <a:ahLst/>
              <a:cxnLst/>
              <a:rect l="0" t="0" r="r" b="b"/>
              <a:pathLst>
                <a:path w="3098" h="4008">
                  <a:moveTo>
                    <a:pt x="0" y="3369"/>
                  </a:moveTo>
                  <a:lnTo>
                    <a:pt x="0" y="3369"/>
                  </a:lnTo>
                  <a:cubicBezTo>
                    <a:pt x="516" y="2762"/>
                    <a:pt x="516" y="2762"/>
                    <a:pt x="516" y="2762"/>
                  </a:cubicBezTo>
                  <a:cubicBezTo>
                    <a:pt x="880" y="3065"/>
                    <a:pt x="1245" y="3248"/>
                    <a:pt x="1670" y="3248"/>
                  </a:cubicBezTo>
                  <a:cubicBezTo>
                    <a:pt x="2035" y="3248"/>
                    <a:pt x="2247" y="3096"/>
                    <a:pt x="2247" y="2883"/>
                  </a:cubicBezTo>
                  <a:cubicBezTo>
                    <a:pt x="2247" y="2853"/>
                    <a:pt x="2247" y="2853"/>
                    <a:pt x="2247" y="2853"/>
                  </a:cubicBezTo>
                  <a:cubicBezTo>
                    <a:pt x="2247" y="2641"/>
                    <a:pt x="2095" y="2549"/>
                    <a:pt x="1458" y="2367"/>
                  </a:cubicBezTo>
                  <a:cubicBezTo>
                    <a:pt x="668" y="2155"/>
                    <a:pt x="152" y="1942"/>
                    <a:pt x="152" y="1184"/>
                  </a:cubicBezTo>
                  <a:cubicBezTo>
                    <a:pt x="152" y="1154"/>
                    <a:pt x="152" y="1154"/>
                    <a:pt x="152" y="1154"/>
                  </a:cubicBezTo>
                  <a:cubicBezTo>
                    <a:pt x="152" y="455"/>
                    <a:pt x="729" y="0"/>
                    <a:pt x="1518" y="0"/>
                  </a:cubicBezTo>
                  <a:cubicBezTo>
                    <a:pt x="2095" y="0"/>
                    <a:pt x="2581" y="182"/>
                    <a:pt x="2976" y="485"/>
                  </a:cubicBezTo>
                  <a:cubicBezTo>
                    <a:pt x="2521" y="1123"/>
                    <a:pt x="2521" y="1123"/>
                    <a:pt x="2521" y="1123"/>
                  </a:cubicBezTo>
                  <a:cubicBezTo>
                    <a:pt x="2187" y="911"/>
                    <a:pt x="1852" y="758"/>
                    <a:pt x="1518" y="758"/>
                  </a:cubicBezTo>
                  <a:cubicBezTo>
                    <a:pt x="1185" y="758"/>
                    <a:pt x="1002" y="911"/>
                    <a:pt x="1002" y="1093"/>
                  </a:cubicBezTo>
                  <a:lnTo>
                    <a:pt x="1002" y="1093"/>
                  </a:lnTo>
                  <a:cubicBezTo>
                    <a:pt x="1002" y="1365"/>
                    <a:pt x="1185" y="1426"/>
                    <a:pt x="1852" y="1608"/>
                  </a:cubicBezTo>
                  <a:cubicBezTo>
                    <a:pt x="2642" y="1820"/>
                    <a:pt x="3097" y="2093"/>
                    <a:pt x="3097" y="2792"/>
                  </a:cubicBezTo>
                  <a:lnTo>
                    <a:pt x="3097" y="2792"/>
                  </a:lnTo>
                  <a:cubicBezTo>
                    <a:pt x="3097" y="3551"/>
                    <a:pt x="2490" y="4007"/>
                    <a:pt x="1670" y="4007"/>
                  </a:cubicBezTo>
                  <a:cubicBezTo>
                    <a:pt x="1063" y="4007"/>
                    <a:pt x="486" y="3794"/>
                    <a:pt x="0" y="3369"/>
                  </a:cubicBezTo>
                </a:path>
              </a:pathLst>
            </a:custGeom>
            <a:grpFill/>
            <a:ln>
              <a:noFill/>
            </a:ln>
          </p:spPr>
        </p:sp>
        <p:sp>
          <p:nvSpPr>
            <p:cNvPr id="16" name="Freeform 2"/>
            <p:cNvSpPr/>
            <p:nvPr/>
          </p:nvSpPr>
          <p:spPr>
            <a:xfrm>
              <a:off x="1452600" y="3475440"/>
              <a:ext cx="995400" cy="1114920"/>
            </a:xfrm>
            <a:custGeom>
              <a:avLst/>
              <a:gdLst/>
              <a:ahLst/>
              <a:cxnLst/>
              <a:rect l="0" t="0" r="r" b="b"/>
              <a:pathLst>
                <a:path w="2765" h="3097">
                  <a:moveTo>
                    <a:pt x="0" y="1547"/>
                  </a:moveTo>
                  <a:lnTo>
                    <a:pt x="0" y="1547"/>
                  </a:lnTo>
                  <a:lnTo>
                    <a:pt x="0" y="1547"/>
                  </a:lnTo>
                  <a:cubicBezTo>
                    <a:pt x="0" y="697"/>
                    <a:pt x="668" y="0"/>
                    <a:pt x="1579" y="0"/>
                  </a:cubicBezTo>
                  <a:cubicBezTo>
                    <a:pt x="2126" y="0"/>
                    <a:pt x="2490" y="182"/>
                    <a:pt x="2764" y="485"/>
                  </a:cubicBezTo>
                  <a:cubicBezTo>
                    <a:pt x="2247" y="1061"/>
                    <a:pt x="2247" y="1061"/>
                    <a:pt x="2247" y="1061"/>
                  </a:cubicBezTo>
                  <a:cubicBezTo>
                    <a:pt x="2065" y="849"/>
                    <a:pt x="1852" y="728"/>
                    <a:pt x="1579" y="728"/>
                  </a:cubicBezTo>
                  <a:cubicBezTo>
                    <a:pt x="1154" y="728"/>
                    <a:pt x="851" y="1092"/>
                    <a:pt x="851" y="1547"/>
                  </a:cubicBezTo>
                  <a:lnTo>
                    <a:pt x="851" y="1547"/>
                  </a:lnTo>
                  <a:cubicBezTo>
                    <a:pt x="851" y="2003"/>
                    <a:pt x="1124" y="2367"/>
                    <a:pt x="1610" y="2367"/>
                  </a:cubicBezTo>
                  <a:cubicBezTo>
                    <a:pt x="1883" y="2367"/>
                    <a:pt x="2065" y="2246"/>
                    <a:pt x="2278" y="2064"/>
                  </a:cubicBezTo>
                  <a:cubicBezTo>
                    <a:pt x="2764" y="2550"/>
                    <a:pt x="2764" y="2550"/>
                    <a:pt x="2764" y="2550"/>
                  </a:cubicBezTo>
                  <a:cubicBezTo>
                    <a:pt x="2490" y="2883"/>
                    <a:pt x="2157" y="3096"/>
                    <a:pt x="1549" y="3096"/>
                  </a:cubicBezTo>
                  <a:cubicBezTo>
                    <a:pt x="668" y="3096"/>
                    <a:pt x="0" y="2397"/>
                    <a:pt x="0" y="1547"/>
                  </a:cubicBezTo>
                </a:path>
              </a:pathLst>
            </a:custGeom>
            <a:grpFill/>
            <a:ln>
              <a:noFill/>
            </a:ln>
          </p:spPr>
        </p:sp>
        <p:sp>
          <p:nvSpPr>
            <p:cNvPr id="17" name="Freeform 3"/>
            <p:cNvSpPr/>
            <p:nvPr/>
          </p:nvSpPr>
          <p:spPr>
            <a:xfrm>
              <a:off x="2513160" y="3475440"/>
              <a:ext cx="1159200" cy="1114920"/>
            </a:xfrm>
            <a:custGeom>
              <a:avLst/>
              <a:gdLst/>
              <a:ahLst/>
              <a:cxnLst/>
              <a:rect l="0" t="0" r="r" b="b"/>
              <a:pathLst>
                <a:path w="3220" h="3097">
                  <a:moveTo>
                    <a:pt x="2399" y="1547"/>
                  </a:moveTo>
                  <a:lnTo>
                    <a:pt x="2399" y="1547"/>
                  </a:lnTo>
                  <a:lnTo>
                    <a:pt x="2399" y="1547"/>
                  </a:lnTo>
                  <a:cubicBezTo>
                    <a:pt x="2399" y="1122"/>
                    <a:pt x="2065" y="728"/>
                    <a:pt x="1609" y="728"/>
                  </a:cubicBezTo>
                  <a:cubicBezTo>
                    <a:pt x="1123" y="728"/>
                    <a:pt x="820" y="1092"/>
                    <a:pt x="820" y="1547"/>
                  </a:cubicBezTo>
                  <a:lnTo>
                    <a:pt x="820" y="1547"/>
                  </a:lnTo>
                  <a:cubicBezTo>
                    <a:pt x="820" y="1972"/>
                    <a:pt x="1154" y="2367"/>
                    <a:pt x="1609" y="2367"/>
                  </a:cubicBezTo>
                  <a:cubicBezTo>
                    <a:pt x="2095" y="2367"/>
                    <a:pt x="2399" y="2003"/>
                    <a:pt x="2399" y="1547"/>
                  </a:cubicBezTo>
                  <a:moveTo>
                    <a:pt x="0" y="1547"/>
                  </a:moveTo>
                  <a:lnTo>
                    <a:pt x="0" y="1547"/>
                  </a:lnTo>
                  <a:lnTo>
                    <a:pt x="0" y="1547"/>
                  </a:lnTo>
                  <a:cubicBezTo>
                    <a:pt x="0" y="697"/>
                    <a:pt x="698" y="0"/>
                    <a:pt x="1609" y="0"/>
                  </a:cubicBezTo>
                  <a:cubicBezTo>
                    <a:pt x="2551" y="0"/>
                    <a:pt x="3219" y="667"/>
                    <a:pt x="3219" y="1547"/>
                  </a:cubicBezTo>
                  <a:lnTo>
                    <a:pt x="3219" y="1547"/>
                  </a:lnTo>
                  <a:cubicBezTo>
                    <a:pt x="3219" y="2397"/>
                    <a:pt x="2521" y="3096"/>
                    <a:pt x="1609" y="3096"/>
                  </a:cubicBezTo>
                  <a:cubicBezTo>
                    <a:pt x="668" y="3096"/>
                    <a:pt x="0" y="2428"/>
                    <a:pt x="0" y="1547"/>
                  </a:cubicBezTo>
                </a:path>
              </a:pathLst>
            </a:custGeom>
            <a:grpFill/>
            <a:ln>
              <a:noFill/>
            </a:ln>
          </p:spPr>
        </p:sp>
        <p:sp>
          <p:nvSpPr>
            <p:cNvPr id="18" name="Freeform 4"/>
            <p:cNvSpPr/>
            <p:nvPr/>
          </p:nvSpPr>
          <p:spPr>
            <a:xfrm>
              <a:off x="3792240" y="3497040"/>
              <a:ext cx="984240" cy="1093320"/>
            </a:xfrm>
            <a:custGeom>
              <a:avLst/>
              <a:gdLst/>
              <a:ahLst/>
              <a:cxnLst/>
              <a:rect l="0" t="0" r="r" b="b"/>
              <a:pathLst>
                <a:path w="2734" h="3037">
                  <a:moveTo>
                    <a:pt x="0" y="1912"/>
                  </a:moveTo>
                  <a:lnTo>
                    <a:pt x="0" y="1912"/>
                  </a:lnTo>
                  <a:cubicBezTo>
                    <a:pt x="0" y="0"/>
                    <a:pt x="0" y="0"/>
                    <a:pt x="0" y="0"/>
                  </a:cubicBezTo>
                  <a:cubicBezTo>
                    <a:pt x="850" y="0"/>
                    <a:pt x="850" y="0"/>
                    <a:pt x="850" y="0"/>
                  </a:cubicBezTo>
                  <a:cubicBezTo>
                    <a:pt x="850" y="1639"/>
                    <a:pt x="850" y="1639"/>
                    <a:pt x="850" y="1639"/>
                  </a:cubicBezTo>
                  <a:cubicBezTo>
                    <a:pt x="850" y="2064"/>
                    <a:pt x="1033" y="2247"/>
                    <a:pt x="1367" y="2247"/>
                  </a:cubicBezTo>
                  <a:cubicBezTo>
                    <a:pt x="1670" y="2247"/>
                    <a:pt x="1883" y="2064"/>
                    <a:pt x="1883" y="1639"/>
                  </a:cubicBezTo>
                  <a:cubicBezTo>
                    <a:pt x="1883" y="0"/>
                    <a:pt x="1883" y="0"/>
                    <a:pt x="1883" y="0"/>
                  </a:cubicBezTo>
                  <a:cubicBezTo>
                    <a:pt x="2733" y="0"/>
                    <a:pt x="2733" y="0"/>
                    <a:pt x="2733" y="0"/>
                  </a:cubicBezTo>
                  <a:cubicBezTo>
                    <a:pt x="2733" y="2976"/>
                    <a:pt x="2733" y="2976"/>
                    <a:pt x="2733" y="2976"/>
                  </a:cubicBezTo>
                  <a:cubicBezTo>
                    <a:pt x="1883" y="2976"/>
                    <a:pt x="1883" y="2976"/>
                    <a:pt x="1883" y="2976"/>
                  </a:cubicBezTo>
                  <a:cubicBezTo>
                    <a:pt x="1883" y="2550"/>
                    <a:pt x="1883" y="2550"/>
                    <a:pt x="1883" y="2550"/>
                  </a:cubicBezTo>
                  <a:cubicBezTo>
                    <a:pt x="1700" y="2793"/>
                    <a:pt x="1427" y="3036"/>
                    <a:pt x="1002" y="3036"/>
                  </a:cubicBezTo>
                  <a:cubicBezTo>
                    <a:pt x="364" y="3036"/>
                    <a:pt x="0" y="2611"/>
                    <a:pt x="0" y="1912"/>
                  </a:cubicBezTo>
                </a:path>
              </a:pathLst>
            </a:custGeom>
            <a:grpFill/>
            <a:ln>
              <a:noFill/>
            </a:ln>
          </p:spPr>
        </p:sp>
        <p:sp>
          <p:nvSpPr>
            <p:cNvPr id="19" name="Freeform 5"/>
            <p:cNvSpPr/>
            <p:nvPr/>
          </p:nvSpPr>
          <p:spPr>
            <a:xfrm>
              <a:off x="4951080" y="3223800"/>
              <a:ext cx="557640" cy="1355760"/>
            </a:xfrm>
            <a:custGeom>
              <a:avLst/>
              <a:gdLst/>
              <a:ahLst/>
              <a:cxnLst/>
              <a:rect l="0" t="0" r="r" b="b"/>
              <a:pathLst>
                <a:path w="1549" h="3766">
                  <a:moveTo>
                    <a:pt x="0" y="2884"/>
                  </a:moveTo>
                  <a:lnTo>
                    <a:pt x="0" y="2884"/>
                  </a:lnTo>
                  <a:cubicBezTo>
                    <a:pt x="0" y="0"/>
                    <a:pt x="0" y="0"/>
                    <a:pt x="0" y="0"/>
                  </a:cubicBezTo>
                  <a:cubicBezTo>
                    <a:pt x="850" y="0"/>
                    <a:pt x="850" y="0"/>
                    <a:pt x="850" y="0"/>
                  </a:cubicBezTo>
                  <a:cubicBezTo>
                    <a:pt x="850" y="759"/>
                    <a:pt x="850" y="759"/>
                    <a:pt x="850" y="759"/>
                  </a:cubicBezTo>
                  <a:cubicBezTo>
                    <a:pt x="1548" y="759"/>
                    <a:pt x="1548" y="759"/>
                    <a:pt x="1548" y="759"/>
                  </a:cubicBezTo>
                  <a:cubicBezTo>
                    <a:pt x="1548" y="1487"/>
                    <a:pt x="1548" y="1487"/>
                    <a:pt x="1548" y="1487"/>
                  </a:cubicBezTo>
                  <a:cubicBezTo>
                    <a:pt x="850" y="1487"/>
                    <a:pt x="850" y="1487"/>
                    <a:pt x="850" y="1487"/>
                  </a:cubicBezTo>
                  <a:cubicBezTo>
                    <a:pt x="850" y="2732"/>
                    <a:pt x="850" y="2732"/>
                    <a:pt x="850" y="2732"/>
                  </a:cubicBezTo>
                  <a:cubicBezTo>
                    <a:pt x="850" y="2945"/>
                    <a:pt x="941" y="3036"/>
                    <a:pt x="1122" y="3036"/>
                  </a:cubicBezTo>
                  <a:cubicBezTo>
                    <a:pt x="1274" y="3036"/>
                    <a:pt x="1396" y="3006"/>
                    <a:pt x="1517" y="2914"/>
                  </a:cubicBezTo>
                  <a:cubicBezTo>
                    <a:pt x="1517" y="3613"/>
                    <a:pt x="1517" y="3613"/>
                    <a:pt x="1517" y="3613"/>
                  </a:cubicBezTo>
                  <a:cubicBezTo>
                    <a:pt x="1365" y="3703"/>
                    <a:pt x="1153" y="3765"/>
                    <a:pt x="881" y="3765"/>
                  </a:cubicBezTo>
                  <a:cubicBezTo>
                    <a:pt x="334" y="3765"/>
                    <a:pt x="0" y="3582"/>
                    <a:pt x="0" y="2884"/>
                  </a:cubicBezTo>
                </a:path>
              </a:pathLst>
            </a:custGeom>
            <a:grpFill/>
            <a:ln>
              <a:noFill/>
            </a:ln>
          </p:spPr>
        </p:sp>
        <p:sp>
          <p:nvSpPr>
            <p:cNvPr id="20" name="Freeform 6"/>
            <p:cNvSpPr/>
            <p:nvPr/>
          </p:nvSpPr>
          <p:spPr>
            <a:xfrm>
              <a:off x="5639760" y="3475440"/>
              <a:ext cx="874800" cy="1114920"/>
            </a:xfrm>
            <a:custGeom>
              <a:avLst/>
              <a:gdLst/>
              <a:ahLst/>
              <a:cxnLst/>
              <a:rect l="0" t="0" r="r" b="b"/>
              <a:pathLst>
                <a:path w="2430" h="3097">
                  <a:moveTo>
                    <a:pt x="0" y="2640"/>
                  </a:moveTo>
                  <a:lnTo>
                    <a:pt x="0" y="2640"/>
                  </a:lnTo>
                  <a:cubicBezTo>
                    <a:pt x="364" y="2094"/>
                    <a:pt x="364" y="2094"/>
                    <a:pt x="364" y="2094"/>
                  </a:cubicBezTo>
                  <a:cubicBezTo>
                    <a:pt x="697" y="2307"/>
                    <a:pt x="1032" y="2428"/>
                    <a:pt x="1305" y="2428"/>
                  </a:cubicBezTo>
                  <a:cubicBezTo>
                    <a:pt x="1548" y="2428"/>
                    <a:pt x="1669" y="2337"/>
                    <a:pt x="1669" y="2215"/>
                  </a:cubicBezTo>
                  <a:lnTo>
                    <a:pt x="1669" y="2215"/>
                  </a:lnTo>
                  <a:cubicBezTo>
                    <a:pt x="1669" y="2033"/>
                    <a:pt x="1366" y="1972"/>
                    <a:pt x="1032" y="1851"/>
                  </a:cubicBezTo>
                  <a:cubicBezTo>
                    <a:pt x="637" y="1730"/>
                    <a:pt x="151" y="1547"/>
                    <a:pt x="151" y="971"/>
                  </a:cubicBezTo>
                  <a:cubicBezTo>
                    <a:pt x="151" y="940"/>
                    <a:pt x="151" y="940"/>
                    <a:pt x="151" y="940"/>
                  </a:cubicBezTo>
                  <a:cubicBezTo>
                    <a:pt x="151" y="332"/>
                    <a:pt x="637" y="0"/>
                    <a:pt x="1244" y="0"/>
                  </a:cubicBezTo>
                  <a:cubicBezTo>
                    <a:pt x="1609" y="0"/>
                    <a:pt x="2033" y="121"/>
                    <a:pt x="2368" y="363"/>
                  </a:cubicBezTo>
                  <a:cubicBezTo>
                    <a:pt x="2033" y="940"/>
                    <a:pt x="2033" y="940"/>
                    <a:pt x="2033" y="940"/>
                  </a:cubicBezTo>
                  <a:cubicBezTo>
                    <a:pt x="1730" y="758"/>
                    <a:pt x="1457" y="667"/>
                    <a:pt x="1214" y="667"/>
                  </a:cubicBezTo>
                  <a:cubicBezTo>
                    <a:pt x="1032" y="667"/>
                    <a:pt x="910" y="758"/>
                    <a:pt x="910" y="849"/>
                  </a:cubicBezTo>
                  <a:cubicBezTo>
                    <a:pt x="910" y="879"/>
                    <a:pt x="910" y="879"/>
                    <a:pt x="910" y="879"/>
                  </a:cubicBezTo>
                  <a:cubicBezTo>
                    <a:pt x="910" y="1031"/>
                    <a:pt x="1183" y="1122"/>
                    <a:pt x="1517" y="1244"/>
                  </a:cubicBezTo>
                  <a:cubicBezTo>
                    <a:pt x="1943" y="1365"/>
                    <a:pt x="2429" y="1578"/>
                    <a:pt x="2429" y="2124"/>
                  </a:cubicBezTo>
                  <a:lnTo>
                    <a:pt x="2429" y="2124"/>
                  </a:lnTo>
                  <a:cubicBezTo>
                    <a:pt x="2429" y="2793"/>
                    <a:pt x="1912" y="3096"/>
                    <a:pt x="1275" y="3096"/>
                  </a:cubicBezTo>
                  <a:cubicBezTo>
                    <a:pt x="850" y="3096"/>
                    <a:pt x="394" y="2944"/>
                    <a:pt x="0" y="2640"/>
                  </a:cubicBezTo>
                </a:path>
              </a:pathLst>
            </a:custGeom>
            <a:grpFill/>
            <a:ln>
              <a:noFill/>
            </a:ln>
          </p:spPr>
        </p:sp>
        <p:sp>
          <p:nvSpPr>
            <p:cNvPr id="21" name="Freeform 7"/>
            <p:cNvSpPr/>
            <p:nvPr/>
          </p:nvSpPr>
          <p:spPr>
            <a:xfrm>
              <a:off x="8317800" y="4250880"/>
              <a:ext cx="864360" cy="743760"/>
            </a:xfrm>
            <a:custGeom>
              <a:avLst/>
              <a:gdLst/>
              <a:ahLst/>
              <a:cxnLst/>
              <a:rect l="0" t="0" r="r" b="b"/>
              <a:pathLst>
                <a:path w="2401" h="2066">
                  <a:moveTo>
                    <a:pt x="1914" y="912"/>
                  </a:moveTo>
                  <a:lnTo>
                    <a:pt x="1914" y="912"/>
                  </a:lnTo>
                  <a:cubicBezTo>
                    <a:pt x="1883" y="942"/>
                    <a:pt x="1883" y="942"/>
                    <a:pt x="1883" y="942"/>
                  </a:cubicBezTo>
                  <a:cubicBezTo>
                    <a:pt x="1731" y="1185"/>
                    <a:pt x="1458" y="1428"/>
                    <a:pt x="1185" y="1579"/>
                  </a:cubicBezTo>
                  <a:cubicBezTo>
                    <a:pt x="911" y="1428"/>
                    <a:pt x="638" y="1185"/>
                    <a:pt x="486" y="912"/>
                  </a:cubicBezTo>
                  <a:cubicBezTo>
                    <a:pt x="729" y="547"/>
                    <a:pt x="821" y="213"/>
                    <a:pt x="851" y="0"/>
                  </a:cubicBezTo>
                  <a:cubicBezTo>
                    <a:pt x="425" y="0"/>
                    <a:pt x="425" y="0"/>
                    <a:pt x="425" y="0"/>
                  </a:cubicBezTo>
                  <a:cubicBezTo>
                    <a:pt x="365" y="274"/>
                    <a:pt x="243" y="547"/>
                    <a:pt x="61" y="790"/>
                  </a:cubicBezTo>
                  <a:cubicBezTo>
                    <a:pt x="0" y="882"/>
                    <a:pt x="0" y="882"/>
                    <a:pt x="0" y="882"/>
                  </a:cubicBezTo>
                  <a:cubicBezTo>
                    <a:pt x="31" y="1003"/>
                    <a:pt x="31" y="1003"/>
                    <a:pt x="31" y="1003"/>
                  </a:cubicBezTo>
                  <a:cubicBezTo>
                    <a:pt x="243" y="1397"/>
                    <a:pt x="668" y="1822"/>
                    <a:pt x="1124" y="2005"/>
                  </a:cubicBezTo>
                  <a:cubicBezTo>
                    <a:pt x="1185" y="2065"/>
                    <a:pt x="1185" y="2065"/>
                    <a:pt x="1185" y="2065"/>
                  </a:cubicBezTo>
                  <a:cubicBezTo>
                    <a:pt x="1275" y="2005"/>
                    <a:pt x="1275" y="2005"/>
                    <a:pt x="1275" y="2005"/>
                  </a:cubicBezTo>
                  <a:cubicBezTo>
                    <a:pt x="1671" y="1853"/>
                    <a:pt x="2035" y="1519"/>
                    <a:pt x="2247" y="1185"/>
                  </a:cubicBezTo>
                  <a:cubicBezTo>
                    <a:pt x="2278" y="1124"/>
                    <a:pt x="2339" y="1063"/>
                    <a:pt x="2339" y="1003"/>
                  </a:cubicBezTo>
                  <a:cubicBezTo>
                    <a:pt x="2400" y="882"/>
                    <a:pt x="2400" y="882"/>
                    <a:pt x="2400" y="882"/>
                  </a:cubicBezTo>
                  <a:cubicBezTo>
                    <a:pt x="2339" y="790"/>
                    <a:pt x="2339" y="790"/>
                    <a:pt x="2339" y="790"/>
                  </a:cubicBezTo>
                  <a:cubicBezTo>
                    <a:pt x="2126" y="486"/>
                    <a:pt x="2035" y="183"/>
                    <a:pt x="1974" y="0"/>
                  </a:cubicBezTo>
                  <a:cubicBezTo>
                    <a:pt x="1550" y="0"/>
                    <a:pt x="1550" y="0"/>
                    <a:pt x="1550" y="0"/>
                  </a:cubicBezTo>
                  <a:cubicBezTo>
                    <a:pt x="1580" y="213"/>
                    <a:pt x="1671" y="547"/>
                    <a:pt x="1914" y="912"/>
                  </a:cubicBezTo>
                </a:path>
              </a:pathLst>
            </a:custGeom>
            <a:grpFill/>
            <a:ln>
              <a:noFill/>
            </a:ln>
          </p:spPr>
        </p:sp>
        <p:sp>
          <p:nvSpPr>
            <p:cNvPr id="22" name="Freeform 8"/>
            <p:cNvSpPr/>
            <p:nvPr/>
          </p:nvSpPr>
          <p:spPr>
            <a:xfrm>
              <a:off x="8197560" y="2152440"/>
              <a:ext cx="1104480" cy="1661760"/>
            </a:xfrm>
            <a:custGeom>
              <a:avLst/>
              <a:gdLst/>
              <a:ahLst/>
              <a:cxnLst/>
              <a:rect l="0" t="0" r="r" b="b"/>
              <a:pathLst>
                <a:path w="3068" h="4616">
                  <a:moveTo>
                    <a:pt x="790" y="3279"/>
                  </a:moveTo>
                  <a:lnTo>
                    <a:pt x="790" y="3279"/>
                  </a:lnTo>
                  <a:cubicBezTo>
                    <a:pt x="608" y="2885"/>
                    <a:pt x="426" y="2521"/>
                    <a:pt x="426" y="2156"/>
                  </a:cubicBezTo>
                  <a:cubicBezTo>
                    <a:pt x="456" y="1732"/>
                    <a:pt x="669" y="1306"/>
                    <a:pt x="1093" y="1003"/>
                  </a:cubicBezTo>
                  <a:cubicBezTo>
                    <a:pt x="1155" y="942"/>
                    <a:pt x="1367" y="790"/>
                    <a:pt x="1519" y="638"/>
                  </a:cubicBezTo>
                  <a:cubicBezTo>
                    <a:pt x="1701" y="790"/>
                    <a:pt x="1914" y="942"/>
                    <a:pt x="1974" y="1003"/>
                  </a:cubicBezTo>
                  <a:cubicBezTo>
                    <a:pt x="2369" y="1306"/>
                    <a:pt x="2612" y="1732"/>
                    <a:pt x="2612" y="2156"/>
                  </a:cubicBezTo>
                  <a:cubicBezTo>
                    <a:pt x="2642" y="2521"/>
                    <a:pt x="2460" y="2885"/>
                    <a:pt x="2278" y="3279"/>
                  </a:cubicBezTo>
                  <a:cubicBezTo>
                    <a:pt x="2126" y="3675"/>
                    <a:pt x="1914" y="4129"/>
                    <a:pt x="1852" y="4615"/>
                  </a:cubicBezTo>
                  <a:cubicBezTo>
                    <a:pt x="2308" y="4615"/>
                    <a:pt x="2308" y="4615"/>
                    <a:pt x="2308" y="4615"/>
                  </a:cubicBezTo>
                  <a:cubicBezTo>
                    <a:pt x="2338" y="4220"/>
                    <a:pt x="2521" y="3827"/>
                    <a:pt x="2673" y="3462"/>
                  </a:cubicBezTo>
                  <a:cubicBezTo>
                    <a:pt x="2885" y="3037"/>
                    <a:pt x="3067" y="2612"/>
                    <a:pt x="3067" y="2156"/>
                  </a:cubicBezTo>
                  <a:cubicBezTo>
                    <a:pt x="3067" y="1610"/>
                    <a:pt x="2764" y="1033"/>
                    <a:pt x="2248" y="669"/>
                  </a:cubicBezTo>
                  <a:cubicBezTo>
                    <a:pt x="2065" y="517"/>
                    <a:pt x="1822" y="334"/>
                    <a:pt x="1701" y="183"/>
                  </a:cubicBezTo>
                  <a:cubicBezTo>
                    <a:pt x="1519" y="0"/>
                    <a:pt x="1519" y="0"/>
                    <a:pt x="1519" y="0"/>
                  </a:cubicBezTo>
                  <a:cubicBezTo>
                    <a:pt x="1367" y="183"/>
                    <a:pt x="1367" y="183"/>
                    <a:pt x="1367" y="183"/>
                  </a:cubicBezTo>
                  <a:cubicBezTo>
                    <a:pt x="1185" y="364"/>
                    <a:pt x="881" y="607"/>
                    <a:pt x="820" y="669"/>
                  </a:cubicBezTo>
                  <a:cubicBezTo>
                    <a:pt x="304" y="1033"/>
                    <a:pt x="0" y="1610"/>
                    <a:pt x="0" y="2156"/>
                  </a:cubicBezTo>
                  <a:cubicBezTo>
                    <a:pt x="0" y="2612"/>
                    <a:pt x="183" y="3037"/>
                    <a:pt x="365" y="3462"/>
                  </a:cubicBezTo>
                  <a:cubicBezTo>
                    <a:pt x="547" y="3827"/>
                    <a:pt x="699" y="4220"/>
                    <a:pt x="759" y="4615"/>
                  </a:cubicBezTo>
                  <a:cubicBezTo>
                    <a:pt x="1215" y="4615"/>
                    <a:pt x="1215" y="4615"/>
                    <a:pt x="1215" y="4615"/>
                  </a:cubicBezTo>
                  <a:cubicBezTo>
                    <a:pt x="1155" y="4129"/>
                    <a:pt x="942" y="3675"/>
                    <a:pt x="790" y="3279"/>
                  </a:cubicBezTo>
                </a:path>
              </a:pathLst>
            </a:custGeom>
            <a:grpFill/>
            <a:ln>
              <a:noFill/>
            </a:ln>
          </p:spPr>
        </p:sp>
        <p:sp>
          <p:nvSpPr>
            <p:cNvPr id="23" name="Freeform 9"/>
            <p:cNvSpPr/>
            <p:nvPr/>
          </p:nvSpPr>
          <p:spPr>
            <a:xfrm>
              <a:off x="9181800" y="3048840"/>
              <a:ext cx="1148040" cy="765360"/>
            </a:xfrm>
            <a:custGeom>
              <a:avLst/>
              <a:gdLst/>
              <a:ahLst/>
              <a:cxnLst/>
              <a:rect l="0" t="0" r="r" b="b"/>
              <a:pathLst>
                <a:path w="3189" h="2126">
                  <a:moveTo>
                    <a:pt x="2824" y="486"/>
                  </a:moveTo>
                  <a:lnTo>
                    <a:pt x="2824" y="486"/>
                  </a:lnTo>
                  <a:cubicBezTo>
                    <a:pt x="2551" y="182"/>
                    <a:pt x="2186" y="0"/>
                    <a:pt x="1791" y="0"/>
                  </a:cubicBezTo>
                  <a:lnTo>
                    <a:pt x="1791" y="0"/>
                  </a:lnTo>
                  <a:cubicBezTo>
                    <a:pt x="1275" y="0"/>
                    <a:pt x="819" y="274"/>
                    <a:pt x="486" y="821"/>
                  </a:cubicBezTo>
                  <a:cubicBezTo>
                    <a:pt x="182" y="1275"/>
                    <a:pt x="30" y="1791"/>
                    <a:pt x="0" y="2125"/>
                  </a:cubicBezTo>
                  <a:cubicBezTo>
                    <a:pt x="455" y="2125"/>
                    <a:pt x="455" y="2125"/>
                    <a:pt x="455" y="2125"/>
                  </a:cubicBezTo>
                  <a:cubicBezTo>
                    <a:pt x="486" y="1852"/>
                    <a:pt x="607" y="1428"/>
                    <a:pt x="850" y="1063"/>
                  </a:cubicBezTo>
                  <a:cubicBezTo>
                    <a:pt x="1032" y="759"/>
                    <a:pt x="1336" y="425"/>
                    <a:pt x="1791" y="425"/>
                  </a:cubicBezTo>
                  <a:lnTo>
                    <a:pt x="1791" y="425"/>
                  </a:lnTo>
                  <a:cubicBezTo>
                    <a:pt x="2065" y="425"/>
                    <a:pt x="2308" y="547"/>
                    <a:pt x="2459" y="759"/>
                  </a:cubicBezTo>
                  <a:cubicBezTo>
                    <a:pt x="2641" y="972"/>
                    <a:pt x="2732" y="1245"/>
                    <a:pt x="2672" y="1548"/>
                  </a:cubicBezTo>
                  <a:cubicBezTo>
                    <a:pt x="3097" y="1639"/>
                    <a:pt x="3097" y="1639"/>
                    <a:pt x="3097" y="1639"/>
                  </a:cubicBezTo>
                  <a:cubicBezTo>
                    <a:pt x="3188" y="1215"/>
                    <a:pt x="3067" y="789"/>
                    <a:pt x="2824" y="486"/>
                  </a:cubicBezTo>
                </a:path>
              </a:pathLst>
            </a:custGeom>
            <a:grpFill/>
            <a:ln>
              <a:noFill/>
            </a:ln>
          </p:spPr>
        </p:sp>
        <p:sp>
          <p:nvSpPr>
            <p:cNvPr id="24" name="Freeform 10"/>
            <p:cNvSpPr/>
            <p:nvPr/>
          </p:nvSpPr>
          <p:spPr>
            <a:xfrm>
              <a:off x="7170120" y="3048840"/>
              <a:ext cx="1148040" cy="765360"/>
            </a:xfrm>
            <a:custGeom>
              <a:avLst/>
              <a:gdLst/>
              <a:ahLst/>
              <a:cxnLst/>
              <a:rect l="0" t="0" r="r" b="b"/>
              <a:pathLst>
                <a:path w="3189" h="2126">
                  <a:moveTo>
                    <a:pt x="2703" y="821"/>
                  </a:moveTo>
                  <a:lnTo>
                    <a:pt x="2703" y="821"/>
                  </a:lnTo>
                  <a:cubicBezTo>
                    <a:pt x="2368" y="274"/>
                    <a:pt x="1882" y="0"/>
                    <a:pt x="1397" y="0"/>
                  </a:cubicBezTo>
                  <a:cubicBezTo>
                    <a:pt x="1366" y="0"/>
                    <a:pt x="1366" y="0"/>
                    <a:pt x="1366" y="0"/>
                  </a:cubicBezTo>
                  <a:cubicBezTo>
                    <a:pt x="972" y="0"/>
                    <a:pt x="607" y="182"/>
                    <a:pt x="364" y="486"/>
                  </a:cubicBezTo>
                  <a:cubicBezTo>
                    <a:pt x="122" y="789"/>
                    <a:pt x="0" y="1215"/>
                    <a:pt x="90" y="1639"/>
                  </a:cubicBezTo>
                  <a:cubicBezTo>
                    <a:pt x="516" y="1548"/>
                    <a:pt x="516" y="1548"/>
                    <a:pt x="516" y="1548"/>
                  </a:cubicBezTo>
                  <a:cubicBezTo>
                    <a:pt x="455" y="1275"/>
                    <a:pt x="546" y="972"/>
                    <a:pt x="698" y="759"/>
                  </a:cubicBezTo>
                  <a:cubicBezTo>
                    <a:pt x="881" y="547"/>
                    <a:pt x="1123" y="425"/>
                    <a:pt x="1366" y="425"/>
                  </a:cubicBezTo>
                  <a:lnTo>
                    <a:pt x="1366" y="425"/>
                  </a:lnTo>
                  <a:cubicBezTo>
                    <a:pt x="1852" y="425"/>
                    <a:pt x="2155" y="759"/>
                    <a:pt x="2338" y="1063"/>
                  </a:cubicBezTo>
                  <a:cubicBezTo>
                    <a:pt x="2581" y="1428"/>
                    <a:pt x="2703" y="1852"/>
                    <a:pt x="2733" y="2125"/>
                  </a:cubicBezTo>
                  <a:cubicBezTo>
                    <a:pt x="3188" y="2125"/>
                    <a:pt x="3188" y="2125"/>
                    <a:pt x="3188" y="2125"/>
                  </a:cubicBezTo>
                  <a:cubicBezTo>
                    <a:pt x="3158" y="1791"/>
                    <a:pt x="3006" y="1275"/>
                    <a:pt x="2703" y="821"/>
                  </a:cubicBezTo>
                </a:path>
              </a:pathLst>
            </a:custGeom>
            <a:grpFill/>
            <a:ln>
              <a:noFill/>
            </a:ln>
          </p:spPr>
        </p:sp>
        <p:sp>
          <p:nvSpPr>
            <p:cNvPr id="25" name="Freeform 11"/>
            <p:cNvSpPr/>
            <p:nvPr/>
          </p:nvSpPr>
          <p:spPr>
            <a:xfrm>
              <a:off x="7847640" y="3956040"/>
              <a:ext cx="1804320" cy="153360"/>
            </a:xfrm>
            <a:custGeom>
              <a:avLst/>
              <a:gdLst/>
              <a:ahLst/>
              <a:cxnLst/>
              <a:rect l="0" t="0" r="r" b="b"/>
              <a:pathLst>
                <a:path w="5012" h="426">
                  <a:moveTo>
                    <a:pt x="5011" y="425"/>
                  </a:moveTo>
                  <a:lnTo>
                    <a:pt x="0" y="425"/>
                  </a:lnTo>
                  <a:lnTo>
                    <a:pt x="0" y="0"/>
                  </a:lnTo>
                  <a:lnTo>
                    <a:pt x="5011" y="0"/>
                  </a:lnTo>
                  <a:lnTo>
                    <a:pt x="5011" y="425"/>
                  </a:lnTo>
                </a:path>
              </a:pathLst>
            </a:custGeom>
            <a:grpFill/>
            <a:ln>
              <a:noFill/>
            </a:ln>
          </p:spPr>
        </p:sp>
      </p:grpSp>
      <p:pic>
        <p:nvPicPr>
          <p:cNvPr id="27" name="Picture 26">
            <a:extLst>
              <a:ext uri="{FF2B5EF4-FFF2-40B4-BE49-F238E27FC236}">
                <a16:creationId xmlns:a16="http://schemas.microsoft.com/office/drawing/2014/main" id="{41C61C70-6A4D-439C-8A89-8538802DC9B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2" y="360363"/>
            <a:ext cx="1745801" cy="492324"/>
          </a:xfrm>
          <a:prstGeom prst="rect">
            <a:avLst/>
          </a:prstGeom>
        </p:spPr>
      </p:pic>
    </p:spTree>
    <p:extLst>
      <p:ext uri="{BB962C8B-B14F-4D97-AF65-F5344CB8AC3E}">
        <p14:creationId xmlns:p14="http://schemas.microsoft.com/office/powerpoint/2010/main" val="209694722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preserve="1" userDrawn="1">
  <p:cSld name="Light Image right 2">
    <p:bg>
      <p:bgPr>
        <a:solidFill>
          <a:schemeClr val="bg1"/>
        </a:solidFill>
        <a:effectLst/>
      </p:bgPr>
    </p:bg>
    <p:spTree>
      <p:nvGrpSpPr>
        <p:cNvPr id="1" name=""/>
        <p:cNvGrpSpPr/>
        <p:nvPr/>
      </p:nvGrpSpPr>
      <p:grpSpPr>
        <a:xfrm>
          <a:off x="0" y="0"/>
          <a:ext cx="0" cy="0"/>
          <a:chOff x="0" y="0"/>
          <a:chExt cx="0" cy="0"/>
        </a:xfrm>
      </p:grpSpPr>
      <p:sp>
        <p:nvSpPr>
          <p:cNvPr id="26" name="Picture Placeholder 3">
            <a:extLst>
              <a:ext uri="{FF2B5EF4-FFF2-40B4-BE49-F238E27FC236}">
                <a16:creationId xmlns:a16="http://schemas.microsoft.com/office/drawing/2014/main" id="{6C6731A7-22FD-3F4B-8004-0761A1B6D52C}"/>
              </a:ext>
            </a:extLst>
          </p:cNvPr>
          <p:cNvSpPr>
            <a:spLocks noGrp="1"/>
          </p:cNvSpPr>
          <p:nvPr>
            <p:ph type="pic" sz="quarter" idx="11" hasCustomPrompt="1"/>
          </p:nvPr>
        </p:nvSpPr>
        <p:spPr>
          <a:xfrm>
            <a:off x="6096000" y="0"/>
            <a:ext cx="6096000" cy="6858000"/>
          </a:xfrm>
        </p:spPr>
        <p:txBody>
          <a:bodyPr anchor="ctr"/>
          <a:lstStyle>
            <a:lvl1pPr marL="10800" indent="0" algn="ctr">
              <a:buNone/>
              <a:defRPr>
                <a:solidFill>
                  <a:schemeClr val="tx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solidFill>
                  <a:schemeClr val="tx1"/>
                </a:solidFill>
              </a:rPr>
              <a:t>18/02/2018</a:t>
            </a:r>
          </a:p>
        </p:txBody>
      </p:sp>
      <p:sp>
        <p:nvSpPr>
          <p:cNvPr id="6" name="Holder 6"/>
          <p:cNvSpPr>
            <a:spLocks noGrp="1"/>
          </p:cNvSpPr>
          <p:nvPr>
            <p:ph type="sldNum" sz="quarter" idx="7"/>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13" name="Text Placeholder 23"/>
          <p:cNvSpPr>
            <a:spLocks noGrp="1"/>
          </p:cNvSpPr>
          <p:nvPr>
            <p:ph type="body" sz="quarter" idx="10"/>
          </p:nvPr>
        </p:nvSpPr>
        <p:spPr>
          <a:xfrm>
            <a:off x="1158000" y="1620000"/>
            <a:ext cx="3780000" cy="4502943"/>
          </a:xfrm>
          <a:prstGeom prst="rect">
            <a:avLst/>
          </a:prstGeom>
        </p:spPr>
        <p:txBody>
          <a:bodyPr>
            <a:noAutofit/>
          </a:bodyPr>
          <a:lstStyle>
            <a:lvl1pPr marL="10800" marR="3810" indent="0" algn="l" defTabSz="685800" rtl="0" eaLnBrk="1" latinLnBrk="0" hangingPunct="1">
              <a:lnSpc>
                <a:spcPts val="1950"/>
              </a:lnSpc>
              <a:spcBef>
                <a:spcPts val="315"/>
              </a:spcBef>
              <a:buFont typeface="Arial" panose="020B0604020202020204" pitchFamily="34" charset="0"/>
              <a:buNone/>
              <a:tabLst/>
              <a:defRPr lang="en-US" sz="1800" b="0" i="0" kern="1200" spc="-19" dirty="0" smtClean="0">
                <a:solidFill>
                  <a:schemeClr val="tx1"/>
                </a:solidFill>
                <a:latin typeface="Nunito Sans" charset="0"/>
                <a:ea typeface="Nunito Sans" charset="0"/>
                <a:cs typeface="Nunito Sans" charset="0"/>
              </a:defRPr>
            </a:lvl1pPr>
            <a:lvl2pPr marL="9525" marR="3810" algn="l" defTabSz="685800" rtl="0" eaLnBrk="1" latinLnBrk="0" hangingPunct="1">
              <a:lnSpc>
                <a:spcPts val="2055"/>
              </a:lnSpc>
              <a:spcBef>
                <a:spcPts val="1706"/>
              </a:spcBef>
              <a:defRPr lang="en-US" sz="1800" b="1" i="0" kern="1200" dirty="0" smtClean="0">
                <a:solidFill>
                  <a:schemeClr val="tx2"/>
                </a:solidFill>
                <a:latin typeface="Nunito Sans Black" charset="0"/>
                <a:ea typeface="Nunito Sans Black" charset="0"/>
                <a:cs typeface="Nunito Sans Black" charset="0"/>
              </a:defRPr>
            </a:lvl2pPr>
            <a:lvl3pPr marL="9525" marR="3810" algn="l" defTabSz="685800" rtl="0" eaLnBrk="1" latinLnBrk="0" hangingPunct="1">
              <a:lnSpc>
                <a:spcPts val="2055"/>
              </a:lnSpc>
              <a:spcBef>
                <a:spcPts val="315"/>
              </a:spcBef>
              <a:defRPr lang="en-US" sz="1800" b="1" i="0" kern="1200" spc="-45" dirty="0" smtClean="0">
                <a:solidFill>
                  <a:schemeClr val="tx2"/>
                </a:solidFill>
                <a:latin typeface="Nunito Sans" charset="0"/>
                <a:ea typeface="Nunito Sans" charset="0"/>
                <a:cs typeface="Nunito Sans" charset="0"/>
              </a:defRPr>
            </a:lvl3pPr>
            <a:lvl4pPr marL="9525" marR="3810" algn="l" defTabSz="685800" rtl="0" eaLnBrk="1" latinLnBrk="0" hangingPunct="1">
              <a:lnSpc>
                <a:spcPts val="1950"/>
              </a:lnSpc>
              <a:spcBef>
                <a:spcPts val="315"/>
              </a:spcBef>
              <a:defRPr lang="en-US" sz="1800" b="0" i="0" kern="1200" spc="-19" dirty="0" smtClean="0">
                <a:solidFill>
                  <a:schemeClr val="tx1"/>
                </a:solidFill>
                <a:latin typeface="Nunito Sans" charset="0"/>
                <a:ea typeface="Nunito Sans" charset="0"/>
                <a:cs typeface="Nunito Sans" charset="0"/>
              </a:defRPr>
            </a:lvl4pPr>
            <a:lvl5pPr marL="9525" marR="3810" algn="l" defTabSz="685800" rtl="0" eaLnBrk="1" latinLnBrk="0" hangingPunct="1">
              <a:lnSpc>
                <a:spcPts val="1950"/>
              </a:lnSpc>
              <a:spcBef>
                <a:spcPts val="315"/>
              </a:spcBef>
              <a:defRPr lang="en-US" sz="1800" b="0" i="0" kern="1200" spc="-19" dirty="0">
                <a:solidFill>
                  <a:schemeClr val="tx1"/>
                </a:solidFill>
                <a:latin typeface="Nunito Sans" charset="0"/>
                <a:ea typeface="Nunito Sans" charset="0"/>
                <a:cs typeface="Nunito Sans" charset="0"/>
              </a:defRPr>
            </a:lvl5pPr>
          </a:lstStyle>
          <a:p>
            <a:pPr lvl="0"/>
            <a:r>
              <a:rPr lang="en-US"/>
              <a:t>Click to edit Master text styles</a:t>
            </a:r>
          </a:p>
        </p:txBody>
      </p:sp>
      <p:grpSp>
        <p:nvGrpSpPr>
          <p:cNvPr id="14" name="Group 13"/>
          <p:cNvGrpSpPr/>
          <p:nvPr userDrawn="1"/>
        </p:nvGrpSpPr>
        <p:grpSpPr>
          <a:xfrm>
            <a:off x="10077450" y="359569"/>
            <a:ext cx="1752622" cy="493120"/>
            <a:chOff x="228240" y="2152440"/>
            <a:chExt cx="10101600" cy="2842200"/>
          </a:xfrm>
          <a:solidFill>
            <a:schemeClr val="bg1"/>
          </a:solidFill>
        </p:grpSpPr>
        <p:sp>
          <p:nvSpPr>
            <p:cNvPr id="15" name="Freeform 1"/>
            <p:cNvSpPr/>
            <p:nvPr/>
          </p:nvSpPr>
          <p:spPr>
            <a:xfrm>
              <a:off x="228240" y="3147480"/>
              <a:ext cx="1115280" cy="1442880"/>
            </a:xfrm>
            <a:custGeom>
              <a:avLst/>
              <a:gdLst/>
              <a:ahLst/>
              <a:cxnLst/>
              <a:rect l="0" t="0" r="r" b="b"/>
              <a:pathLst>
                <a:path w="3098" h="4008">
                  <a:moveTo>
                    <a:pt x="0" y="3369"/>
                  </a:moveTo>
                  <a:lnTo>
                    <a:pt x="0" y="3369"/>
                  </a:lnTo>
                  <a:cubicBezTo>
                    <a:pt x="516" y="2762"/>
                    <a:pt x="516" y="2762"/>
                    <a:pt x="516" y="2762"/>
                  </a:cubicBezTo>
                  <a:cubicBezTo>
                    <a:pt x="880" y="3065"/>
                    <a:pt x="1245" y="3248"/>
                    <a:pt x="1670" y="3248"/>
                  </a:cubicBezTo>
                  <a:cubicBezTo>
                    <a:pt x="2035" y="3248"/>
                    <a:pt x="2247" y="3096"/>
                    <a:pt x="2247" y="2883"/>
                  </a:cubicBezTo>
                  <a:cubicBezTo>
                    <a:pt x="2247" y="2853"/>
                    <a:pt x="2247" y="2853"/>
                    <a:pt x="2247" y="2853"/>
                  </a:cubicBezTo>
                  <a:cubicBezTo>
                    <a:pt x="2247" y="2641"/>
                    <a:pt x="2095" y="2549"/>
                    <a:pt x="1458" y="2367"/>
                  </a:cubicBezTo>
                  <a:cubicBezTo>
                    <a:pt x="668" y="2155"/>
                    <a:pt x="152" y="1942"/>
                    <a:pt x="152" y="1184"/>
                  </a:cubicBezTo>
                  <a:cubicBezTo>
                    <a:pt x="152" y="1154"/>
                    <a:pt x="152" y="1154"/>
                    <a:pt x="152" y="1154"/>
                  </a:cubicBezTo>
                  <a:cubicBezTo>
                    <a:pt x="152" y="455"/>
                    <a:pt x="729" y="0"/>
                    <a:pt x="1518" y="0"/>
                  </a:cubicBezTo>
                  <a:cubicBezTo>
                    <a:pt x="2095" y="0"/>
                    <a:pt x="2581" y="182"/>
                    <a:pt x="2976" y="485"/>
                  </a:cubicBezTo>
                  <a:cubicBezTo>
                    <a:pt x="2521" y="1123"/>
                    <a:pt x="2521" y="1123"/>
                    <a:pt x="2521" y="1123"/>
                  </a:cubicBezTo>
                  <a:cubicBezTo>
                    <a:pt x="2187" y="911"/>
                    <a:pt x="1852" y="758"/>
                    <a:pt x="1518" y="758"/>
                  </a:cubicBezTo>
                  <a:cubicBezTo>
                    <a:pt x="1185" y="758"/>
                    <a:pt x="1002" y="911"/>
                    <a:pt x="1002" y="1093"/>
                  </a:cubicBezTo>
                  <a:lnTo>
                    <a:pt x="1002" y="1093"/>
                  </a:lnTo>
                  <a:cubicBezTo>
                    <a:pt x="1002" y="1365"/>
                    <a:pt x="1185" y="1426"/>
                    <a:pt x="1852" y="1608"/>
                  </a:cubicBezTo>
                  <a:cubicBezTo>
                    <a:pt x="2642" y="1820"/>
                    <a:pt x="3097" y="2093"/>
                    <a:pt x="3097" y="2792"/>
                  </a:cubicBezTo>
                  <a:lnTo>
                    <a:pt x="3097" y="2792"/>
                  </a:lnTo>
                  <a:cubicBezTo>
                    <a:pt x="3097" y="3551"/>
                    <a:pt x="2490" y="4007"/>
                    <a:pt x="1670" y="4007"/>
                  </a:cubicBezTo>
                  <a:cubicBezTo>
                    <a:pt x="1063" y="4007"/>
                    <a:pt x="486" y="3794"/>
                    <a:pt x="0" y="3369"/>
                  </a:cubicBezTo>
                </a:path>
              </a:pathLst>
            </a:custGeom>
            <a:grpFill/>
            <a:ln>
              <a:noFill/>
            </a:ln>
          </p:spPr>
        </p:sp>
        <p:sp>
          <p:nvSpPr>
            <p:cNvPr id="16" name="Freeform 2"/>
            <p:cNvSpPr/>
            <p:nvPr/>
          </p:nvSpPr>
          <p:spPr>
            <a:xfrm>
              <a:off x="1452600" y="3475440"/>
              <a:ext cx="995400" cy="1114920"/>
            </a:xfrm>
            <a:custGeom>
              <a:avLst/>
              <a:gdLst/>
              <a:ahLst/>
              <a:cxnLst/>
              <a:rect l="0" t="0" r="r" b="b"/>
              <a:pathLst>
                <a:path w="2765" h="3097">
                  <a:moveTo>
                    <a:pt x="0" y="1547"/>
                  </a:moveTo>
                  <a:lnTo>
                    <a:pt x="0" y="1547"/>
                  </a:lnTo>
                  <a:lnTo>
                    <a:pt x="0" y="1547"/>
                  </a:lnTo>
                  <a:cubicBezTo>
                    <a:pt x="0" y="697"/>
                    <a:pt x="668" y="0"/>
                    <a:pt x="1579" y="0"/>
                  </a:cubicBezTo>
                  <a:cubicBezTo>
                    <a:pt x="2126" y="0"/>
                    <a:pt x="2490" y="182"/>
                    <a:pt x="2764" y="485"/>
                  </a:cubicBezTo>
                  <a:cubicBezTo>
                    <a:pt x="2247" y="1061"/>
                    <a:pt x="2247" y="1061"/>
                    <a:pt x="2247" y="1061"/>
                  </a:cubicBezTo>
                  <a:cubicBezTo>
                    <a:pt x="2065" y="849"/>
                    <a:pt x="1852" y="728"/>
                    <a:pt x="1579" y="728"/>
                  </a:cubicBezTo>
                  <a:cubicBezTo>
                    <a:pt x="1154" y="728"/>
                    <a:pt x="851" y="1092"/>
                    <a:pt x="851" y="1547"/>
                  </a:cubicBezTo>
                  <a:lnTo>
                    <a:pt x="851" y="1547"/>
                  </a:lnTo>
                  <a:cubicBezTo>
                    <a:pt x="851" y="2003"/>
                    <a:pt x="1124" y="2367"/>
                    <a:pt x="1610" y="2367"/>
                  </a:cubicBezTo>
                  <a:cubicBezTo>
                    <a:pt x="1883" y="2367"/>
                    <a:pt x="2065" y="2246"/>
                    <a:pt x="2278" y="2064"/>
                  </a:cubicBezTo>
                  <a:cubicBezTo>
                    <a:pt x="2764" y="2550"/>
                    <a:pt x="2764" y="2550"/>
                    <a:pt x="2764" y="2550"/>
                  </a:cubicBezTo>
                  <a:cubicBezTo>
                    <a:pt x="2490" y="2883"/>
                    <a:pt x="2157" y="3096"/>
                    <a:pt x="1549" y="3096"/>
                  </a:cubicBezTo>
                  <a:cubicBezTo>
                    <a:pt x="668" y="3096"/>
                    <a:pt x="0" y="2397"/>
                    <a:pt x="0" y="1547"/>
                  </a:cubicBezTo>
                </a:path>
              </a:pathLst>
            </a:custGeom>
            <a:grpFill/>
            <a:ln>
              <a:noFill/>
            </a:ln>
          </p:spPr>
        </p:sp>
        <p:sp>
          <p:nvSpPr>
            <p:cNvPr id="17" name="Freeform 3"/>
            <p:cNvSpPr/>
            <p:nvPr/>
          </p:nvSpPr>
          <p:spPr>
            <a:xfrm>
              <a:off x="2513160" y="3475440"/>
              <a:ext cx="1159200" cy="1114920"/>
            </a:xfrm>
            <a:custGeom>
              <a:avLst/>
              <a:gdLst/>
              <a:ahLst/>
              <a:cxnLst/>
              <a:rect l="0" t="0" r="r" b="b"/>
              <a:pathLst>
                <a:path w="3220" h="3097">
                  <a:moveTo>
                    <a:pt x="2399" y="1547"/>
                  </a:moveTo>
                  <a:lnTo>
                    <a:pt x="2399" y="1547"/>
                  </a:lnTo>
                  <a:lnTo>
                    <a:pt x="2399" y="1547"/>
                  </a:lnTo>
                  <a:cubicBezTo>
                    <a:pt x="2399" y="1122"/>
                    <a:pt x="2065" y="728"/>
                    <a:pt x="1609" y="728"/>
                  </a:cubicBezTo>
                  <a:cubicBezTo>
                    <a:pt x="1123" y="728"/>
                    <a:pt x="820" y="1092"/>
                    <a:pt x="820" y="1547"/>
                  </a:cubicBezTo>
                  <a:lnTo>
                    <a:pt x="820" y="1547"/>
                  </a:lnTo>
                  <a:cubicBezTo>
                    <a:pt x="820" y="1972"/>
                    <a:pt x="1154" y="2367"/>
                    <a:pt x="1609" y="2367"/>
                  </a:cubicBezTo>
                  <a:cubicBezTo>
                    <a:pt x="2095" y="2367"/>
                    <a:pt x="2399" y="2003"/>
                    <a:pt x="2399" y="1547"/>
                  </a:cubicBezTo>
                  <a:moveTo>
                    <a:pt x="0" y="1547"/>
                  </a:moveTo>
                  <a:lnTo>
                    <a:pt x="0" y="1547"/>
                  </a:lnTo>
                  <a:lnTo>
                    <a:pt x="0" y="1547"/>
                  </a:lnTo>
                  <a:cubicBezTo>
                    <a:pt x="0" y="697"/>
                    <a:pt x="698" y="0"/>
                    <a:pt x="1609" y="0"/>
                  </a:cubicBezTo>
                  <a:cubicBezTo>
                    <a:pt x="2551" y="0"/>
                    <a:pt x="3219" y="667"/>
                    <a:pt x="3219" y="1547"/>
                  </a:cubicBezTo>
                  <a:lnTo>
                    <a:pt x="3219" y="1547"/>
                  </a:lnTo>
                  <a:cubicBezTo>
                    <a:pt x="3219" y="2397"/>
                    <a:pt x="2521" y="3096"/>
                    <a:pt x="1609" y="3096"/>
                  </a:cubicBezTo>
                  <a:cubicBezTo>
                    <a:pt x="668" y="3096"/>
                    <a:pt x="0" y="2428"/>
                    <a:pt x="0" y="1547"/>
                  </a:cubicBezTo>
                </a:path>
              </a:pathLst>
            </a:custGeom>
            <a:grpFill/>
            <a:ln>
              <a:noFill/>
            </a:ln>
          </p:spPr>
        </p:sp>
        <p:sp>
          <p:nvSpPr>
            <p:cNvPr id="18" name="Freeform 4"/>
            <p:cNvSpPr/>
            <p:nvPr/>
          </p:nvSpPr>
          <p:spPr>
            <a:xfrm>
              <a:off x="3792240" y="3497040"/>
              <a:ext cx="984240" cy="1093320"/>
            </a:xfrm>
            <a:custGeom>
              <a:avLst/>
              <a:gdLst/>
              <a:ahLst/>
              <a:cxnLst/>
              <a:rect l="0" t="0" r="r" b="b"/>
              <a:pathLst>
                <a:path w="2734" h="3037">
                  <a:moveTo>
                    <a:pt x="0" y="1912"/>
                  </a:moveTo>
                  <a:lnTo>
                    <a:pt x="0" y="1912"/>
                  </a:lnTo>
                  <a:cubicBezTo>
                    <a:pt x="0" y="0"/>
                    <a:pt x="0" y="0"/>
                    <a:pt x="0" y="0"/>
                  </a:cubicBezTo>
                  <a:cubicBezTo>
                    <a:pt x="850" y="0"/>
                    <a:pt x="850" y="0"/>
                    <a:pt x="850" y="0"/>
                  </a:cubicBezTo>
                  <a:cubicBezTo>
                    <a:pt x="850" y="1639"/>
                    <a:pt x="850" y="1639"/>
                    <a:pt x="850" y="1639"/>
                  </a:cubicBezTo>
                  <a:cubicBezTo>
                    <a:pt x="850" y="2064"/>
                    <a:pt x="1033" y="2247"/>
                    <a:pt x="1367" y="2247"/>
                  </a:cubicBezTo>
                  <a:cubicBezTo>
                    <a:pt x="1670" y="2247"/>
                    <a:pt x="1883" y="2064"/>
                    <a:pt x="1883" y="1639"/>
                  </a:cubicBezTo>
                  <a:cubicBezTo>
                    <a:pt x="1883" y="0"/>
                    <a:pt x="1883" y="0"/>
                    <a:pt x="1883" y="0"/>
                  </a:cubicBezTo>
                  <a:cubicBezTo>
                    <a:pt x="2733" y="0"/>
                    <a:pt x="2733" y="0"/>
                    <a:pt x="2733" y="0"/>
                  </a:cubicBezTo>
                  <a:cubicBezTo>
                    <a:pt x="2733" y="2976"/>
                    <a:pt x="2733" y="2976"/>
                    <a:pt x="2733" y="2976"/>
                  </a:cubicBezTo>
                  <a:cubicBezTo>
                    <a:pt x="1883" y="2976"/>
                    <a:pt x="1883" y="2976"/>
                    <a:pt x="1883" y="2976"/>
                  </a:cubicBezTo>
                  <a:cubicBezTo>
                    <a:pt x="1883" y="2550"/>
                    <a:pt x="1883" y="2550"/>
                    <a:pt x="1883" y="2550"/>
                  </a:cubicBezTo>
                  <a:cubicBezTo>
                    <a:pt x="1700" y="2793"/>
                    <a:pt x="1427" y="3036"/>
                    <a:pt x="1002" y="3036"/>
                  </a:cubicBezTo>
                  <a:cubicBezTo>
                    <a:pt x="364" y="3036"/>
                    <a:pt x="0" y="2611"/>
                    <a:pt x="0" y="1912"/>
                  </a:cubicBezTo>
                </a:path>
              </a:pathLst>
            </a:custGeom>
            <a:grpFill/>
            <a:ln>
              <a:noFill/>
            </a:ln>
          </p:spPr>
        </p:sp>
        <p:sp>
          <p:nvSpPr>
            <p:cNvPr id="19" name="Freeform 5"/>
            <p:cNvSpPr/>
            <p:nvPr/>
          </p:nvSpPr>
          <p:spPr>
            <a:xfrm>
              <a:off x="4951080" y="3223800"/>
              <a:ext cx="557640" cy="1355760"/>
            </a:xfrm>
            <a:custGeom>
              <a:avLst/>
              <a:gdLst/>
              <a:ahLst/>
              <a:cxnLst/>
              <a:rect l="0" t="0" r="r" b="b"/>
              <a:pathLst>
                <a:path w="1549" h="3766">
                  <a:moveTo>
                    <a:pt x="0" y="2884"/>
                  </a:moveTo>
                  <a:lnTo>
                    <a:pt x="0" y="2884"/>
                  </a:lnTo>
                  <a:cubicBezTo>
                    <a:pt x="0" y="0"/>
                    <a:pt x="0" y="0"/>
                    <a:pt x="0" y="0"/>
                  </a:cubicBezTo>
                  <a:cubicBezTo>
                    <a:pt x="850" y="0"/>
                    <a:pt x="850" y="0"/>
                    <a:pt x="850" y="0"/>
                  </a:cubicBezTo>
                  <a:cubicBezTo>
                    <a:pt x="850" y="759"/>
                    <a:pt x="850" y="759"/>
                    <a:pt x="850" y="759"/>
                  </a:cubicBezTo>
                  <a:cubicBezTo>
                    <a:pt x="1548" y="759"/>
                    <a:pt x="1548" y="759"/>
                    <a:pt x="1548" y="759"/>
                  </a:cubicBezTo>
                  <a:cubicBezTo>
                    <a:pt x="1548" y="1487"/>
                    <a:pt x="1548" y="1487"/>
                    <a:pt x="1548" y="1487"/>
                  </a:cubicBezTo>
                  <a:cubicBezTo>
                    <a:pt x="850" y="1487"/>
                    <a:pt x="850" y="1487"/>
                    <a:pt x="850" y="1487"/>
                  </a:cubicBezTo>
                  <a:cubicBezTo>
                    <a:pt x="850" y="2732"/>
                    <a:pt x="850" y="2732"/>
                    <a:pt x="850" y="2732"/>
                  </a:cubicBezTo>
                  <a:cubicBezTo>
                    <a:pt x="850" y="2945"/>
                    <a:pt x="941" y="3036"/>
                    <a:pt x="1122" y="3036"/>
                  </a:cubicBezTo>
                  <a:cubicBezTo>
                    <a:pt x="1274" y="3036"/>
                    <a:pt x="1396" y="3006"/>
                    <a:pt x="1517" y="2914"/>
                  </a:cubicBezTo>
                  <a:cubicBezTo>
                    <a:pt x="1517" y="3613"/>
                    <a:pt x="1517" y="3613"/>
                    <a:pt x="1517" y="3613"/>
                  </a:cubicBezTo>
                  <a:cubicBezTo>
                    <a:pt x="1365" y="3703"/>
                    <a:pt x="1153" y="3765"/>
                    <a:pt x="881" y="3765"/>
                  </a:cubicBezTo>
                  <a:cubicBezTo>
                    <a:pt x="334" y="3765"/>
                    <a:pt x="0" y="3582"/>
                    <a:pt x="0" y="2884"/>
                  </a:cubicBezTo>
                </a:path>
              </a:pathLst>
            </a:custGeom>
            <a:grpFill/>
            <a:ln>
              <a:noFill/>
            </a:ln>
          </p:spPr>
        </p:sp>
        <p:sp>
          <p:nvSpPr>
            <p:cNvPr id="20" name="Freeform 6"/>
            <p:cNvSpPr/>
            <p:nvPr/>
          </p:nvSpPr>
          <p:spPr>
            <a:xfrm>
              <a:off x="5639760" y="3475440"/>
              <a:ext cx="874800" cy="1114920"/>
            </a:xfrm>
            <a:custGeom>
              <a:avLst/>
              <a:gdLst/>
              <a:ahLst/>
              <a:cxnLst/>
              <a:rect l="0" t="0" r="r" b="b"/>
              <a:pathLst>
                <a:path w="2430" h="3097">
                  <a:moveTo>
                    <a:pt x="0" y="2640"/>
                  </a:moveTo>
                  <a:lnTo>
                    <a:pt x="0" y="2640"/>
                  </a:lnTo>
                  <a:cubicBezTo>
                    <a:pt x="364" y="2094"/>
                    <a:pt x="364" y="2094"/>
                    <a:pt x="364" y="2094"/>
                  </a:cubicBezTo>
                  <a:cubicBezTo>
                    <a:pt x="697" y="2307"/>
                    <a:pt x="1032" y="2428"/>
                    <a:pt x="1305" y="2428"/>
                  </a:cubicBezTo>
                  <a:cubicBezTo>
                    <a:pt x="1548" y="2428"/>
                    <a:pt x="1669" y="2337"/>
                    <a:pt x="1669" y="2215"/>
                  </a:cubicBezTo>
                  <a:lnTo>
                    <a:pt x="1669" y="2215"/>
                  </a:lnTo>
                  <a:cubicBezTo>
                    <a:pt x="1669" y="2033"/>
                    <a:pt x="1366" y="1972"/>
                    <a:pt x="1032" y="1851"/>
                  </a:cubicBezTo>
                  <a:cubicBezTo>
                    <a:pt x="637" y="1730"/>
                    <a:pt x="151" y="1547"/>
                    <a:pt x="151" y="971"/>
                  </a:cubicBezTo>
                  <a:cubicBezTo>
                    <a:pt x="151" y="940"/>
                    <a:pt x="151" y="940"/>
                    <a:pt x="151" y="940"/>
                  </a:cubicBezTo>
                  <a:cubicBezTo>
                    <a:pt x="151" y="332"/>
                    <a:pt x="637" y="0"/>
                    <a:pt x="1244" y="0"/>
                  </a:cubicBezTo>
                  <a:cubicBezTo>
                    <a:pt x="1609" y="0"/>
                    <a:pt x="2033" y="121"/>
                    <a:pt x="2368" y="363"/>
                  </a:cubicBezTo>
                  <a:cubicBezTo>
                    <a:pt x="2033" y="940"/>
                    <a:pt x="2033" y="940"/>
                    <a:pt x="2033" y="940"/>
                  </a:cubicBezTo>
                  <a:cubicBezTo>
                    <a:pt x="1730" y="758"/>
                    <a:pt x="1457" y="667"/>
                    <a:pt x="1214" y="667"/>
                  </a:cubicBezTo>
                  <a:cubicBezTo>
                    <a:pt x="1032" y="667"/>
                    <a:pt x="910" y="758"/>
                    <a:pt x="910" y="849"/>
                  </a:cubicBezTo>
                  <a:cubicBezTo>
                    <a:pt x="910" y="879"/>
                    <a:pt x="910" y="879"/>
                    <a:pt x="910" y="879"/>
                  </a:cubicBezTo>
                  <a:cubicBezTo>
                    <a:pt x="910" y="1031"/>
                    <a:pt x="1183" y="1122"/>
                    <a:pt x="1517" y="1244"/>
                  </a:cubicBezTo>
                  <a:cubicBezTo>
                    <a:pt x="1943" y="1365"/>
                    <a:pt x="2429" y="1578"/>
                    <a:pt x="2429" y="2124"/>
                  </a:cubicBezTo>
                  <a:lnTo>
                    <a:pt x="2429" y="2124"/>
                  </a:lnTo>
                  <a:cubicBezTo>
                    <a:pt x="2429" y="2793"/>
                    <a:pt x="1912" y="3096"/>
                    <a:pt x="1275" y="3096"/>
                  </a:cubicBezTo>
                  <a:cubicBezTo>
                    <a:pt x="850" y="3096"/>
                    <a:pt x="394" y="2944"/>
                    <a:pt x="0" y="2640"/>
                  </a:cubicBezTo>
                </a:path>
              </a:pathLst>
            </a:custGeom>
            <a:grpFill/>
            <a:ln>
              <a:noFill/>
            </a:ln>
          </p:spPr>
        </p:sp>
        <p:sp>
          <p:nvSpPr>
            <p:cNvPr id="21" name="Freeform 7"/>
            <p:cNvSpPr/>
            <p:nvPr/>
          </p:nvSpPr>
          <p:spPr>
            <a:xfrm>
              <a:off x="8317800" y="4250880"/>
              <a:ext cx="864360" cy="743760"/>
            </a:xfrm>
            <a:custGeom>
              <a:avLst/>
              <a:gdLst/>
              <a:ahLst/>
              <a:cxnLst/>
              <a:rect l="0" t="0" r="r" b="b"/>
              <a:pathLst>
                <a:path w="2401" h="2066">
                  <a:moveTo>
                    <a:pt x="1914" y="912"/>
                  </a:moveTo>
                  <a:lnTo>
                    <a:pt x="1914" y="912"/>
                  </a:lnTo>
                  <a:cubicBezTo>
                    <a:pt x="1883" y="942"/>
                    <a:pt x="1883" y="942"/>
                    <a:pt x="1883" y="942"/>
                  </a:cubicBezTo>
                  <a:cubicBezTo>
                    <a:pt x="1731" y="1185"/>
                    <a:pt x="1458" y="1428"/>
                    <a:pt x="1185" y="1579"/>
                  </a:cubicBezTo>
                  <a:cubicBezTo>
                    <a:pt x="911" y="1428"/>
                    <a:pt x="638" y="1185"/>
                    <a:pt x="486" y="912"/>
                  </a:cubicBezTo>
                  <a:cubicBezTo>
                    <a:pt x="729" y="547"/>
                    <a:pt x="821" y="213"/>
                    <a:pt x="851" y="0"/>
                  </a:cubicBezTo>
                  <a:cubicBezTo>
                    <a:pt x="425" y="0"/>
                    <a:pt x="425" y="0"/>
                    <a:pt x="425" y="0"/>
                  </a:cubicBezTo>
                  <a:cubicBezTo>
                    <a:pt x="365" y="274"/>
                    <a:pt x="243" y="547"/>
                    <a:pt x="61" y="790"/>
                  </a:cubicBezTo>
                  <a:cubicBezTo>
                    <a:pt x="0" y="882"/>
                    <a:pt x="0" y="882"/>
                    <a:pt x="0" y="882"/>
                  </a:cubicBezTo>
                  <a:cubicBezTo>
                    <a:pt x="31" y="1003"/>
                    <a:pt x="31" y="1003"/>
                    <a:pt x="31" y="1003"/>
                  </a:cubicBezTo>
                  <a:cubicBezTo>
                    <a:pt x="243" y="1397"/>
                    <a:pt x="668" y="1822"/>
                    <a:pt x="1124" y="2005"/>
                  </a:cubicBezTo>
                  <a:cubicBezTo>
                    <a:pt x="1185" y="2065"/>
                    <a:pt x="1185" y="2065"/>
                    <a:pt x="1185" y="2065"/>
                  </a:cubicBezTo>
                  <a:cubicBezTo>
                    <a:pt x="1275" y="2005"/>
                    <a:pt x="1275" y="2005"/>
                    <a:pt x="1275" y="2005"/>
                  </a:cubicBezTo>
                  <a:cubicBezTo>
                    <a:pt x="1671" y="1853"/>
                    <a:pt x="2035" y="1519"/>
                    <a:pt x="2247" y="1185"/>
                  </a:cubicBezTo>
                  <a:cubicBezTo>
                    <a:pt x="2278" y="1124"/>
                    <a:pt x="2339" y="1063"/>
                    <a:pt x="2339" y="1003"/>
                  </a:cubicBezTo>
                  <a:cubicBezTo>
                    <a:pt x="2400" y="882"/>
                    <a:pt x="2400" y="882"/>
                    <a:pt x="2400" y="882"/>
                  </a:cubicBezTo>
                  <a:cubicBezTo>
                    <a:pt x="2339" y="790"/>
                    <a:pt x="2339" y="790"/>
                    <a:pt x="2339" y="790"/>
                  </a:cubicBezTo>
                  <a:cubicBezTo>
                    <a:pt x="2126" y="486"/>
                    <a:pt x="2035" y="183"/>
                    <a:pt x="1974" y="0"/>
                  </a:cubicBezTo>
                  <a:cubicBezTo>
                    <a:pt x="1550" y="0"/>
                    <a:pt x="1550" y="0"/>
                    <a:pt x="1550" y="0"/>
                  </a:cubicBezTo>
                  <a:cubicBezTo>
                    <a:pt x="1580" y="213"/>
                    <a:pt x="1671" y="547"/>
                    <a:pt x="1914" y="912"/>
                  </a:cubicBezTo>
                </a:path>
              </a:pathLst>
            </a:custGeom>
            <a:grpFill/>
            <a:ln>
              <a:noFill/>
            </a:ln>
          </p:spPr>
        </p:sp>
        <p:sp>
          <p:nvSpPr>
            <p:cNvPr id="22" name="Freeform 8"/>
            <p:cNvSpPr/>
            <p:nvPr/>
          </p:nvSpPr>
          <p:spPr>
            <a:xfrm>
              <a:off x="8197560" y="2152440"/>
              <a:ext cx="1104480" cy="1661760"/>
            </a:xfrm>
            <a:custGeom>
              <a:avLst/>
              <a:gdLst/>
              <a:ahLst/>
              <a:cxnLst/>
              <a:rect l="0" t="0" r="r" b="b"/>
              <a:pathLst>
                <a:path w="3068" h="4616">
                  <a:moveTo>
                    <a:pt x="790" y="3279"/>
                  </a:moveTo>
                  <a:lnTo>
                    <a:pt x="790" y="3279"/>
                  </a:lnTo>
                  <a:cubicBezTo>
                    <a:pt x="608" y="2885"/>
                    <a:pt x="426" y="2521"/>
                    <a:pt x="426" y="2156"/>
                  </a:cubicBezTo>
                  <a:cubicBezTo>
                    <a:pt x="456" y="1732"/>
                    <a:pt x="669" y="1306"/>
                    <a:pt x="1093" y="1003"/>
                  </a:cubicBezTo>
                  <a:cubicBezTo>
                    <a:pt x="1155" y="942"/>
                    <a:pt x="1367" y="790"/>
                    <a:pt x="1519" y="638"/>
                  </a:cubicBezTo>
                  <a:cubicBezTo>
                    <a:pt x="1701" y="790"/>
                    <a:pt x="1914" y="942"/>
                    <a:pt x="1974" y="1003"/>
                  </a:cubicBezTo>
                  <a:cubicBezTo>
                    <a:pt x="2369" y="1306"/>
                    <a:pt x="2612" y="1732"/>
                    <a:pt x="2612" y="2156"/>
                  </a:cubicBezTo>
                  <a:cubicBezTo>
                    <a:pt x="2642" y="2521"/>
                    <a:pt x="2460" y="2885"/>
                    <a:pt x="2278" y="3279"/>
                  </a:cubicBezTo>
                  <a:cubicBezTo>
                    <a:pt x="2126" y="3675"/>
                    <a:pt x="1914" y="4129"/>
                    <a:pt x="1852" y="4615"/>
                  </a:cubicBezTo>
                  <a:cubicBezTo>
                    <a:pt x="2308" y="4615"/>
                    <a:pt x="2308" y="4615"/>
                    <a:pt x="2308" y="4615"/>
                  </a:cubicBezTo>
                  <a:cubicBezTo>
                    <a:pt x="2338" y="4220"/>
                    <a:pt x="2521" y="3827"/>
                    <a:pt x="2673" y="3462"/>
                  </a:cubicBezTo>
                  <a:cubicBezTo>
                    <a:pt x="2885" y="3037"/>
                    <a:pt x="3067" y="2612"/>
                    <a:pt x="3067" y="2156"/>
                  </a:cubicBezTo>
                  <a:cubicBezTo>
                    <a:pt x="3067" y="1610"/>
                    <a:pt x="2764" y="1033"/>
                    <a:pt x="2248" y="669"/>
                  </a:cubicBezTo>
                  <a:cubicBezTo>
                    <a:pt x="2065" y="517"/>
                    <a:pt x="1822" y="334"/>
                    <a:pt x="1701" y="183"/>
                  </a:cubicBezTo>
                  <a:cubicBezTo>
                    <a:pt x="1519" y="0"/>
                    <a:pt x="1519" y="0"/>
                    <a:pt x="1519" y="0"/>
                  </a:cubicBezTo>
                  <a:cubicBezTo>
                    <a:pt x="1367" y="183"/>
                    <a:pt x="1367" y="183"/>
                    <a:pt x="1367" y="183"/>
                  </a:cubicBezTo>
                  <a:cubicBezTo>
                    <a:pt x="1185" y="364"/>
                    <a:pt x="881" y="607"/>
                    <a:pt x="820" y="669"/>
                  </a:cubicBezTo>
                  <a:cubicBezTo>
                    <a:pt x="304" y="1033"/>
                    <a:pt x="0" y="1610"/>
                    <a:pt x="0" y="2156"/>
                  </a:cubicBezTo>
                  <a:cubicBezTo>
                    <a:pt x="0" y="2612"/>
                    <a:pt x="183" y="3037"/>
                    <a:pt x="365" y="3462"/>
                  </a:cubicBezTo>
                  <a:cubicBezTo>
                    <a:pt x="547" y="3827"/>
                    <a:pt x="699" y="4220"/>
                    <a:pt x="759" y="4615"/>
                  </a:cubicBezTo>
                  <a:cubicBezTo>
                    <a:pt x="1215" y="4615"/>
                    <a:pt x="1215" y="4615"/>
                    <a:pt x="1215" y="4615"/>
                  </a:cubicBezTo>
                  <a:cubicBezTo>
                    <a:pt x="1155" y="4129"/>
                    <a:pt x="942" y="3675"/>
                    <a:pt x="790" y="3279"/>
                  </a:cubicBezTo>
                </a:path>
              </a:pathLst>
            </a:custGeom>
            <a:grpFill/>
            <a:ln>
              <a:noFill/>
            </a:ln>
          </p:spPr>
        </p:sp>
        <p:sp>
          <p:nvSpPr>
            <p:cNvPr id="23" name="Freeform 9"/>
            <p:cNvSpPr/>
            <p:nvPr/>
          </p:nvSpPr>
          <p:spPr>
            <a:xfrm>
              <a:off x="9181800" y="3048840"/>
              <a:ext cx="1148040" cy="765360"/>
            </a:xfrm>
            <a:custGeom>
              <a:avLst/>
              <a:gdLst/>
              <a:ahLst/>
              <a:cxnLst/>
              <a:rect l="0" t="0" r="r" b="b"/>
              <a:pathLst>
                <a:path w="3189" h="2126">
                  <a:moveTo>
                    <a:pt x="2824" y="486"/>
                  </a:moveTo>
                  <a:lnTo>
                    <a:pt x="2824" y="486"/>
                  </a:lnTo>
                  <a:cubicBezTo>
                    <a:pt x="2551" y="182"/>
                    <a:pt x="2186" y="0"/>
                    <a:pt x="1791" y="0"/>
                  </a:cubicBezTo>
                  <a:lnTo>
                    <a:pt x="1791" y="0"/>
                  </a:lnTo>
                  <a:cubicBezTo>
                    <a:pt x="1275" y="0"/>
                    <a:pt x="819" y="274"/>
                    <a:pt x="486" y="821"/>
                  </a:cubicBezTo>
                  <a:cubicBezTo>
                    <a:pt x="182" y="1275"/>
                    <a:pt x="30" y="1791"/>
                    <a:pt x="0" y="2125"/>
                  </a:cubicBezTo>
                  <a:cubicBezTo>
                    <a:pt x="455" y="2125"/>
                    <a:pt x="455" y="2125"/>
                    <a:pt x="455" y="2125"/>
                  </a:cubicBezTo>
                  <a:cubicBezTo>
                    <a:pt x="486" y="1852"/>
                    <a:pt x="607" y="1428"/>
                    <a:pt x="850" y="1063"/>
                  </a:cubicBezTo>
                  <a:cubicBezTo>
                    <a:pt x="1032" y="759"/>
                    <a:pt x="1336" y="425"/>
                    <a:pt x="1791" y="425"/>
                  </a:cubicBezTo>
                  <a:lnTo>
                    <a:pt x="1791" y="425"/>
                  </a:lnTo>
                  <a:cubicBezTo>
                    <a:pt x="2065" y="425"/>
                    <a:pt x="2308" y="547"/>
                    <a:pt x="2459" y="759"/>
                  </a:cubicBezTo>
                  <a:cubicBezTo>
                    <a:pt x="2641" y="972"/>
                    <a:pt x="2732" y="1245"/>
                    <a:pt x="2672" y="1548"/>
                  </a:cubicBezTo>
                  <a:cubicBezTo>
                    <a:pt x="3097" y="1639"/>
                    <a:pt x="3097" y="1639"/>
                    <a:pt x="3097" y="1639"/>
                  </a:cubicBezTo>
                  <a:cubicBezTo>
                    <a:pt x="3188" y="1215"/>
                    <a:pt x="3067" y="789"/>
                    <a:pt x="2824" y="486"/>
                  </a:cubicBezTo>
                </a:path>
              </a:pathLst>
            </a:custGeom>
            <a:grpFill/>
            <a:ln>
              <a:noFill/>
            </a:ln>
          </p:spPr>
        </p:sp>
        <p:sp>
          <p:nvSpPr>
            <p:cNvPr id="24" name="Freeform 10"/>
            <p:cNvSpPr/>
            <p:nvPr/>
          </p:nvSpPr>
          <p:spPr>
            <a:xfrm>
              <a:off x="7170120" y="3048840"/>
              <a:ext cx="1148040" cy="765360"/>
            </a:xfrm>
            <a:custGeom>
              <a:avLst/>
              <a:gdLst/>
              <a:ahLst/>
              <a:cxnLst/>
              <a:rect l="0" t="0" r="r" b="b"/>
              <a:pathLst>
                <a:path w="3189" h="2126">
                  <a:moveTo>
                    <a:pt x="2703" y="821"/>
                  </a:moveTo>
                  <a:lnTo>
                    <a:pt x="2703" y="821"/>
                  </a:lnTo>
                  <a:cubicBezTo>
                    <a:pt x="2368" y="274"/>
                    <a:pt x="1882" y="0"/>
                    <a:pt x="1397" y="0"/>
                  </a:cubicBezTo>
                  <a:cubicBezTo>
                    <a:pt x="1366" y="0"/>
                    <a:pt x="1366" y="0"/>
                    <a:pt x="1366" y="0"/>
                  </a:cubicBezTo>
                  <a:cubicBezTo>
                    <a:pt x="972" y="0"/>
                    <a:pt x="607" y="182"/>
                    <a:pt x="364" y="486"/>
                  </a:cubicBezTo>
                  <a:cubicBezTo>
                    <a:pt x="122" y="789"/>
                    <a:pt x="0" y="1215"/>
                    <a:pt x="90" y="1639"/>
                  </a:cubicBezTo>
                  <a:cubicBezTo>
                    <a:pt x="516" y="1548"/>
                    <a:pt x="516" y="1548"/>
                    <a:pt x="516" y="1548"/>
                  </a:cubicBezTo>
                  <a:cubicBezTo>
                    <a:pt x="455" y="1275"/>
                    <a:pt x="546" y="972"/>
                    <a:pt x="698" y="759"/>
                  </a:cubicBezTo>
                  <a:cubicBezTo>
                    <a:pt x="881" y="547"/>
                    <a:pt x="1123" y="425"/>
                    <a:pt x="1366" y="425"/>
                  </a:cubicBezTo>
                  <a:lnTo>
                    <a:pt x="1366" y="425"/>
                  </a:lnTo>
                  <a:cubicBezTo>
                    <a:pt x="1852" y="425"/>
                    <a:pt x="2155" y="759"/>
                    <a:pt x="2338" y="1063"/>
                  </a:cubicBezTo>
                  <a:cubicBezTo>
                    <a:pt x="2581" y="1428"/>
                    <a:pt x="2703" y="1852"/>
                    <a:pt x="2733" y="2125"/>
                  </a:cubicBezTo>
                  <a:cubicBezTo>
                    <a:pt x="3188" y="2125"/>
                    <a:pt x="3188" y="2125"/>
                    <a:pt x="3188" y="2125"/>
                  </a:cubicBezTo>
                  <a:cubicBezTo>
                    <a:pt x="3158" y="1791"/>
                    <a:pt x="3006" y="1275"/>
                    <a:pt x="2703" y="821"/>
                  </a:cubicBezTo>
                </a:path>
              </a:pathLst>
            </a:custGeom>
            <a:grpFill/>
            <a:ln>
              <a:noFill/>
            </a:ln>
          </p:spPr>
        </p:sp>
        <p:sp>
          <p:nvSpPr>
            <p:cNvPr id="25" name="Freeform 11"/>
            <p:cNvSpPr/>
            <p:nvPr/>
          </p:nvSpPr>
          <p:spPr>
            <a:xfrm>
              <a:off x="7847640" y="3956040"/>
              <a:ext cx="1804320" cy="153360"/>
            </a:xfrm>
            <a:custGeom>
              <a:avLst/>
              <a:gdLst/>
              <a:ahLst/>
              <a:cxnLst/>
              <a:rect l="0" t="0" r="r" b="b"/>
              <a:pathLst>
                <a:path w="5012" h="426">
                  <a:moveTo>
                    <a:pt x="5011" y="425"/>
                  </a:moveTo>
                  <a:lnTo>
                    <a:pt x="0" y="425"/>
                  </a:lnTo>
                  <a:lnTo>
                    <a:pt x="0" y="0"/>
                  </a:lnTo>
                  <a:lnTo>
                    <a:pt x="5011" y="0"/>
                  </a:lnTo>
                  <a:lnTo>
                    <a:pt x="5011" y="425"/>
                  </a:lnTo>
                </a:path>
              </a:pathLst>
            </a:custGeom>
            <a:grpFill/>
            <a:ln>
              <a:noFill/>
            </a:ln>
          </p:spPr>
        </p:sp>
      </p:grpSp>
      <p:pic>
        <p:nvPicPr>
          <p:cNvPr id="33" name="Picture 3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0" y="360363"/>
            <a:ext cx="1745805" cy="492324"/>
          </a:xfrm>
          <a:prstGeom prst="rect">
            <a:avLst/>
          </a:prstGeom>
        </p:spPr>
      </p:pic>
    </p:spTree>
    <p:extLst>
      <p:ext uri="{BB962C8B-B14F-4D97-AF65-F5344CB8AC3E}">
        <p14:creationId xmlns:p14="http://schemas.microsoft.com/office/powerpoint/2010/main" val="209694722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preserve="1" userDrawn="1">
  <p:cSld name="•Light Image right 2">
    <p:bg>
      <p:bgPr>
        <a:solidFill>
          <a:schemeClr val="bg1"/>
        </a:solidFill>
        <a:effectLst/>
      </p:bgPr>
    </p:bg>
    <p:spTree>
      <p:nvGrpSpPr>
        <p:cNvPr id="1" name=""/>
        <p:cNvGrpSpPr/>
        <p:nvPr/>
      </p:nvGrpSpPr>
      <p:grpSpPr>
        <a:xfrm>
          <a:off x="0" y="0"/>
          <a:ext cx="0" cy="0"/>
          <a:chOff x="0" y="0"/>
          <a:chExt cx="0" cy="0"/>
        </a:xfrm>
      </p:grpSpPr>
      <p:sp>
        <p:nvSpPr>
          <p:cNvPr id="27" name="Picture Placeholder 3">
            <a:extLst>
              <a:ext uri="{FF2B5EF4-FFF2-40B4-BE49-F238E27FC236}">
                <a16:creationId xmlns:a16="http://schemas.microsoft.com/office/drawing/2014/main" id="{0F57CD9A-2D1D-7A4C-BF76-1884EF4102F3}"/>
              </a:ext>
            </a:extLst>
          </p:cNvPr>
          <p:cNvSpPr>
            <a:spLocks noGrp="1"/>
          </p:cNvSpPr>
          <p:nvPr>
            <p:ph type="pic" sz="quarter" idx="11" hasCustomPrompt="1"/>
          </p:nvPr>
        </p:nvSpPr>
        <p:spPr>
          <a:xfrm>
            <a:off x="6096000" y="0"/>
            <a:ext cx="6096000" cy="6858000"/>
          </a:xfrm>
        </p:spPr>
        <p:txBody>
          <a:bodyPr anchor="ctr"/>
          <a:lstStyle>
            <a:lvl1pPr marL="10800" indent="0" algn="ctr">
              <a:buNone/>
              <a:defRPr>
                <a:solidFill>
                  <a:schemeClr val="tx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solidFill>
                  <a:schemeClr val="tx1"/>
                </a:solidFill>
              </a:rPr>
              <a:t>18/02/2018</a:t>
            </a:r>
          </a:p>
        </p:txBody>
      </p:sp>
      <p:sp>
        <p:nvSpPr>
          <p:cNvPr id="6" name="Holder 6"/>
          <p:cNvSpPr>
            <a:spLocks noGrp="1"/>
          </p:cNvSpPr>
          <p:nvPr>
            <p:ph type="sldNum" sz="quarter" idx="7"/>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13" name="Text Placeholder 23"/>
          <p:cNvSpPr>
            <a:spLocks noGrp="1"/>
          </p:cNvSpPr>
          <p:nvPr>
            <p:ph type="body" sz="quarter" idx="10" hasCustomPrompt="1"/>
          </p:nvPr>
        </p:nvSpPr>
        <p:spPr>
          <a:xfrm>
            <a:off x="1158000" y="1620000"/>
            <a:ext cx="3780000" cy="4502943"/>
          </a:xfrm>
          <a:prstGeom prst="rect">
            <a:avLst/>
          </a:prstGeom>
        </p:spPr>
        <p:txBody>
          <a:bodyPr>
            <a:noAutofit/>
          </a:bodyPr>
          <a:lstStyle>
            <a:lvl1pPr marL="133200" marR="3810" indent="-122400" algn="l" defTabSz="685800" rtl="0" eaLnBrk="1" latinLnBrk="0" hangingPunct="1">
              <a:lnSpc>
                <a:spcPts val="1950"/>
              </a:lnSpc>
              <a:spcBef>
                <a:spcPts val="315"/>
              </a:spcBef>
              <a:buFont typeface="Arial" panose="020B0604020202020204" pitchFamily="34" charset="0"/>
              <a:buChar char="•"/>
              <a:tabLst/>
              <a:defRPr lang="en-US" sz="1800" b="0" i="0" kern="1200" spc="-19" dirty="0" smtClean="0">
                <a:solidFill>
                  <a:schemeClr val="tx1"/>
                </a:solidFill>
                <a:latin typeface="Nunito Sans" charset="0"/>
                <a:ea typeface="Nunito Sans" charset="0"/>
                <a:cs typeface="Nunito Sans" charset="0"/>
              </a:defRPr>
            </a:lvl1pPr>
            <a:lvl2pPr marL="9525" marR="3810" algn="l" defTabSz="685800" rtl="0" eaLnBrk="1" latinLnBrk="0" hangingPunct="1">
              <a:lnSpc>
                <a:spcPts val="2055"/>
              </a:lnSpc>
              <a:spcBef>
                <a:spcPts val="1706"/>
              </a:spcBef>
              <a:defRPr lang="en-US" sz="1800" b="1" i="0" kern="1200" dirty="0" smtClean="0">
                <a:solidFill>
                  <a:schemeClr val="tx2"/>
                </a:solidFill>
                <a:latin typeface="Nunito Sans Black" charset="0"/>
                <a:ea typeface="Nunito Sans Black" charset="0"/>
                <a:cs typeface="Nunito Sans Black" charset="0"/>
              </a:defRPr>
            </a:lvl2pPr>
            <a:lvl3pPr marL="9525" marR="3810" algn="l" defTabSz="685800" rtl="0" eaLnBrk="1" latinLnBrk="0" hangingPunct="1">
              <a:lnSpc>
                <a:spcPts val="2055"/>
              </a:lnSpc>
              <a:spcBef>
                <a:spcPts val="315"/>
              </a:spcBef>
              <a:defRPr lang="en-US" sz="1800" b="1" i="0" kern="1200" spc="-45" dirty="0" smtClean="0">
                <a:solidFill>
                  <a:schemeClr val="tx2"/>
                </a:solidFill>
                <a:latin typeface="Nunito Sans" charset="0"/>
                <a:ea typeface="Nunito Sans" charset="0"/>
                <a:cs typeface="Nunito Sans" charset="0"/>
              </a:defRPr>
            </a:lvl3pPr>
            <a:lvl4pPr marL="9525" marR="3810" algn="l" defTabSz="685800" rtl="0" eaLnBrk="1" latinLnBrk="0" hangingPunct="1">
              <a:lnSpc>
                <a:spcPts val="1950"/>
              </a:lnSpc>
              <a:spcBef>
                <a:spcPts val="315"/>
              </a:spcBef>
              <a:defRPr lang="en-US" sz="1800" b="0" i="0" kern="1200" spc="-19" dirty="0" smtClean="0">
                <a:solidFill>
                  <a:schemeClr val="tx1"/>
                </a:solidFill>
                <a:latin typeface="Nunito Sans" charset="0"/>
                <a:ea typeface="Nunito Sans" charset="0"/>
                <a:cs typeface="Nunito Sans" charset="0"/>
              </a:defRPr>
            </a:lvl4pPr>
            <a:lvl5pPr marL="9525" marR="3810" algn="l" defTabSz="685800" rtl="0" eaLnBrk="1" latinLnBrk="0" hangingPunct="1">
              <a:lnSpc>
                <a:spcPts val="1950"/>
              </a:lnSpc>
              <a:spcBef>
                <a:spcPts val="315"/>
              </a:spcBef>
              <a:defRPr lang="en-US" sz="1800" b="0" i="0" kern="1200" spc="-19" dirty="0">
                <a:solidFill>
                  <a:schemeClr val="tx1"/>
                </a:solidFill>
                <a:latin typeface="Nunito Sans" charset="0"/>
                <a:ea typeface="Nunito Sans" charset="0"/>
                <a:cs typeface="Nunito Sans" charset="0"/>
              </a:defRPr>
            </a:lvl5pPr>
          </a:lstStyle>
          <a:p>
            <a:pPr lvl="0"/>
            <a:r>
              <a:rPr lang="en-US"/>
              <a:t>Set the bullets</a:t>
            </a:r>
          </a:p>
        </p:txBody>
      </p:sp>
      <p:pic>
        <p:nvPicPr>
          <p:cNvPr id="26" name="Picture 2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0" y="360363"/>
            <a:ext cx="1745805" cy="492324"/>
          </a:xfrm>
          <a:prstGeom prst="rect">
            <a:avLst/>
          </a:prstGeom>
        </p:spPr>
      </p:pic>
    </p:spTree>
    <p:extLst>
      <p:ext uri="{BB962C8B-B14F-4D97-AF65-F5344CB8AC3E}">
        <p14:creationId xmlns:p14="http://schemas.microsoft.com/office/powerpoint/2010/main" val="133680682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preserve="1" userDrawn="1">
  <p:cSld name="Light Image left 3">
    <p:bg>
      <p:bgPr>
        <a:solidFill>
          <a:schemeClr val="bg1"/>
        </a:solidFill>
        <a:effectLst/>
      </p:bgPr>
    </p:bg>
    <p:spTree>
      <p:nvGrpSpPr>
        <p:cNvPr id="1" name=""/>
        <p:cNvGrpSpPr/>
        <p:nvPr/>
      </p:nvGrpSpPr>
      <p:grpSpPr>
        <a:xfrm>
          <a:off x="0" y="0"/>
          <a:ext cx="0" cy="0"/>
          <a:chOff x="0" y="0"/>
          <a:chExt cx="0" cy="0"/>
        </a:xfrm>
      </p:grpSpPr>
      <p:sp>
        <p:nvSpPr>
          <p:cNvPr id="26" name="Picture Placeholder 3">
            <a:extLst>
              <a:ext uri="{FF2B5EF4-FFF2-40B4-BE49-F238E27FC236}">
                <a16:creationId xmlns:a16="http://schemas.microsoft.com/office/drawing/2014/main" id="{E5E26ECD-11FC-8644-AECC-2BF6CAFD4C03}"/>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tx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solidFill>
                  <a:schemeClr val="tx1"/>
                </a:solidFill>
              </a:rPr>
              <a:t>18/02/2018</a:t>
            </a:r>
          </a:p>
        </p:txBody>
      </p:sp>
      <p:sp>
        <p:nvSpPr>
          <p:cNvPr id="6" name="Holder 6"/>
          <p:cNvSpPr>
            <a:spLocks noGrp="1"/>
          </p:cNvSpPr>
          <p:nvPr>
            <p:ph type="sldNum" sz="quarter" idx="7"/>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9" name="Text Placeholder 8">
            <a:extLst>
              <a:ext uri="{FF2B5EF4-FFF2-40B4-BE49-F238E27FC236}">
                <a16:creationId xmlns:a16="http://schemas.microsoft.com/office/drawing/2014/main" id="{F2137783-675F-904F-87FC-0AE0AE96C6C2}"/>
              </a:ext>
            </a:extLst>
          </p:cNvPr>
          <p:cNvSpPr>
            <a:spLocks noGrp="1"/>
          </p:cNvSpPr>
          <p:nvPr>
            <p:ph type="body" sz="quarter" idx="10"/>
          </p:nvPr>
        </p:nvSpPr>
        <p:spPr>
          <a:xfrm>
            <a:off x="7292441" y="1620000"/>
            <a:ext cx="3767138" cy="4503385"/>
          </a:xfrm>
        </p:spPr>
        <p:txBody>
          <a:bodyPr/>
          <a:lstStyle>
            <a:lvl1pPr marL="10800" indent="0">
              <a:buFont typeface="Arial" panose="020B0604020202020204" pitchFamily="34" charset="0"/>
              <a:buNone/>
              <a:tabLst/>
              <a:defRPr/>
            </a:lvl1pPr>
            <a:lvl2pPr marL="10800" indent="0">
              <a:buFont typeface="Arial" panose="020B0604020202020204" pitchFamily="34" charset="0"/>
              <a:buNone/>
              <a:tabLst/>
              <a:defRPr/>
            </a:lvl2pPr>
            <a:lvl3pPr marL="10800" indent="0">
              <a:buFont typeface="Arial" panose="020B0604020202020204" pitchFamily="34" charset="0"/>
              <a:buNone/>
              <a:tabLst/>
              <a:defRPr/>
            </a:lvl3pPr>
            <a:lvl4pPr marL="10800" indent="0">
              <a:buFont typeface="Arial" panose="020B0604020202020204" pitchFamily="34" charset="0"/>
              <a:buNone/>
              <a:tabLst/>
              <a:defRPr/>
            </a:lvl4pPr>
            <a:lvl5pPr marL="10800" indent="0">
              <a:buFont typeface="Arial" panose="020B0604020202020204" pitchFamily="34" charset="0"/>
              <a:buNone/>
              <a:tabLst/>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bk object 16">
            <a:extLst>
              <a:ext uri="{FF2B5EF4-FFF2-40B4-BE49-F238E27FC236}">
                <a16:creationId xmlns:a16="http://schemas.microsoft.com/office/drawing/2014/main" id="{EE25AA22-4B98-8D58-1CE6-102FDA54BEDA}"/>
              </a:ext>
            </a:extLst>
          </p:cNvPr>
          <p:cNvSpPr/>
          <p:nvPr userDrawn="1"/>
        </p:nvSpPr>
        <p:spPr>
          <a:xfrm>
            <a:off x="10084689" y="360617"/>
            <a:ext cx="1745932" cy="492061"/>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50"/>
          </a:p>
        </p:txBody>
      </p:sp>
    </p:spTree>
    <p:extLst>
      <p:ext uri="{BB962C8B-B14F-4D97-AF65-F5344CB8AC3E}">
        <p14:creationId xmlns:p14="http://schemas.microsoft.com/office/powerpoint/2010/main" val="169429046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preserve="1" userDrawn="1">
  <p:cSld name="•Light Image left 3">
    <p:bg>
      <p:bgPr>
        <a:solidFill>
          <a:schemeClr val="bg1"/>
        </a:solidFill>
        <a:effectLst/>
      </p:bgPr>
    </p:bg>
    <p:spTree>
      <p:nvGrpSpPr>
        <p:cNvPr id="1" name=""/>
        <p:cNvGrpSpPr/>
        <p:nvPr/>
      </p:nvGrpSpPr>
      <p:grpSpPr>
        <a:xfrm>
          <a:off x="0" y="0"/>
          <a:ext cx="0" cy="0"/>
          <a:chOff x="0" y="0"/>
          <a:chExt cx="0" cy="0"/>
        </a:xfrm>
      </p:grpSpPr>
      <p:sp>
        <p:nvSpPr>
          <p:cNvPr id="26" name="Picture Placeholder 3">
            <a:extLst>
              <a:ext uri="{FF2B5EF4-FFF2-40B4-BE49-F238E27FC236}">
                <a16:creationId xmlns:a16="http://schemas.microsoft.com/office/drawing/2014/main" id="{E5E26ECD-11FC-8644-AECC-2BF6CAFD4C03}"/>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tx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solidFill>
                  <a:schemeClr val="tx1"/>
                </a:solidFill>
              </a:rPr>
              <a:t>18/02/2018</a:t>
            </a:r>
          </a:p>
        </p:txBody>
      </p:sp>
      <p:sp>
        <p:nvSpPr>
          <p:cNvPr id="6" name="Holder 6"/>
          <p:cNvSpPr>
            <a:spLocks noGrp="1"/>
          </p:cNvSpPr>
          <p:nvPr>
            <p:ph type="sldNum" sz="quarter" idx="7"/>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9" name="Text Placeholder 8">
            <a:extLst>
              <a:ext uri="{FF2B5EF4-FFF2-40B4-BE49-F238E27FC236}">
                <a16:creationId xmlns:a16="http://schemas.microsoft.com/office/drawing/2014/main" id="{F2137783-675F-904F-87FC-0AE0AE96C6C2}"/>
              </a:ext>
            </a:extLst>
          </p:cNvPr>
          <p:cNvSpPr>
            <a:spLocks noGrp="1"/>
          </p:cNvSpPr>
          <p:nvPr>
            <p:ph type="body" sz="quarter" idx="10"/>
          </p:nvPr>
        </p:nvSpPr>
        <p:spPr>
          <a:xfrm>
            <a:off x="7292441" y="1620000"/>
            <a:ext cx="3767138" cy="4503385"/>
          </a:xfrm>
        </p:spPr>
        <p:txBody>
          <a:bodyPr/>
          <a:lstStyle>
            <a:lvl1pPr marL="133200" indent="-122400">
              <a:buFont typeface="Arial" panose="020B0604020202020204" pitchFamily="34" charset="0"/>
              <a:buChar char="•"/>
              <a:tabLst/>
              <a:defRPr/>
            </a:lvl1pPr>
            <a:lvl2pPr marL="133200" indent="-122400">
              <a:buFont typeface="Arial" panose="020B0604020202020204" pitchFamily="34" charset="0"/>
              <a:buChar char="•"/>
              <a:tabLst/>
              <a:defRPr/>
            </a:lvl2pPr>
            <a:lvl3pPr marL="133200" indent="-122400">
              <a:buFont typeface="Arial" panose="020B0604020202020204" pitchFamily="34" charset="0"/>
              <a:buChar char="•"/>
              <a:tabLst/>
              <a:defRPr/>
            </a:lvl3pPr>
            <a:lvl4pPr marL="133200" indent="-122400">
              <a:buFont typeface="Arial" panose="020B0604020202020204" pitchFamily="34" charset="0"/>
              <a:buChar char="•"/>
              <a:tabLst/>
              <a:defRPr/>
            </a:lvl4pPr>
            <a:lvl5pPr marL="133200" indent="-122400">
              <a:buFont typeface="Arial" panose="020B0604020202020204" pitchFamily="34" charset="0"/>
              <a:buChar char="•"/>
              <a:tabLst/>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bk object 16">
            <a:extLst>
              <a:ext uri="{FF2B5EF4-FFF2-40B4-BE49-F238E27FC236}">
                <a16:creationId xmlns:a16="http://schemas.microsoft.com/office/drawing/2014/main" id="{366A0585-ECB7-2EE6-B897-9BA7B4594C05}"/>
              </a:ext>
            </a:extLst>
          </p:cNvPr>
          <p:cNvSpPr/>
          <p:nvPr userDrawn="1"/>
        </p:nvSpPr>
        <p:spPr>
          <a:xfrm>
            <a:off x="10084689" y="360617"/>
            <a:ext cx="1745932" cy="492061"/>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50"/>
          </a:p>
        </p:txBody>
      </p:sp>
    </p:spTree>
    <p:extLst>
      <p:ext uri="{BB962C8B-B14F-4D97-AF65-F5344CB8AC3E}">
        <p14:creationId xmlns:p14="http://schemas.microsoft.com/office/powerpoint/2010/main" val="107818590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14" name="Text Placeholder 13">
            <a:extLst>
              <a:ext uri="{FF2B5EF4-FFF2-40B4-BE49-F238E27FC236}">
                <a16:creationId xmlns:a16="http://schemas.microsoft.com/office/drawing/2014/main" id="{84D27C4D-6128-C640-8C87-936D9CB8B7A3}"/>
              </a:ext>
            </a:extLst>
          </p:cNvPr>
          <p:cNvSpPr>
            <a:spLocks noGrp="1"/>
          </p:cNvSpPr>
          <p:nvPr>
            <p:ph type="body" sz="quarter" idx="14"/>
          </p:nvPr>
        </p:nvSpPr>
        <p:spPr>
          <a:xfrm>
            <a:off x="2123782" y="1801909"/>
            <a:ext cx="7944437" cy="1981312"/>
          </a:xfrm>
        </p:spPr>
        <p:txBody>
          <a:bodyPr>
            <a:spAutoFit/>
          </a:bodyPr>
          <a:lstStyle>
            <a:lvl1pPr marL="18000" indent="0">
              <a:lnSpc>
                <a:spcPts val="2700"/>
              </a:lnSpc>
              <a:buFont typeface="Arial" panose="020B0604020202020204" pitchFamily="34" charset="0"/>
              <a:buNone/>
              <a:tabLst/>
              <a:defRPr sz="2550"/>
            </a:lvl1pPr>
            <a:lvl2pPr marL="18000" indent="0">
              <a:lnSpc>
                <a:spcPts val="2700"/>
              </a:lnSpc>
              <a:buFont typeface="Arial" panose="020B0604020202020204" pitchFamily="34" charset="0"/>
              <a:buNone/>
              <a:tabLst/>
              <a:defRPr sz="2550"/>
            </a:lvl2pPr>
            <a:lvl3pPr marL="18000" indent="0">
              <a:lnSpc>
                <a:spcPts val="2700"/>
              </a:lnSpc>
              <a:buFont typeface="Arial" panose="020B0604020202020204" pitchFamily="34" charset="0"/>
              <a:buNone/>
              <a:tabLst/>
              <a:defRPr sz="2550"/>
            </a:lvl3pPr>
            <a:lvl4pPr marL="18000" indent="0">
              <a:lnSpc>
                <a:spcPts val="2700"/>
              </a:lnSpc>
              <a:buFont typeface="Arial" panose="020B0604020202020204" pitchFamily="34" charset="0"/>
              <a:buNone/>
              <a:tabLst/>
              <a:defRPr sz="2550"/>
            </a:lvl4pPr>
            <a:lvl5pPr marL="18000" indent="0">
              <a:lnSpc>
                <a:spcPts val="2700"/>
              </a:lnSpc>
              <a:buFont typeface="Arial" panose="020B0604020202020204" pitchFamily="34" charset="0"/>
              <a:buNone/>
              <a:tabLst/>
              <a:defRPr sz="25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bk object 16">
            <a:extLst>
              <a:ext uri="{FF2B5EF4-FFF2-40B4-BE49-F238E27FC236}">
                <a16:creationId xmlns:a16="http://schemas.microsoft.com/office/drawing/2014/main" id="{3D0F6DC4-8842-DDBC-B47A-E4BD47C73EE7}"/>
              </a:ext>
            </a:extLst>
          </p:cNvPr>
          <p:cNvSpPr/>
          <p:nvPr userDrawn="1"/>
        </p:nvSpPr>
        <p:spPr>
          <a:xfrm>
            <a:off x="10084689" y="360617"/>
            <a:ext cx="1745932" cy="492061"/>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50"/>
          </a:p>
        </p:txBody>
      </p:sp>
    </p:spTree>
    <p:extLst>
      <p:ext uri="{BB962C8B-B14F-4D97-AF65-F5344CB8AC3E}">
        <p14:creationId xmlns:p14="http://schemas.microsoft.com/office/powerpoint/2010/main" val="100763308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userDrawn="1">
  <p:cSld name="• Title and text content">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14" name="Text Placeholder 13">
            <a:extLst>
              <a:ext uri="{FF2B5EF4-FFF2-40B4-BE49-F238E27FC236}">
                <a16:creationId xmlns:a16="http://schemas.microsoft.com/office/drawing/2014/main" id="{84D27C4D-6128-C640-8C87-936D9CB8B7A3}"/>
              </a:ext>
            </a:extLst>
          </p:cNvPr>
          <p:cNvSpPr>
            <a:spLocks noGrp="1"/>
          </p:cNvSpPr>
          <p:nvPr>
            <p:ph type="body" sz="quarter" idx="14"/>
          </p:nvPr>
        </p:nvSpPr>
        <p:spPr>
          <a:xfrm>
            <a:off x="2123782" y="1801909"/>
            <a:ext cx="7944437" cy="1981312"/>
          </a:xfrm>
        </p:spPr>
        <p:txBody>
          <a:bodyPr>
            <a:spAutoFit/>
          </a:bodyPr>
          <a:lstStyle>
            <a:lvl1pPr marL="270000" indent="-269875">
              <a:lnSpc>
                <a:spcPts val="2700"/>
              </a:lnSpc>
              <a:buFont typeface="Arial" panose="020B0604020202020204" pitchFamily="34" charset="0"/>
              <a:buChar char="•"/>
              <a:tabLst/>
              <a:defRPr sz="2550"/>
            </a:lvl1pPr>
            <a:lvl2pPr marL="270000" indent="-269875">
              <a:lnSpc>
                <a:spcPts val="2700"/>
              </a:lnSpc>
              <a:buFont typeface="Arial" panose="020B0604020202020204" pitchFamily="34" charset="0"/>
              <a:buChar char="•"/>
              <a:tabLst/>
              <a:defRPr sz="2550"/>
            </a:lvl2pPr>
            <a:lvl3pPr marL="270000" indent="-269875">
              <a:lnSpc>
                <a:spcPts val="2700"/>
              </a:lnSpc>
              <a:buFont typeface="Arial" panose="020B0604020202020204" pitchFamily="34" charset="0"/>
              <a:buChar char="•"/>
              <a:tabLst/>
              <a:defRPr sz="2550"/>
            </a:lvl3pPr>
            <a:lvl4pPr marL="270000" indent="-269875">
              <a:lnSpc>
                <a:spcPts val="2700"/>
              </a:lnSpc>
              <a:buFont typeface="Arial" panose="020B0604020202020204" pitchFamily="34" charset="0"/>
              <a:buChar char="•"/>
              <a:tabLst/>
              <a:defRPr sz="2550"/>
            </a:lvl4pPr>
            <a:lvl5pPr marL="270000" indent="-269875">
              <a:lnSpc>
                <a:spcPts val="2700"/>
              </a:lnSpc>
              <a:buFont typeface="Arial" panose="020B0604020202020204" pitchFamily="34" charset="0"/>
              <a:buChar char="•"/>
              <a:tabLst/>
              <a:defRPr sz="25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bk object 16">
            <a:extLst>
              <a:ext uri="{FF2B5EF4-FFF2-40B4-BE49-F238E27FC236}">
                <a16:creationId xmlns:a16="http://schemas.microsoft.com/office/drawing/2014/main" id="{372D7B39-28DB-85E1-631E-2FC50D0FD139}"/>
              </a:ext>
            </a:extLst>
          </p:cNvPr>
          <p:cNvSpPr/>
          <p:nvPr userDrawn="1"/>
        </p:nvSpPr>
        <p:spPr>
          <a:xfrm>
            <a:off x="10084689" y="360617"/>
            <a:ext cx="1745932" cy="492061"/>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50"/>
          </a:p>
        </p:txBody>
      </p:sp>
    </p:spTree>
    <p:extLst>
      <p:ext uri="{BB962C8B-B14F-4D97-AF65-F5344CB8AC3E}">
        <p14:creationId xmlns:p14="http://schemas.microsoft.com/office/powerpoint/2010/main" val="354508712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14" name="Text Placeholder 13">
            <a:extLst>
              <a:ext uri="{FF2B5EF4-FFF2-40B4-BE49-F238E27FC236}">
                <a16:creationId xmlns:a16="http://schemas.microsoft.com/office/drawing/2014/main" id="{84D27C4D-6128-C640-8C87-936D9CB8B7A3}"/>
              </a:ext>
            </a:extLst>
          </p:cNvPr>
          <p:cNvSpPr>
            <a:spLocks noGrp="1"/>
          </p:cNvSpPr>
          <p:nvPr>
            <p:ph type="body" sz="quarter" idx="14"/>
          </p:nvPr>
        </p:nvSpPr>
        <p:spPr>
          <a:xfrm>
            <a:off x="2123782" y="1801909"/>
            <a:ext cx="7944437" cy="1981312"/>
          </a:xfrm>
        </p:spPr>
        <p:txBody>
          <a:bodyPr>
            <a:spAutoFit/>
          </a:bodyPr>
          <a:lstStyle>
            <a:lvl1pPr marL="18000" indent="0">
              <a:lnSpc>
                <a:spcPts val="2700"/>
              </a:lnSpc>
              <a:buClr>
                <a:schemeClr val="bg1"/>
              </a:buClr>
              <a:buFont typeface="Arial" panose="020B0604020202020204" pitchFamily="34" charset="0"/>
              <a:buNone/>
              <a:tabLst/>
              <a:defRPr sz="2550">
                <a:solidFill>
                  <a:schemeClr val="bg1"/>
                </a:solidFill>
              </a:defRPr>
            </a:lvl1pPr>
            <a:lvl2pPr marL="18000" indent="0">
              <a:lnSpc>
                <a:spcPts val="2700"/>
              </a:lnSpc>
              <a:buClr>
                <a:schemeClr val="bg1"/>
              </a:buClr>
              <a:buFont typeface="Arial" panose="020B0604020202020204" pitchFamily="34" charset="0"/>
              <a:buNone/>
              <a:tabLst/>
              <a:defRPr sz="2550">
                <a:solidFill>
                  <a:schemeClr val="bg1"/>
                </a:solidFill>
              </a:defRPr>
            </a:lvl2pPr>
            <a:lvl3pPr marL="18000" indent="0">
              <a:lnSpc>
                <a:spcPts val="2700"/>
              </a:lnSpc>
              <a:buClr>
                <a:schemeClr val="bg1"/>
              </a:buClr>
              <a:buFont typeface="Arial" panose="020B0604020202020204" pitchFamily="34" charset="0"/>
              <a:buNone/>
              <a:tabLst/>
              <a:defRPr sz="2550">
                <a:solidFill>
                  <a:schemeClr val="bg1"/>
                </a:solidFill>
              </a:defRPr>
            </a:lvl3pPr>
            <a:lvl4pPr marL="18000" indent="0">
              <a:lnSpc>
                <a:spcPts val="2700"/>
              </a:lnSpc>
              <a:buClr>
                <a:schemeClr val="bg1"/>
              </a:buClr>
              <a:buFont typeface="Arial" panose="020B0604020202020204" pitchFamily="34" charset="0"/>
              <a:buNone/>
              <a:tabLst/>
              <a:defRPr sz="2550">
                <a:solidFill>
                  <a:schemeClr val="bg1"/>
                </a:solidFill>
              </a:defRPr>
            </a:lvl4pPr>
            <a:lvl5pPr marL="18000" indent="0">
              <a:lnSpc>
                <a:spcPts val="2700"/>
              </a:lnSpc>
              <a:buClr>
                <a:schemeClr val="bg1"/>
              </a:buClr>
              <a:buFont typeface="Arial" panose="020B0604020202020204" pitchFamily="34" charset="0"/>
              <a:buNone/>
              <a:tabLst/>
              <a:defRPr sz="25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6" name="Picture 5" descr="A picture containing text, clipart&#10;&#10;Description automatically generated">
            <a:extLst>
              <a:ext uri="{FF2B5EF4-FFF2-40B4-BE49-F238E27FC236}">
                <a16:creationId xmlns:a16="http://schemas.microsoft.com/office/drawing/2014/main" id="{A96A7085-8B91-4D6E-93A4-7F3CA22508E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965474" y="352357"/>
            <a:ext cx="1887355" cy="575281"/>
          </a:xfrm>
          <a:prstGeom prst="rect">
            <a:avLst/>
          </a:prstGeom>
        </p:spPr>
      </p:pic>
    </p:spTree>
    <p:extLst>
      <p:ext uri="{BB962C8B-B14F-4D97-AF65-F5344CB8AC3E}">
        <p14:creationId xmlns:p14="http://schemas.microsoft.com/office/powerpoint/2010/main" val="22574168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1_Title Slide 3">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a:xfrm>
            <a:off x="4312205" y="6390227"/>
            <a:ext cx="1136808" cy="115416"/>
          </a:xfrm>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6" name="Holder 6"/>
          <p:cNvSpPr>
            <a:spLocks noGrp="1"/>
          </p:cNvSpPr>
          <p:nvPr>
            <p:ph type="sldNum" sz="quarter" idx="7"/>
          </p:nvPr>
        </p:nvSpPr>
        <p:spPr>
          <a:xfrm>
            <a:off x="5938362" y="6390227"/>
            <a:ext cx="157638" cy="115416"/>
          </a:xfrm>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pic>
        <p:nvPicPr>
          <p:cNvPr id="22" name="Picture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34504" y="5454243"/>
            <a:ext cx="3695984" cy="1042284"/>
          </a:xfrm>
          <a:prstGeom prst="rect">
            <a:avLst/>
          </a:prstGeom>
        </p:spPr>
      </p:pic>
    </p:spTree>
    <p:extLst>
      <p:ext uri="{BB962C8B-B14F-4D97-AF65-F5344CB8AC3E}">
        <p14:creationId xmlns:p14="http://schemas.microsoft.com/office/powerpoint/2010/main" val="4064604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preserve="1" userDrawn="1">
  <p:cSld name="• Title and text content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14" name="Text Placeholder 13">
            <a:extLst>
              <a:ext uri="{FF2B5EF4-FFF2-40B4-BE49-F238E27FC236}">
                <a16:creationId xmlns:a16="http://schemas.microsoft.com/office/drawing/2014/main" id="{84D27C4D-6128-C640-8C87-936D9CB8B7A3}"/>
              </a:ext>
            </a:extLst>
          </p:cNvPr>
          <p:cNvSpPr>
            <a:spLocks noGrp="1"/>
          </p:cNvSpPr>
          <p:nvPr>
            <p:ph type="body" sz="quarter" idx="14"/>
          </p:nvPr>
        </p:nvSpPr>
        <p:spPr>
          <a:xfrm>
            <a:off x="2123782" y="1801909"/>
            <a:ext cx="7944437" cy="1981312"/>
          </a:xfrm>
        </p:spPr>
        <p:txBody>
          <a:bodyPr>
            <a:spAutoFit/>
          </a:bodyPr>
          <a:lstStyle>
            <a:lvl1pPr marL="270000" indent="-270000">
              <a:lnSpc>
                <a:spcPts val="2700"/>
              </a:lnSpc>
              <a:buClr>
                <a:schemeClr val="bg1"/>
              </a:buClr>
              <a:buFont typeface="Arial" panose="020B0604020202020204" pitchFamily="34" charset="0"/>
              <a:buChar char="•"/>
              <a:tabLst/>
              <a:defRPr sz="2550">
                <a:solidFill>
                  <a:schemeClr val="bg1"/>
                </a:solidFill>
              </a:defRPr>
            </a:lvl1pPr>
            <a:lvl2pPr marL="270000" indent="-270000">
              <a:lnSpc>
                <a:spcPts val="2700"/>
              </a:lnSpc>
              <a:buClr>
                <a:schemeClr val="bg1"/>
              </a:buClr>
              <a:buFont typeface="Arial" panose="020B0604020202020204" pitchFamily="34" charset="0"/>
              <a:buChar char="•"/>
              <a:tabLst/>
              <a:defRPr sz="2550">
                <a:solidFill>
                  <a:schemeClr val="bg1"/>
                </a:solidFill>
              </a:defRPr>
            </a:lvl2pPr>
            <a:lvl3pPr marL="270000" indent="-270000">
              <a:lnSpc>
                <a:spcPts val="2700"/>
              </a:lnSpc>
              <a:buClr>
                <a:schemeClr val="bg1"/>
              </a:buClr>
              <a:buFont typeface="Arial" panose="020B0604020202020204" pitchFamily="34" charset="0"/>
              <a:buChar char="•"/>
              <a:tabLst/>
              <a:defRPr sz="2550">
                <a:solidFill>
                  <a:schemeClr val="bg1"/>
                </a:solidFill>
              </a:defRPr>
            </a:lvl3pPr>
            <a:lvl4pPr marL="270000" indent="-270000">
              <a:lnSpc>
                <a:spcPts val="2700"/>
              </a:lnSpc>
              <a:buClr>
                <a:schemeClr val="bg1"/>
              </a:buClr>
              <a:buFont typeface="Arial" panose="020B0604020202020204" pitchFamily="34" charset="0"/>
              <a:buChar char="•"/>
              <a:tabLst/>
              <a:defRPr sz="2550">
                <a:solidFill>
                  <a:schemeClr val="bg1"/>
                </a:solidFill>
              </a:defRPr>
            </a:lvl4pPr>
            <a:lvl5pPr marL="270000" indent="-270000">
              <a:lnSpc>
                <a:spcPts val="2700"/>
              </a:lnSpc>
              <a:buClr>
                <a:schemeClr val="bg1"/>
              </a:buClr>
              <a:buFont typeface="Arial" panose="020B0604020202020204" pitchFamily="34" charset="0"/>
              <a:buChar char="•"/>
              <a:tabLst/>
              <a:defRPr sz="25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4" name="Picture 3" descr="A picture containing text, clipart&#10;&#10;Description automatically generated">
            <a:extLst>
              <a:ext uri="{FF2B5EF4-FFF2-40B4-BE49-F238E27FC236}">
                <a16:creationId xmlns:a16="http://schemas.microsoft.com/office/drawing/2014/main" id="{3C799A6F-9378-58EF-8FF1-760E84411D0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965474" y="352357"/>
            <a:ext cx="1887355" cy="575281"/>
          </a:xfrm>
          <a:prstGeom prst="rect">
            <a:avLst/>
          </a:prstGeom>
        </p:spPr>
      </p:pic>
    </p:spTree>
    <p:extLst>
      <p:ext uri="{BB962C8B-B14F-4D97-AF65-F5344CB8AC3E}">
        <p14:creationId xmlns:p14="http://schemas.microsoft.com/office/powerpoint/2010/main" val="26663376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preserve="1" userDrawn="1">
  <p:cSld name="Quotes">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14" name="Text Placeholder 13">
            <a:extLst>
              <a:ext uri="{FF2B5EF4-FFF2-40B4-BE49-F238E27FC236}">
                <a16:creationId xmlns:a16="http://schemas.microsoft.com/office/drawing/2014/main" id="{84D27C4D-6128-C640-8C87-936D9CB8B7A3}"/>
              </a:ext>
            </a:extLst>
          </p:cNvPr>
          <p:cNvSpPr>
            <a:spLocks noGrp="1"/>
          </p:cNvSpPr>
          <p:nvPr>
            <p:ph type="body" sz="quarter" idx="14"/>
          </p:nvPr>
        </p:nvSpPr>
        <p:spPr>
          <a:xfrm>
            <a:off x="2123782" y="2430000"/>
            <a:ext cx="7944437" cy="2596865"/>
          </a:xfrm>
        </p:spPr>
        <p:txBody>
          <a:bodyPr anchor="ctr" anchorCtr="0">
            <a:spAutoFit/>
          </a:bodyPr>
          <a:lstStyle>
            <a:lvl1pPr marL="10800" indent="0">
              <a:lnSpc>
                <a:spcPts val="2700"/>
              </a:lnSpc>
              <a:buFont typeface="Arial" panose="020B0604020202020204" pitchFamily="34" charset="0"/>
              <a:buNone/>
              <a:tabLst/>
              <a:defRPr sz="2550"/>
            </a:lvl1pPr>
            <a:lvl2pPr marL="15875" indent="0">
              <a:lnSpc>
                <a:spcPts val="5100"/>
              </a:lnSpc>
              <a:buFont typeface="Arial" panose="020B0604020202020204" pitchFamily="34" charset="0"/>
              <a:buNone/>
              <a:tabLst/>
              <a:defRPr sz="4800"/>
            </a:lvl2pPr>
            <a:lvl3pPr marL="10800" indent="0">
              <a:lnSpc>
                <a:spcPts val="2700"/>
              </a:lnSpc>
              <a:buFont typeface="Arial" panose="020B0604020202020204" pitchFamily="34" charset="0"/>
              <a:buNone/>
              <a:tabLst/>
              <a:defRPr sz="2550"/>
            </a:lvl3pPr>
            <a:lvl4pPr marL="18000" indent="0">
              <a:lnSpc>
                <a:spcPts val="5100"/>
              </a:lnSpc>
              <a:buFont typeface="Arial" panose="020B0604020202020204" pitchFamily="34" charset="0"/>
              <a:buNone/>
              <a:tabLst/>
              <a:defRPr sz="4800"/>
            </a:lvl4pPr>
            <a:lvl5pPr marL="10800" indent="0">
              <a:lnSpc>
                <a:spcPts val="2700"/>
              </a:lnSpc>
              <a:buFont typeface="Arial" panose="020B0604020202020204" pitchFamily="34" charset="0"/>
              <a:buNone/>
              <a:tabLst/>
              <a:defRPr sz="25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bk object 16">
            <a:extLst>
              <a:ext uri="{FF2B5EF4-FFF2-40B4-BE49-F238E27FC236}">
                <a16:creationId xmlns:a16="http://schemas.microsoft.com/office/drawing/2014/main" id="{B66ECA4D-4FAB-79C4-E991-0E8042CCC5AF}"/>
              </a:ext>
            </a:extLst>
          </p:cNvPr>
          <p:cNvSpPr/>
          <p:nvPr userDrawn="1"/>
        </p:nvSpPr>
        <p:spPr>
          <a:xfrm>
            <a:off x="10084689" y="360617"/>
            <a:ext cx="1745932" cy="492061"/>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50"/>
          </a:p>
        </p:txBody>
      </p:sp>
    </p:spTree>
    <p:extLst>
      <p:ext uri="{BB962C8B-B14F-4D97-AF65-F5344CB8AC3E}">
        <p14:creationId xmlns:p14="http://schemas.microsoft.com/office/powerpoint/2010/main" val="103040203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preserve="1" userDrawn="1">
  <p:cSld name="•Quotes">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14" name="Text Placeholder 13">
            <a:extLst>
              <a:ext uri="{FF2B5EF4-FFF2-40B4-BE49-F238E27FC236}">
                <a16:creationId xmlns:a16="http://schemas.microsoft.com/office/drawing/2014/main" id="{84D27C4D-6128-C640-8C87-936D9CB8B7A3}"/>
              </a:ext>
            </a:extLst>
          </p:cNvPr>
          <p:cNvSpPr>
            <a:spLocks noGrp="1"/>
          </p:cNvSpPr>
          <p:nvPr>
            <p:ph type="body" sz="quarter" idx="14"/>
          </p:nvPr>
        </p:nvSpPr>
        <p:spPr>
          <a:xfrm>
            <a:off x="2123782" y="2430000"/>
            <a:ext cx="7944437" cy="2596865"/>
          </a:xfrm>
        </p:spPr>
        <p:txBody>
          <a:bodyPr anchor="ctr" anchorCtr="0">
            <a:spAutoFit/>
          </a:bodyPr>
          <a:lstStyle>
            <a:lvl1pPr marL="360000" indent="-342000">
              <a:lnSpc>
                <a:spcPts val="2700"/>
              </a:lnSpc>
              <a:buFont typeface="Arial" panose="020B0604020202020204" pitchFamily="34" charset="0"/>
              <a:buChar char="•"/>
              <a:tabLst/>
              <a:defRPr sz="2550"/>
            </a:lvl1pPr>
            <a:lvl2pPr marL="358775" indent="-360000">
              <a:lnSpc>
                <a:spcPts val="5100"/>
              </a:lnSpc>
              <a:buFont typeface="Arial" panose="020B0604020202020204" pitchFamily="34" charset="0"/>
              <a:buChar char="•"/>
              <a:tabLst/>
              <a:defRPr sz="4800"/>
            </a:lvl2pPr>
            <a:lvl3pPr marL="360000" indent="-342000">
              <a:lnSpc>
                <a:spcPts val="2700"/>
              </a:lnSpc>
              <a:buFont typeface="Arial" panose="020B0604020202020204" pitchFamily="34" charset="0"/>
              <a:buChar char="•"/>
              <a:tabLst/>
              <a:defRPr sz="2550"/>
            </a:lvl3pPr>
            <a:lvl4pPr marL="358775" indent="-360000">
              <a:lnSpc>
                <a:spcPts val="5100"/>
              </a:lnSpc>
              <a:buFont typeface="Arial" panose="020B0604020202020204" pitchFamily="34" charset="0"/>
              <a:buChar char="•"/>
              <a:tabLst/>
              <a:defRPr sz="4800"/>
            </a:lvl4pPr>
            <a:lvl5pPr marL="360000" indent="-342000">
              <a:lnSpc>
                <a:spcPts val="2700"/>
              </a:lnSpc>
              <a:buFont typeface="Arial" panose="020B0604020202020204" pitchFamily="34" charset="0"/>
              <a:buChar char="•"/>
              <a:tabLst/>
              <a:defRPr sz="25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bk object 16">
            <a:extLst>
              <a:ext uri="{FF2B5EF4-FFF2-40B4-BE49-F238E27FC236}">
                <a16:creationId xmlns:a16="http://schemas.microsoft.com/office/drawing/2014/main" id="{DACEF503-FE3D-930F-20D4-F29FB1FD76B2}"/>
              </a:ext>
            </a:extLst>
          </p:cNvPr>
          <p:cNvSpPr/>
          <p:nvPr userDrawn="1"/>
        </p:nvSpPr>
        <p:spPr>
          <a:xfrm>
            <a:off x="10084689" y="360617"/>
            <a:ext cx="1745932" cy="492061"/>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50"/>
          </a:p>
        </p:txBody>
      </p:sp>
    </p:spTree>
    <p:extLst>
      <p:ext uri="{BB962C8B-B14F-4D97-AF65-F5344CB8AC3E}">
        <p14:creationId xmlns:p14="http://schemas.microsoft.com/office/powerpoint/2010/main" val="340510030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preserve="1" userDrawn="1">
  <p:cSld name="Quotes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14" name="Text Placeholder 13">
            <a:extLst>
              <a:ext uri="{FF2B5EF4-FFF2-40B4-BE49-F238E27FC236}">
                <a16:creationId xmlns:a16="http://schemas.microsoft.com/office/drawing/2014/main" id="{84D27C4D-6128-C640-8C87-936D9CB8B7A3}"/>
              </a:ext>
            </a:extLst>
          </p:cNvPr>
          <p:cNvSpPr>
            <a:spLocks noGrp="1"/>
          </p:cNvSpPr>
          <p:nvPr>
            <p:ph type="body" sz="quarter" idx="14"/>
          </p:nvPr>
        </p:nvSpPr>
        <p:spPr>
          <a:xfrm>
            <a:off x="2123782" y="2430000"/>
            <a:ext cx="7944437" cy="2596865"/>
          </a:xfrm>
        </p:spPr>
        <p:txBody>
          <a:bodyPr anchor="ctr" anchorCtr="0">
            <a:spAutoFit/>
          </a:bodyPr>
          <a:lstStyle>
            <a:lvl1pPr marL="13500" indent="0">
              <a:lnSpc>
                <a:spcPts val="2700"/>
              </a:lnSpc>
              <a:buFont typeface="Arial" panose="020B0604020202020204" pitchFamily="34" charset="0"/>
              <a:buNone/>
              <a:defRPr sz="2550">
                <a:solidFill>
                  <a:schemeClr val="bg1"/>
                </a:solidFill>
              </a:defRPr>
            </a:lvl1pPr>
            <a:lvl2pPr marL="13500" indent="0">
              <a:lnSpc>
                <a:spcPts val="5100"/>
              </a:lnSpc>
              <a:buFont typeface="Arial" panose="020B0604020202020204" pitchFamily="34" charset="0"/>
              <a:buNone/>
              <a:defRPr sz="4800">
                <a:solidFill>
                  <a:schemeClr val="bg1"/>
                </a:solidFill>
              </a:defRPr>
            </a:lvl2pPr>
            <a:lvl3pPr marL="13500" indent="0">
              <a:lnSpc>
                <a:spcPts val="2700"/>
              </a:lnSpc>
              <a:buFont typeface="Arial" panose="020B0604020202020204" pitchFamily="34" charset="0"/>
              <a:buNone/>
              <a:defRPr sz="2550">
                <a:solidFill>
                  <a:schemeClr val="bg1"/>
                </a:solidFill>
              </a:defRPr>
            </a:lvl3pPr>
            <a:lvl4pPr marL="13500" indent="0">
              <a:lnSpc>
                <a:spcPts val="5100"/>
              </a:lnSpc>
              <a:buFont typeface="Arial" panose="020B0604020202020204" pitchFamily="34" charset="0"/>
              <a:buNone/>
              <a:defRPr sz="4800">
                <a:solidFill>
                  <a:schemeClr val="bg1"/>
                </a:solidFill>
              </a:defRPr>
            </a:lvl4pPr>
            <a:lvl5pPr marL="13500" indent="0">
              <a:lnSpc>
                <a:spcPts val="2700"/>
              </a:lnSpc>
              <a:buFont typeface="Arial" panose="020B0604020202020204" pitchFamily="34" charset="0"/>
              <a:buNone/>
              <a:defRPr sz="25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4" name="Picture 3" descr="A picture containing text, clipart&#10;&#10;Description automatically generated">
            <a:extLst>
              <a:ext uri="{FF2B5EF4-FFF2-40B4-BE49-F238E27FC236}">
                <a16:creationId xmlns:a16="http://schemas.microsoft.com/office/drawing/2014/main" id="{2653B8A1-77B4-7E61-5525-FEA25121714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965474" y="352357"/>
            <a:ext cx="1887355" cy="575281"/>
          </a:xfrm>
          <a:prstGeom prst="rect">
            <a:avLst/>
          </a:prstGeom>
        </p:spPr>
      </p:pic>
    </p:spTree>
    <p:extLst>
      <p:ext uri="{BB962C8B-B14F-4D97-AF65-F5344CB8AC3E}">
        <p14:creationId xmlns:p14="http://schemas.microsoft.com/office/powerpoint/2010/main" val="269725533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preserve="1" userDrawn="1">
  <p:cSld name="•Quotes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14" name="Text Placeholder 13">
            <a:extLst>
              <a:ext uri="{FF2B5EF4-FFF2-40B4-BE49-F238E27FC236}">
                <a16:creationId xmlns:a16="http://schemas.microsoft.com/office/drawing/2014/main" id="{84D27C4D-6128-C640-8C87-936D9CB8B7A3}"/>
              </a:ext>
            </a:extLst>
          </p:cNvPr>
          <p:cNvSpPr>
            <a:spLocks noGrp="1"/>
          </p:cNvSpPr>
          <p:nvPr>
            <p:ph type="body" sz="quarter" idx="14"/>
          </p:nvPr>
        </p:nvSpPr>
        <p:spPr>
          <a:xfrm>
            <a:off x="2123782" y="2430000"/>
            <a:ext cx="7944437" cy="2596865"/>
          </a:xfrm>
        </p:spPr>
        <p:txBody>
          <a:bodyPr anchor="ctr" anchorCtr="0">
            <a:spAutoFit/>
          </a:bodyPr>
          <a:lstStyle>
            <a:lvl1pPr marL="360000" indent="-342000">
              <a:lnSpc>
                <a:spcPts val="2700"/>
              </a:lnSpc>
              <a:buClrTx/>
              <a:buFont typeface="Arial" panose="020B0604020202020204" pitchFamily="34" charset="0"/>
              <a:buChar char="•"/>
              <a:tabLst/>
              <a:defRPr sz="2550">
                <a:solidFill>
                  <a:schemeClr val="bg1"/>
                </a:solidFill>
              </a:defRPr>
            </a:lvl1pPr>
            <a:lvl2pPr marL="358775" indent="-360000">
              <a:lnSpc>
                <a:spcPts val="5100"/>
              </a:lnSpc>
              <a:buClrTx/>
              <a:buFont typeface="Arial" panose="020B0604020202020204" pitchFamily="34" charset="0"/>
              <a:buChar char="•"/>
              <a:tabLst/>
              <a:defRPr sz="4800">
                <a:solidFill>
                  <a:schemeClr val="bg1"/>
                </a:solidFill>
              </a:defRPr>
            </a:lvl2pPr>
            <a:lvl3pPr marL="360000" indent="-342000">
              <a:lnSpc>
                <a:spcPts val="2700"/>
              </a:lnSpc>
              <a:buClrTx/>
              <a:buFont typeface="Arial" panose="020B0604020202020204" pitchFamily="34" charset="0"/>
              <a:buChar char="•"/>
              <a:tabLst/>
              <a:defRPr sz="2550">
                <a:solidFill>
                  <a:schemeClr val="bg1"/>
                </a:solidFill>
              </a:defRPr>
            </a:lvl3pPr>
            <a:lvl4pPr marL="358775" indent="-360000">
              <a:lnSpc>
                <a:spcPts val="5100"/>
              </a:lnSpc>
              <a:buClrTx/>
              <a:buFont typeface="Arial" panose="020B0604020202020204" pitchFamily="34" charset="0"/>
              <a:buChar char="•"/>
              <a:tabLst/>
              <a:defRPr sz="4800">
                <a:solidFill>
                  <a:schemeClr val="bg1"/>
                </a:solidFill>
              </a:defRPr>
            </a:lvl4pPr>
            <a:lvl5pPr marL="360000" indent="-342000">
              <a:lnSpc>
                <a:spcPts val="2700"/>
              </a:lnSpc>
              <a:buClrTx/>
              <a:buFont typeface="Arial" panose="020B0604020202020204" pitchFamily="34" charset="0"/>
              <a:buChar char="•"/>
              <a:tabLst/>
              <a:defRPr sz="25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4" name="Picture 3" descr="A picture containing text, clipart&#10;&#10;Description automatically generated">
            <a:extLst>
              <a:ext uri="{FF2B5EF4-FFF2-40B4-BE49-F238E27FC236}">
                <a16:creationId xmlns:a16="http://schemas.microsoft.com/office/drawing/2014/main" id="{FCE6BB38-89E3-C779-B588-C4F68F22D78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965474" y="352357"/>
            <a:ext cx="1887355" cy="575281"/>
          </a:xfrm>
          <a:prstGeom prst="rect">
            <a:avLst/>
          </a:prstGeom>
        </p:spPr>
      </p:pic>
    </p:spTree>
    <p:extLst>
      <p:ext uri="{BB962C8B-B14F-4D97-AF65-F5344CB8AC3E}">
        <p14:creationId xmlns:p14="http://schemas.microsoft.com/office/powerpoint/2010/main" val="348989620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1Col">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4147007"/>
          </a:xfrm>
        </p:spPr>
        <p:txBody>
          <a:bodyPr numCol="2" spcCol="252000">
            <a:noAutofit/>
          </a:bodyPr>
          <a:lstStyle>
            <a:lvl1pPr marL="10800" indent="0">
              <a:buFont typeface="Arial" panose="020B0604020202020204" pitchFamily="34" charset="0"/>
              <a:buNone/>
              <a:tabLst/>
              <a:defRPr/>
            </a:lvl1pPr>
            <a:lvl2pPr marL="10800" indent="0">
              <a:buFont typeface="Arial" panose="020B0604020202020204" pitchFamily="34" charset="0"/>
              <a:buNone/>
              <a:tabLst/>
              <a:defRPr/>
            </a:lvl2pPr>
            <a:lvl3pPr marL="10800" indent="0">
              <a:buFont typeface="Arial" panose="020B0604020202020204" pitchFamily="34" charset="0"/>
              <a:buNone/>
              <a:tabLst/>
              <a:defRPr/>
            </a:lvl3pPr>
            <a:lvl4pPr marL="10800" indent="0">
              <a:buFont typeface="Arial" panose="020B0604020202020204" pitchFamily="34" charset="0"/>
              <a:buNone/>
              <a:tabLst/>
              <a:defRPr/>
            </a:lvl4pPr>
            <a:lvl5pPr marL="10800" indent="0">
              <a:buFont typeface="Arial" panose="020B0604020202020204" pitchFamily="34" charse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bk object 16">
            <a:extLst>
              <a:ext uri="{FF2B5EF4-FFF2-40B4-BE49-F238E27FC236}">
                <a16:creationId xmlns:a16="http://schemas.microsoft.com/office/drawing/2014/main" id="{68810608-6CBA-A1D5-68F0-D57726D2BAC6}"/>
              </a:ext>
            </a:extLst>
          </p:cNvPr>
          <p:cNvSpPr/>
          <p:nvPr userDrawn="1"/>
        </p:nvSpPr>
        <p:spPr>
          <a:xfrm>
            <a:off x="10084689" y="360617"/>
            <a:ext cx="1745932" cy="492061"/>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50"/>
          </a:p>
        </p:txBody>
      </p:sp>
    </p:spTree>
    <p:extLst>
      <p:ext uri="{BB962C8B-B14F-4D97-AF65-F5344CB8AC3E}">
        <p14:creationId xmlns:p14="http://schemas.microsoft.com/office/powerpoint/2010/main" val="194168037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1Col">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4147007"/>
          </a:xfrm>
        </p:spPr>
        <p:txBody>
          <a:bodyPr numCol="2" spcCol="252000">
            <a:noAutofit/>
          </a:bodyPr>
          <a:lstStyle>
            <a:lvl1pPr marL="133200" indent="-122400">
              <a:buFont typeface="Arial" panose="020B0604020202020204" pitchFamily="34" charset="0"/>
              <a:buChar char="•"/>
              <a:tabLst/>
              <a:defRPr/>
            </a:lvl1pPr>
            <a:lvl2pPr marL="133200" indent="-122400">
              <a:buFont typeface="Arial" panose="020B0604020202020204" pitchFamily="34" charset="0"/>
              <a:buChar char="•"/>
              <a:tabLst/>
              <a:defRPr/>
            </a:lvl2pPr>
            <a:lvl3pPr marL="133200" indent="-122400">
              <a:buFont typeface="Arial" panose="020B0604020202020204" pitchFamily="34" charset="0"/>
              <a:buChar char="•"/>
              <a:tabLst/>
              <a:defRPr/>
            </a:lvl3pPr>
            <a:lvl4pPr marL="133200" indent="-122400">
              <a:buFont typeface="Arial" panose="020B0604020202020204" pitchFamily="34" charset="0"/>
              <a:buChar char="•"/>
              <a:tabLst/>
              <a:defRPr/>
            </a:lvl4pPr>
            <a:lvl5pPr marL="133200" indent="-122400">
              <a:buFont typeface="Arial" panose="020B0604020202020204" pitchFamily="34" charset="0"/>
              <a:buChar char="•"/>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bk object 16">
            <a:extLst>
              <a:ext uri="{FF2B5EF4-FFF2-40B4-BE49-F238E27FC236}">
                <a16:creationId xmlns:a16="http://schemas.microsoft.com/office/drawing/2014/main" id="{26379A07-702F-6296-4124-FA1EC54A2A95}"/>
              </a:ext>
            </a:extLst>
          </p:cNvPr>
          <p:cNvSpPr/>
          <p:nvPr userDrawn="1"/>
        </p:nvSpPr>
        <p:spPr>
          <a:xfrm>
            <a:off x="10084689" y="360617"/>
            <a:ext cx="1745932" cy="492061"/>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50"/>
          </a:p>
        </p:txBody>
      </p:sp>
    </p:spTree>
    <p:extLst>
      <p:ext uri="{BB962C8B-B14F-4D97-AF65-F5344CB8AC3E}">
        <p14:creationId xmlns:p14="http://schemas.microsoft.com/office/powerpoint/2010/main" val="342277942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2Col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4147007"/>
          </a:xfrm>
        </p:spPr>
        <p:txBody>
          <a:bodyPr numCol="2" spcCol="252000">
            <a:noAutofit/>
          </a:bodyPr>
          <a:lstStyle>
            <a:lvl1pPr marL="10800" indent="0">
              <a:buClrTx/>
              <a:buFont typeface="Arial" panose="020B0604020202020204" pitchFamily="34" charset="0"/>
              <a:buNone/>
              <a:tabLst/>
              <a:defRPr>
                <a:solidFill>
                  <a:schemeClr val="bg1"/>
                </a:solidFill>
              </a:defRPr>
            </a:lvl1pPr>
            <a:lvl2pPr marL="10800" indent="0">
              <a:buClrTx/>
              <a:buFont typeface="Arial" panose="020B0604020202020204" pitchFamily="34" charset="0"/>
              <a:buNone/>
              <a:tabLst/>
              <a:defRPr>
                <a:solidFill>
                  <a:schemeClr val="bg1"/>
                </a:solidFill>
              </a:defRPr>
            </a:lvl2pPr>
            <a:lvl3pPr marL="10800" indent="0">
              <a:buClrTx/>
              <a:buFont typeface="Arial" panose="020B0604020202020204" pitchFamily="34" charset="0"/>
              <a:buNone/>
              <a:tabLst/>
              <a:defRPr>
                <a:solidFill>
                  <a:schemeClr val="bg1"/>
                </a:solidFill>
              </a:defRPr>
            </a:lvl3pPr>
            <a:lvl4pPr marL="10800" indent="0">
              <a:buClrTx/>
              <a:buFont typeface="Arial" panose="020B0604020202020204" pitchFamily="34" charset="0"/>
              <a:buNone/>
              <a:tabLst/>
              <a:defRPr>
                <a:solidFill>
                  <a:schemeClr val="bg1"/>
                </a:solidFill>
              </a:defRPr>
            </a:lvl4pPr>
            <a:lvl5pPr marL="10800" indent="0">
              <a:buClrTx/>
              <a:buFont typeface="Arial" panose="020B0604020202020204" pitchFamily="34" charset="0"/>
              <a:buNone/>
              <a:tabLst/>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8" name="Picture 7" descr="A picture containing text, clipart&#10;&#10;Description automatically generated">
            <a:extLst>
              <a:ext uri="{FF2B5EF4-FFF2-40B4-BE49-F238E27FC236}">
                <a16:creationId xmlns:a16="http://schemas.microsoft.com/office/drawing/2014/main" id="{19AE63CF-F8E0-B62A-A454-5CD970D6722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965474" y="352357"/>
            <a:ext cx="1887355" cy="575281"/>
          </a:xfrm>
          <a:prstGeom prst="rect">
            <a:avLst/>
          </a:prstGeom>
        </p:spPr>
      </p:pic>
    </p:spTree>
    <p:extLst>
      <p:ext uri="{BB962C8B-B14F-4D97-AF65-F5344CB8AC3E}">
        <p14:creationId xmlns:p14="http://schemas.microsoft.com/office/powerpoint/2010/main" val="149929022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2Col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4147007"/>
          </a:xfrm>
        </p:spPr>
        <p:txBody>
          <a:bodyPr numCol="2" spcCol="252000">
            <a:noAutofit/>
          </a:bodyPr>
          <a:lstStyle>
            <a:lvl1pPr marL="133200" indent="-122400">
              <a:buClrTx/>
              <a:buFont typeface="Arial" panose="020B0604020202020204" pitchFamily="34" charset="0"/>
              <a:buChar char="•"/>
              <a:tabLst/>
              <a:defRPr>
                <a:solidFill>
                  <a:schemeClr val="bg1"/>
                </a:solidFill>
              </a:defRPr>
            </a:lvl1pPr>
            <a:lvl2pPr marL="133200" indent="-122400">
              <a:buClrTx/>
              <a:buFont typeface="Arial" panose="020B0604020202020204" pitchFamily="34" charset="0"/>
              <a:buChar char="•"/>
              <a:tabLst/>
              <a:defRPr>
                <a:solidFill>
                  <a:schemeClr val="bg1"/>
                </a:solidFill>
              </a:defRPr>
            </a:lvl2pPr>
            <a:lvl3pPr marL="133200" indent="-122400">
              <a:buClrTx/>
              <a:buFont typeface="Arial" panose="020B0604020202020204" pitchFamily="34" charset="0"/>
              <a:buChar char="•"/>
              <a:tabLst/>
              <a:defRPr>
                <a:solidFill>
                  <a:schemeClr val="bg1"/>
                </a:solidFill>
              </a:defRPr>
            </a:lvl3pPr>
            <a:lvl4pPr marL="133200" indent="-122400">
              <a:buClrTx/>
              <a:buFont typeface="Arial" panose="020B0604020202020204" pitchFamily="34" charset="0"/>
              <a:buChar char="•"/>
              <a:tabLst/>
              <a:defRPr>
                <a:solidFill>
                  <a:schemeClr val="bg1"/>
                </a:solidFill>
              </a:defRPr>
            </a:lvl4pPr>
            <a:lvl5pPr marL="133200" indent="-122400">
              <a:buClrTx/>
              <a:buFont typeface="Arial" panose="020B0604020202020204" pitchFamily="34" charset="0"/>
              <a:buChar char="•"/>
              <a:tabLst/>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4" name="Picture 3" descr="A picture containing text, clipart&#10;&#10;Description automatically generated">
            <a:extLst>
              <a:ext uri="{FF2B5EF4-FFF2-40B4-BE49-F238E27FC236}">
                <a16:creationId xmlns:a16="http://schemas.microsoft.com/office/drawing/2014/main" id="{ED76E21B-7A12-E8FC-ACD0-4224675D192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965474" y="352357"/>
            <a:ext cx="1887355" cy="575281"/>
          </a:xfrm>
          <a:prstGeom prst="rect">
            <a:avLst/>
          </a:prstGeom>
        </p:spPr>
      </p:pic>
    </p:spTree>
    <p:extLst>
      <p:ext uri="{BB962C8B-B14F-4D97-AF65-F5344CB8AC3E}">
        <p14:creationId xmlns:p14="http://schemas.microsoft.com/office/powerpoint/2010/main" val="194019943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3Col">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4147007"/>
          </a:xfrm>
        </p:spPr>
        <p:txBody>
          <a:bodyPr numCol="3" spcCol="252000">
            <a:noAutofit/>
          </a:bodyPr>
          <a:lstStyle>
            <a:lvl1pPr marL="10800" indent="0">
              <a:buFont typeface="Arial" panose="020B0604020202020204" pitchFamily="34" charset="0"/>
              <a:buNone/>
              <a:tabLst/>
              <a:defRPr/>
            </a:lvl1pPr>
            <a:lvl2pPr marL="10800" indent="0">
              <a:lnSpc>
                <a:spcPts val="1500"/>
              </a:lnSpc>
              <a:buFont typeface="Arial" panose="020B0604020202020204" pitchFamily="34" charset="0"/>
              <a:buNone/>
              <a:tabLst/>
              <a:defRPr sz="1350" b="0" i="0">
                <a:latin typeface="Nunito Sans" pitchFamily="2" charset="77"/>
              </a:defRPr>
            </a:lvl2pPr>
            <a:lvl3pPr marL="10800" indent="0">
              <a:lnSpc>
                <a:spcPts val="1500"/>
              </a:lnSpc>
              <a:buFont typeface="Arial" panose="020B0604020202020204" pitchFamily="34" charset="0"/>
              <a:buNone/>
              <a:tabLst/>
              <a:defRPr sz="1350"/>
            </a:lvl3pPr>
            <a:lvl4pPr marL="10800" indent="0">
              <a:buFont typeface="Arial" panose="020B0604020202020204" pitchFamily="34" charset="0"/>
              <a:buNone/>
              <a:tabLst/>
              <a:defRPr b="1" i="0">
                <a:latin typeface="Nunito Sans" pitchFamily="2" charset="77"/>
              </a:defRPr>
            </a:lvl4pPr>
            <a:lvl5pPr marL="10800" indent="0">
              <a:buFont typeface="Arial" panose="020B0604020202020204" pitchFamily="34" charse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bk object 16">
            <a:extLst>
              <a:ext uri="{FF2B5EF4-FFF2-40B4-BE49-F238E27FC236}">
                <a16:creationId xmlns:a16="http://schemas.microsoft.com/office/drawing/2014/main" id="{A46F6B83-9636-E9CC-E17D-2F4B8BA9D5D9}"/>
              </a:ext>
            </a:extLst>
          </p:cNvPr>
          <p:cNvSpPr/>
          <p:nvPr userDrawn="1"/>
        </p:nvSpPr>
        <p:spPr>
          <a:xfrm>
            <a:off x="10084689" y="360617"/>
            <a:ext cx="1745932" cy="492061"/>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50"/>
          </a:p>
        </p:txBody>
      </p:sp>
    </p:spTree>
    <p:extLst>
      <p:ext uri="{BB962C8B-B14F-4D97-AF65-F5344CB8AC3E}">
        <p14:creationId xmlns:p14="http://schemas.microsoft.com/office/powerpoint/2010/main" val="1707838277"/>
      </p:ext>
    </p:extLst>
  </p:cSld>
  <p:clrMapOvr>
    <a:masterClrMapping/>
  </p:clrMapOvr>
</p:sldLayout>
</file>

<file path=ppt/slideMasters/_rels/slideMaster1.xml.rels><?xml version="1.0" encoding="UTF-8" standalone="yes"?>
<Relationships xmlns="http://schemas.openxmlformats.org/package/2006/relationships"><Relationship Id="rId117" Type="http://schemas.openxmlformats.org/officeDocument/2006/relationships/slideLayout" Target="../slideLayouts/slideLayout117.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63" Type="http://schemas.openxmlformats.org/officeDocument/2006/relationships/slideLayout" Target="../slideLayouts/slideLayout63.xml"/><Relationship Id="rId84" Type="http://schemas.openxmlformats.org/officeDocument/2006/relationships/slideLayout" Target="../slideLayouts/slideLayout84.xml"/><Relationship Id="rId138" Type="http://schemas.openxmlformats.org/officeDocument/2006/relationships/slideLayout" Target="../slideLayouts/slideLayout138.xml"/><Relationship Id="rId107" Type="http://schemas.openxmlformats.org/officeDocument/2006/relationships/slideLayout" Target="../slideLayouts/slideLayout107.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102" Type="http://schemas.openxmlformats.org/officeDocument/2006/relationships/slideLayout" Target="../slideLayouts/slideLayout102.xml"/><Relationship Id="rId123" Type="http://schemas.openxmlformats.org/officeDocument/2006/relationships/slideLayout" Target="../slideLayouts/slideLayout123.xml"/><Relationship Id="rId128" Type="http://schemas.openxmlformats.org/officeDocument/2006/relationships/slideLayout" Target="../slideLayouts/slideLayout128.xml"/><Relationship Id="rId5" Type="http://schemas.openxmlformats.org/officeDocument/2006/relationships/slideLayout" Target="../slideLayouts/slideLayout5.xml"/><Relationship Id="rId90" Type="http://schemas.openxmlformats.org/officeDocument/2006/relationships/slideLayout" Target="../slideLayouts/slideLayout90.xml"/><Relationship Id="rId95" Type="http://schemas.openxmlformats.org/officeDocument/2006/relationships/slideLayout" Target="../slideLayouts/slideLayout95.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113" Type="http://schemas.openxmlformats.org/officeDocument/2006/relationships/slideLayout" Target="../slideLayouts/slideLayout113.xml"/><Relationship Id="rId118" Type="http://schemas.openxmlformats.org/officeDocument/2006/relationships/slideLayout" Target="../slideLayouts/slideLayout118.xml"/><Relationship Id="rId134" Type="http://schemas.openxmlformats.org/officeDocument/2006/relationships/slideLayout" Target="../slideLayouts/slideLayout134.xml"/><Relationship Id="rId139" Type="http://schemas.openxmlformats.org/officeDocument/2006/relationships/slideLayout" Target="../slideLayouts/slideLayout139.xml"/><Relationship Id="rId80" Type="http://schemas.openxmlformats.org/officeDocument/2006/relationships/slideLayout" Target="../slideLayouts/slideLayout80.xml"/><Relationship Id="rId85" Type="http://schemas.openxmlformats.org/officeDocument/2006/relationships/slideLayout" Target="../slideLayouts/slideLayout85.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59" Type="http://schemas.openxmlformats.org/officeDocument/2006/relationships/slideLayout" Target="../slideLayouts/slideLayout59.xml"/><Relationship Id="rId103" Type="http://schemas.openxmlformats.org/officeDocument/2006/relationships/slideLayout" Target="../slideLayouts/slideLayout103.xml"/><Relationship Id="rId108" Type="http://schemas.openxmlformats.org/officeDocument/2006/relationships/slideLayout" Target="../slideLayouts/slideLayout108.xml"/><Relationship Id="rId124" Type="http://schemas.openxmlformats.org/officeDocument/2006/relationships/slideLayout" Target="../slideLayouts/slideLayout124.xml"/><Relationship Id="rId129" Type="http://schemas.openxmlformats.org/officeDocument/2006/relationships/slideLayout" Target="../slideLayouts/slideLayout129.xml"/><Relationship Id="rId54" Type="http://schemas.openxmlformats.org/officeDocument/2006/relationships/slideLayout" Target="../slideLayouts/slideLayout54.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91" Type="http://schemas.openxmlformats.org/officeDocument/2006/relationships/slideLayout" Target="../slideLayouts/slideLayout91.xml"/><Relationship Id="rId96" Type="http://schemas.openxmlformats.org/officeDocument/2006/relationships/slideLayout" Target="../slideLayouts/slideLayout96.xml"/><Relationship Id="rId140" Type="http://schemas.openxmlformats.org/officeDocument/2006/relationships/slideLayout" Target="../slideLayouts/slideLayout140.xml"/><Relationship Id="rId1" Type="http://schemas.openxmlformats.org/officeDocument/2006/relationships/slideLayout" Target="../slideLayouts/slideLayout1.xml"/><Relationship Id="rId6" Type="http://schemas.openxmlformats.org/officeDocument/2006/relationships/slideLayout" Target="../slideLayouts/slideLayout6.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49" Type="http://schemas.openxmlformats.org/officeDocument/2006/relationships/slideLayout" Target="../slideLayouts/slideLayout49.xml"/><Relationship Id="rId114" Type="http://schemas.openxmlformats.org/officeDocument/2006/relationships/slideLayout" Target="../slideLayouts/slideLayout114.xml"/><Relationship Id="rId119" Type="http://schemas.openxmlformats.org/officeDocument/2006/relationships/slideLayout" Target="../slideLayouts/slideLayout119.xml"/><Relationship Id="rId44" Type="http://schemas.openxmlformats.org/officeDocument/2006/relationships/slideLayout" Target="../slideLayouts/slideLayout44.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81" Type="http://schemas.openxmlformats.org/officeDocument/2006/relationships/slideLayout" Target="../slideLayouts/slideLayout81.xml"/><Relationship Id="rId86" Type="http://schemas.openxmlformats.org/officeDocument/2006/relationships/slideLayout" Target="../slideLayouts/slideLayout86.xml"/><Relationship Id="rId130" Type="http://schemas.openxmlformats.org/officeDocument/2006/relationships/slideLayout" Target="../slideLayouts/slideLayout130.xml"/><Relationship Id="rId135" Type="http://schemas.openxmlformats.org/officeDocument/2006/relationships/slideLayout" Target="../slideLayouts/slideLayout135.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109" Type="http://schemas.openxmlformats.org/officeDocument/2006/relationships/slideLayout" Target="../slideLayouts/slideLayout10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97" Type="http://schemas.openxmlformats.org/officeDocument/2006/relationships/slideLayout" Target="../slideLayouts/slideLayout97.xml"/><Relationship Id="rId104" Type="http://schemas.openxmlformats.org/officeDocument/2006/relationships/slideLayout" Target="../slideLayouts/slideLayout104.xml"/><Relationship Id="rId120" Type="http://schemas.openxmlformats.org/officeDocument/2006/relationships/slideLayout" Target="../slideLayouts/slideLayout120.xml"/><Relationship Id="rId125" Type="http://schemas.openxmlformats.org/officeDocument/2006/relationships/slideLayout" Target="../slideLayouts/slideLayout125.xml"/><Relationship Id="rId141" Type="http://schemas.openxmlformats.org/officeDocument/2006/relationships/slideLayout" Target="../slideLayouts/slideLayout141.xml"/><Relationship Id="rId7" Type="http://schemas.openxmlformats.org/officeDocument/2006/relationships/slideLayout" Target="../slideLayouts/slideLayout7.xml"/><Relationship Id="rId71" Type="http://schemas.openxmlformats.org/officeDocument/2006/relationships/slideLayout" Target="../slideLayouts/slideLayout71.xml"/><Relationship Id="rId92" Type="http://schemas.openxmlformats.org/officeDocument/2006/relationships/slideLayout" Target="../slideLayouts/slideLayout92.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66" Type="http://schemas.openxmlformats.org/officeDocument/2006/relationships/slideLayout" Target="../slideLayouts/slideLayout66.xml"/><Relationship Id="rId87" Type="http://schemas.openxmlformats.org/officeDocument/2006/relationships/slideLayout" Target="../slideLayouts/slideLayout87.xml"/><Relationship Id="rId110" Type="http://schemas.openxmlformats.org/officeDocument/2006/relationships/slideLayout" Target="../slideLayouts/slideLayout110.xml"/><Relationship Id="rId115" Type="http://schemas.openxmlformats.org/officeDocument/2006/relationships/slideLayout" Target="../slideLayouts/slideLayout115.xml"/><Relationship Id="rId131" Type="http://schemas.openxmlformats.org/officeDocument/2006/relationships/slideLayout" Target="../slideLayouts/slideLayout131.xml"/><Relationship Id="rId136" Type="http://schemas.openxmlformats.org/officeDocument/2006/relationships/slideLayout" Target="../slideLayouts/slideLayout136.xml"/><Relationship Id="rId61" Type="http://schemas.openxmlformats.org/officeDocument/2006/relationships/slideLayout" Target="../slideLayouts/slideLayout61.xml"/><Relationship Id="rId82" Type="http://schemas.openxmlformats.org/officeDocument/2006/relationships/slideLayout" Target="../slideLayouts/slideLayout82.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56" Type="http://schemas.openxmlformats.org/officeDocument/2006/relationships/slideLayout" Target="../slideLayouts/slideLayout56.xml"/><Relationship Id="rId77" Type="http://schemas.openxmlformats.org/officeDocument/2006/relationships/slideLayout" Target="../slideLayouts/slideLayout77.xml"/><Relationship Id="rId100" Type="http://schemas.openxmlformats.org/officeDocument/2006/relationships/slideLayout" Target="../slideLayouts/slideLayout100.xml"/><Relationship Id="rId105" Type="http://schemas.openxmlformats.org/officeDocument/2006/relationships/slideLayout" Target="../slideLayouts/slideLayout105.xml"/><Relationship Id="rId126" Type="http://schemas.openxmlformats.org/officeDocument/2006/relationships/slideLayout" Target="../slideLayouts/slideLayout126.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93" Type="http://schemas.openxmlformats.org/officeDocument/2006/relationships/slideLayout" Target="../slideLayouts/slideLayout93.xml"/><Relationship Id="rId98" Type="http://schemas.openxmlformats.org/officeDocument/2006/relationships/slideLayout" Target="../slideLayouts/slideLayout98.xml"/><Relationship Id="rId121" Type="http://schemas.openxmlformats.org/officeDocument/2006/relationships/slideLayout" Target="../slideLayouts/slideLayout121.xml"/><Relationship Id="rId142" Type="http://schemas.openxmlformats.org/officeDocument/2006/relationships/theme" Target="../theme/theme1.xml"/><Relationship Id="rId3" Type="http://schemas.openxmlformats.org/officeDocument/2006/relationships/slideLayout" Target="../slideLayouts/slideLayout3.xml"/><Relationship Id="rId25" Type="http://schemas.openxmlformats.org/officeDocument/2006/relationships/slideLayout" Target="../slideLayouts/slideLayout25.xml"/><Relationship Id="rId46" Type="http://schemas.openxmlformats.org/officeDocument/2006/relationships/slideLayout" Target="../slideLayouts/slideLayout46.xml"/><Relationship Id="rId67" Type="http://schemas.openxmlformats.org/officeDocument/2006/relationships/slideLayout" Target="../slideLayouts/slideLayout67.xml"/><Relationship Id="rId116" Type="http://schemas.openxmlformats.org/officeDocument/2006/relationships/slideLayout" Target="../slideLayouts/slideLayout116.xml"/><Relationship Id="rId137" Type="http://schemas.openxmlformats.org/officeDocument/2006/relationships/slideLayout" Target="../slideLayouts/slideLayout13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62" Type="http://schemas.openxmlformats.org/officeDocument/2006/relationships/slideLayout" Target="../slideLayouts/slideLayout62.xml"/><Relationship Id="rId83" Type="http://schemas.openxmlformats.org/officeDocument/2006/relationships/slideLayout" Target="../slideLayouts/slideLayout83.xml"/><Relationship Id="rId88" Type="http://schemas.openxmlformats.org/officeDocument/2006/relationships/slideLayout" Target="../slideLayouts/slideLayout88.xml"/><Relationship Id="rId111" Type="http://schemas.openxmlformats.org/officeDocument/2006/relationships/slideLayout" Target="../slideLayouts/slideLayout111.xml"/><Relationship Id="rId132" Type="http://schemas.openxmlformats.org/officeDocument/2006/relationships/slideLayout" Target="../slideLayouts/slideLayout132.xml"/><Relationship Id="rId15" Type="http://schemas.openxmlformats.org/officeDocument/2006/relationships/slideLayout" Target="../slideLayouts/slideLayout15.xml"/><Relationship Id="rId36" Type="http://schemas.openxmlformats.org/officeDocument/2006/relationships/slideLayout" Target="../slideLayouts/slideLayout36.xml"/><Relationship Id="rId57" Type="http://schemas.openxmlformats.org/officeDocument/2006/relationships/slideLayout" Target="../slideLayouts/slideLayout57.xml"/><Relationship Id="rId106" Type="http://schemas.openxmlformats.org/officeDocument/2006/relationships/slideLayout" Target="../slideLayouts/slideLayout106.xml"/><Relationship Id="rId127" Type="http://schemas.openxmlformats.org/officeDocument/2006/relationships/slideLayout" Target="../slideLayouts/slideLayout12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52" Type="http://schemas.openxmlformats.org/officeDocument/2006/relationships/slideLayout" Target="../slideLayouts/slideLayout52.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94" Type="http://schemas.openxmlformats.org/officeDocument/2006/relationships/slideLayout" Target="../slideLayouts/slideLayout94.xml"/><Relationship Id="rId99" Type="http://schemas.openxmlformats.org/officeDocument/2006/relationships/slideLayout" Target="../slideLayouts/slideLayout99.xml"/><Relationship Id="rId101" Type="http://schemas.openxmlformats.org/officeDocument/2006/relationships/slideLayout" Target="../slideLayouts/slideLayout101.xml"/><Relationship Id="rId122" Type="http://schemas.openxmlformats.org/officeDocument/2006/relationships/slideLayout" Target="../slideLayouts/slideLayout122.xml"/><Relationship Id="rId4" Type="http://schemas.openxmlformats.org/officeDocument/2006/relationships/slideLayout" Target="../slideLayouts/slideLayout4.xml"/><Relationship Id="rId9" Type="http://schemas.openxmlformats.org/officeDocument/2006/relationships/slideLayout" Target="../slideLayouts/slideLayout9.xml"/><Relationship Id="rId26" Type="http://schemas.openxmlformats.org/officeDocument/2006/relationships/slideLayout" Target="../slideLayouts/slideLayout26.xml"/><Relationship Id="rId47" Type="http://schemas.openxmlformats.org/officeDocument/2006/relationships/slideLayout" Target="../slideLayouts/slideLayout47.xml"/><Relationship Id="rId68" Type="http://schemas.openxmlformats.org/officeDocument/2006/relationships/slideLayout" Target="../slideLayouts/slideLayout68.xml"/><Relationship Id="rId89" Type="http://schemas.openxmlformats.org/officeDocument/2006/relationships/slideLayout" Target="../slideLayouts/slideLayout89.xml"/><Relationship Id="rId112" Type="http://schemas.openxmlformats.org/officeDocument/2006/relationships/slideLayout" Target="../slideLayouts/slideLayout112.xml"/><Relationship Id="rId133" Type="http://schemas.openxmlformats.org/officeDocument/2006/relationships/slideLayout" Target="../slideLayouts/slideLayout133.xml"/><Relationship Id="rId16"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Holder 4"/>
          <p:cNvSpPr>
            <a:spLocks noGrp="1"/>
          </p:cNvSpPr>
          <p:nvPr>
            <p:ph type="ftr" sz="quarter" idx="5"/>
          </p:nvPr>
        </p:nvSpPr>
        <p:spPr>
          <a:xfrm>
            <a:off x="10067964" y="6390227"/>
            <a:ext cx="1136808" cy="115416"/>
          </a:xfrm>
          <a:prstGeom prst="rect">
            <a:avLst/>
          </a:prstGeom>
        </p:spPr>
        <p:txBody>
          <a:bodyPr wrap="square" lIns="0" tIns="0" rIns="0" bIns="0">
            <a:spAutoFit/>
          </a:bodyPr>
          <a:lstStyle>
            <a:lvl1pPr>
              <a:defRPr sz="750" b="1" i="0">
                <a:solidFill>
                  <a:schemeClr val="tx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a:xfrm>
            <a:off x="342901" y="6322375"/>
            <a:ext cx="1740590" cy="207749"/>
          </a:xfrm>
          <a:prstGeom prst="rect">
            <a:avLst/>
          </a:prstGeom>
        </p:spPr>
        <p:txBody>
          <a:bodyPr wrap="square" lIns="0" tIns="0" rIns="0" bIns="0" anchor="b">
            <a:spAutoFit/>
          </a:bodyPr>
          <a:lstStyle>
            <a:lvl1pPr marL="9525" algn="l" defTabSz="685800" rtl="0" eaLnBrk="1" latinLnBrk="0" hangingPunct="1">
              <a:lnSpc>
                <a:spcPct val="100000"/>
              </a:lnSpc>
              <a:spcBef>
                <a:spcPts val="90"/>
              </a:spcBef>
              <a:defRPr lang="en-US" sz="1350" b="0" i="0" kern="1200" spc="-4" smtClean="0">
                <a:solidFill>
                  <a:schemeClr val="tx1"/>
                </a:solidFill>
                <a:latin typeface="Nunito Sans" charset="0"/>
                <a:ea typeface="Nunito Sans" charset="0"/>
                <a:cs typeface="Nunito Sans" charset="0"/>
              </a:defRPr>
            </a:lvl1pPr>
          </a:lstStyle>
          <a:p>
            <a:r>
              <a:rPr lang="en-GB"/>
              <a:t>18/02/2018</a:t>
            </a:r>
            <a:endParaRPr lang="mr-IN"/>
          </a:p>
        </p:txBody>
      </p:sp>
      <p:sp>
        <p:nvSpPr>
          <p:cNvPr id="6" name="Holder 6"/>
          <p:cNvSpPr>
            <a:spLocks noGrp="1"/>
          </p:cNvSpPr>
          <p:nvPr>
            <p:ph type="sldNum" sz="quarter" idx="7"/>
          </p:nvPr>
        </p:nvSpPr>
        <p:spPr>
          <a:xfrm>
            <a:off x="11694121" y="6390227"/>
            <a:ext cx="157638" cy="115416"/>
          </a:xfrm>
          <a:prstGeom prst="rect">
            <a:avLst/>
          </a:prstGeom>
        </p:spPr>
        <p:txBody>
          <a:bodyPr wrap="square" lIns="0" tIns="0" rIns="0" bIns="0">
            <a:spAutoFit/>
          </a:bodyPr>
          <a:lstStyle>
            <a:lvl1pPr>
              <a:defRPr sz="750" b="1" i="0">
                <a:solidFill>
                  <a:schemeClr val="tx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2" name="Text Placeholder 1">
            <a:extLst>
              <a:ext uri="{FF2B5EF4-FFF2-40B4-BE49-F238E27FC236}">
                <a16:creationId xmlns:a16="http://schemas.microsoft.com/office/drawing/2014/main" id="{EEB9D245-AF4C-A94D-8056-49CC09246EF2}"/>
              </a:ext>
            </a:extLst>
          </p:cNvPr>
          <p:cNvSpPr>
            <a:spLocks noGrp="1"/>
          </p:cNvSpPr>
          <p:nvPr>
            <p:ph type="body" idx="1"/>
          </p:nvPr>
        </p:nvSpPr>
        <p:spPr>
          <a:xfrm>
            <a:off x="342900" y="1825229"/>
            <a:ext cx="11010900" cy="4351734"/>
          </a:xfrm>
          <a:prstGeom prst="rect">
            <a:avLst/>
          </a:prstGeom>
        </p:spPr>
        <p:txBody>
          <a:bodyPr vert="horz" lIns="0" tIns="0" rIns="0" bIns="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Holder 2">
            <a:extLst>
              <a:ext uri="{FF2B5EF4-FFF2-40B4-BE49-F238E27FC236}">
                <a16:creationId xmlns:a16="http://schemas.microsoft.com/office/drawing/2014/main" id="{4D44D9BB-CA16-684F-99FA-C3CDDAAB6EEA}"/>
              </a:ext>
            </a:extLst>
          </p:cNvPr>
          <p:cNvSpPr txBox="1">
            <a:spLocks/>
          </p:cNvSpPr>
          <p:nvPr userDrawn="1"/>
        </p:nvSpPr>
        <p:spPr>
          <a:xfrm>
            <a:off x="345675" y="326552"/>
            <a:ext cx="5750325" cy="207749"/>
          </a:xfrm>
          <a:prstGeom prst="rect">
            <a:avLst/>
          </a:prstGeom>
        </p:spPr>
        <p:txBody>
          <a:bodyPr wrap="square" lIns="0" tIns="0" rIns="0" bIns="0" anchor="b">
            <a:spAutoFit/>
          </a:bodyPr>
          <a:lstStyle>
            <a:lvl1pPr marL="12700" algn="l" defTabSz="914400" rtl="0" eaLnBrk="1" latinLnBrk="0" hangingPunct="1">
              <a:lnSpc>
                <a:spcPct val="100000"/>
              </a:lnSpc>
              <a:spcBef>
                <a:spcPts val="100"/>
              </a:spcBef>
              <a:defRPr lang="en-US" sz="1800" b="0" i="0" kern="1200" spc="-5">
                <a:solidFill>
                  <a:schemeClr val="bg1"/>
                </a:solidFill>
                <a:latin typeface="Nunito Sans" charset="0"/>
                <a:ea typeface="Nunito Sans" charset="0"/>
                <a:cs typeface="Nunito Sans" charset="0"/>
              </a:defRPr>
            </a:lvl1pPr>
          </a:lstStyle>
          <a:p>
            <a:r>
              <a:rPr lang="en-GB" sz="1350">
                <a:solidFill>
                  <a:schemeClr val="tx1"/>
                </a:solidFill>
              </a:rPr>
              <a:t>Presentation title</a:t>
            </a:r>
          </a:p>
        </p:txBody>
      </p:sp>
      <p:sp>
        <p:nvSpPr>
          <p:cNvPr id="9" name="Holder 3">
            <a:extLst>
              <a:ext uri="{FF2B5EF4-FFF2-40B4-BE49-F238E27FC236}">
                <a16:creationId xmlns:a16="http://schemas.microsoft.com/office/drawing/2014/main" id="{A1047EC1-FDCA-904E-B3BA-BE4F586077C0}"/>
              </a:ext>
            </a:extLst>
          </p:cNvPr>
          <p:cNvSpPr txBox="1">
            <a:spLocks/>
          </p:cNvSpPr>
          <p:nvPr userDrawn="1"/>
        </p:nvSpPr>
        <p:spPr>
          <a:xfrm>
            <a:off x="345675" y="534300"/>
            <a:ext cx="5750325" cy="207749"/>
          </a:xfrm>
          <a:prstGeom prst="rect">
            <a:avLst/>
          </a:prstGeom>
        </p:spPr>
        <p:txBody>
          <a:bodyPr wrap="square" lIns="0" tIns="0" rIns="0" bIns="0" anchor="t">
            <a:spAutoFit/>
          </a:bodyPr>
          <a:lstStyle>
            <a:lvl1pPr marL="18000" indent="0" eaLnBrk="1" hangingPunct="1">
              <a:buClr>
                <a:schemeClr val="tx2"/>
              </a:buClr>
              <a:buSzPct val="125000"/>
              <a:buFont typeface="Arial" panose="020B0604020202020204" pitchFamily="34" charset="0"/>
              <a:buNone/>
              <a:defRPr lang="en-US" sz="1800" b="0" i="0" kern="1200" spc="-5" dirty="0" smtClean="0">
                <a:solidFill>
                  <a:srgbClr val="FFFFFF"/>
                </a:solidFill>
                <a:latin typeface="Nunito Sans Black" charset="0"/>
                <a:ea typeface="Nunito Sans Black" charset="0"/>
                <a:cs typeface="Nunito Sans Black" charset="0"/>
              </a:defRPr>
            </a:lvl1pPr>
            <a:lvl2pPr marL="18000" indent="0" eaLnBrk="1" hangingPunct="1">
              <a:buClr>
                <a:schemeClr val="tx2"/>
              </a:buClr>
              <a:buSzPct val="125000"/>
              <a:buFont typeface="Arial" panose="020B0604020202020204" pitchFamily="34" charset="0"/>
              <a:buNone/>
              <a:tabLst/>
              <a:defRPr sz="2400" b="0" i="0">
                <a:latin typeface="Nunito Sans Black" pitchFamily="2" charset="77"/>
                <a:ea typeface="+mn-ea"/>
                <a:cs typeface="+mn-cs"/>
              </a:defRPr>
            </a:lvl2pPr>
            <a:lvl3pPr marL="18000" indent="0" eaLnBrk="1" hangingPunct="1">
              <a:buClr>
                <a:schemeClr val="tx1"/>
              </a:buClr>
              <a:buSzPct val="125000"/>
              <a:buFont typeface="Arial" panose="020B0604020202020204" pitchFamily="34" charset="0"/>
              <a:buNone/>
              <a:tabLst/>
              <a:defRPr sz="2400">
                <a:solidFill>
                  <a:schemeClr val="tx2"/>
                </a:solidFill>
                <a:latin typeface="+mn-lt"/>
                <a:ea typeface="+mn-ea"/>
                <a:cs typeface="+mn-cs"/>
              </a:defRPr>
            </a:lvl3pPr>
            <a:lvl4pPr marL="18000" indent="0" eaLnBrk="1" hangingPunct="1">
              <a:buClr>
                <a:schemeClr val="tx1"/>
              </a:buClr>
              <a:buSzPct val="125000"/>
              <a:buFont typeface="Arial" panose="020B0604020202020204" pitchFamily="34" charset="0"/>
              <a:buNone/>
              <a:tabLst/>
              <a:defRPr sz="2400" b="0" i="0">
                <a:solidFill>
                  <a:schemeClr val="tx2"/>
                </a:solidFill>
                <a:latin typeface="Nunito Sans Black" pitchFamily="2" charset="77"/>
                <a:ea typeface="+mn-ea"/>
                <a:cs typeface="+mn-cs"/>
              </a:defRPr>
            </a:lvl4pPr>
            <a:lvl5pPr marL="18000" indent="0" eaLnBrk="1" hangingPunct="1">
              <a:spcBef>
                <a:spcPts val="2600"/>
              </a:spcBef>
              <a:buClr>
                <a:schemeClr val="tx2"/>
              </a:buClr>
              <a:buSzPct val="125000"/>
              <a:buFont typeface="Arial" panose="020B0604020202020204" pitchFamily="34" charset="0"/>
              <a:buNone/>
              <a:tabLst/>
              <a:defRPr sz="2400" b="0" i="0">
                <a:latin typeface="Nunito Sans Black" pitchFamily="2" charset="77"/>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pPr marL="9525" algn="l" rtl="0">
              <a:spcBef>
                <a:spcPts val="30"/>
              </a:spcBef>
            </a:pPr>
            <a:r>
              <a:rPr lang="en-GB" sz="1350">
                <a:solidFill>
                  <a:schemeClr val="tx1"/>
                </a:solidFill>
              </a:rPr>
              <a:t>Page heading</a:t>
            </a:r>
          </a:p>
        </p:txBody>
      </p:sp>
    </p:spTree>
  </p:cSld>
  <p:clrMap bg1="lt1" tx1="dk1" bg2="lt2" tx2="dk2" accent1="accent1" accent2="accent2" accent3="accent3" accent4="accent4" accent5="accent5" accent6="accent6" hlink="hlink" folHlink="folHlink"/>
  <p:sldLayoutIdLst>
    <p:sldLayoutId id="2147483892" r:id="rId1"/>
    <p:sldLayoutId id="2147483893" r:id="rId2"/>
    <p:sldLayoutId id="2147483859" r:id="rId3"/>
    <p:sldLayoutId id="2147483706" r:id="rId4"/>
    <p:sldLayoutId id="2147483891" r:id="rId5"/>
    <p:sldLayoutId id="2147483691" r:id="rId6"/>
    <p:sldLayoutId id="2147483894" r:id="rId7"/>
    <p:sldLayoutId id="2147483895" r:id="rId8"/>
    <p:sldLayoutId id="2147483896" r:id="rId9"/>
    <p:sldLayoutId id="2147483897" r:id="rId10"/>
    <p:sldLayoutId id="2147484037" r:id="rId11"/>
    <p:sldLayoutId id="2147483899" r:id="rId12"/>
    <p:sldLayoutId id="2147483900" r:id="rId13"/>
    <p:sldLayoutId id="2147483901" r:id="rId14"/>
    <p:sldLayoutId id="2147483902" r:id="rId15"/>
    <p:sldLayoutId id="2147483903" r:id="rId16"/>
    <p:sldLayoutId id="2147483904" r:id="rId17"/>
    <p:sldLayoutId id="2147483905" r:id="rId18"/>
    <p:sldLayoutId id="2147483906" r:id="rId19"/>
    <p:sldLayoutId id="2147483907" r:id="rId20"/>
    <p:sldLayoutId id="2147483908" r:id="rId21"/>
    <p:sldLayoutId id="2147483909" r:id="rId22"/>
    <p:sldLayoutId id="2147483910" r:id="rId23"/>
    <p:sldLayoutId id="2147483911" r:id="rId24"/>
    <p:sldLayoutId id="2147483912" r:id="rId25"/>
    <p:sldLayoutId id="2147483913" r:id="rId26"/>
    <p:sldLayoutId id="2147483914" r:id="rId27"/>
    <p:sldLayoutId id="2147483915" r:id="rId28"/>
    <p:sldLayoutId id="2147483916" r:id="rId29"/>
    <p:sldLayoutId id="2147483917" r:id="rId30"/>
    <p:sldLayoutId id="2147483918" r:id="rId31"/>
    <p:sldLayoutId id="2147483919" r:id="rId32"/>
    <p:sldLayoutId id="2147483920" r:id="rId33"/>
    <p:sldLayoutId id="2147483921" r:id="rId34"/>
    <p:sldLayoutId id="2147483922" r:id="rId35"/>
    <p:sldLayoutId id="2147483923" r:id="rId36"/>
    <p:sldLayoutId id="2147483924" r:id="rId37"/>
    <p:sldLayoutId id="2147483925" r:id="rId38"/>
    <p:sldLayoutId id="2147483926" r:id="rId39"/>
    <p:sldLayoutId id="2147483927" r:id="rId40"/>
    <p:sldLayoutId id="2147483928" r:id="rId41"/>
    <p:sldLayoutId id="2147483929" r:id="rId42"/>
    <p:sldLayoutId id="2147483930" r:id="rId43"/>
    <p:sldLayoutId id="2147483931" r:id="rId44"/>
    <p:sldLayoutId id="2147483932" r:id="rId45"/>
    <p:sldLayoutId id="2147483933" r:id="rId46"/>
    <p:sldLayoutId id="2147483934" r:id="rId47"/>
    <p:sldLayoutId id="2147483935" r:id="rId48"/>
    <p:sldLayoutId id="2147483936" r:id="rId49"/>
    <p:sldLayoutId id="2147483937" r:id="rId50"/>
    <p:sldLayoutId id="2147483938" r:id="rId51"/>
    <p:sldLayoutId id="2147483939" r:id="rId52"/>
    <p:sldLayoutId id="2147483864" r:id="rId53"/>
    <p:sldLayoutId id="2147483865" r:id="rId54"/>
    <p:sldLayoutId id="2147483866" r:id="rId55"/>
    <p:sldLayoutId id="2147483860" r:id="rId56"/>
    <p:sldLayoutId id="2147483867" r:id="rId57"/>
    <p:sldLayoutId id="2147483868" r:id="rId58"/>
    <p:sldLayoutId id="2147484024" r:id="rId59"/>
    <p:sldLayoutId id="2147484025" r:id="rId60"/>
    <p:sldLayoutId id="2147484026" r:id="rId61"/>
    <p:sldLayoutId id="2147484027" r:id="rId62"/>
    <p:sldLayoutId id="2147483869" r:id="rId63"/>
    <p:sldLayoutId id="2147483870" r:id="rId64"/>
    <p:sldLayoutId id="2147483871" r:id="rId65"/>
    <p:sldLayoutId id="2147483872" r:id="rId66"/>
    <p:sldLayoutId id="2147483873" r:id="rId67"/>
    <p:sldLayoutId id="2147483713" r:id="rId68"/>
    <p:sldLayoutId id="2147484028" r:id="rId69"/>
    <p:sldLayoutId id="2147484029" r:id="rId70"/>
    <p:sldLayoutId id="2147484030" r:id="rId71"/>
    <p:sldLayoutId id="2147484031" r:id="rId72"/>
    <p:sldLayoutId id="2147484032" r:id="rId73"/>
    <p:sldLayoutId id="2147484033" r:id="rId74"/>
    <p:sldLayoutId id="2147483874" r:id="rId75"/>
    <p:sldLayoutId id="2147483714" r:id="rId76"/>
    <p:sldLayoutId id="2147483875" r:id="rId77"/>
    <p:sldLayoutId id="2147483715" r:id="rId78"/>
    <p:sldLayoutId id="2147483721" r:id="rId79"/>
    <p:sldLayoutId id="2147483876" r:id="rId80"/>
    <p:sldLayoutId id="2147483995" r:id="rId81"/>
    <p:sldLayoutId id="2147483681" r:id="rId82"/>
    <p:sldLayoutId id="2147483877" r:id="rId83"/>
    <p:sldLayoutId id="2147483692" r:id="rId84"/>
    <p:sldLayoutId id="2147483996" r:id="rId85"/>
    <p:sldLayoutId id="2147483997" r:id="rId86"/>
    <p:sldLayoutId id="2147483998" r:id="rId87"/>
    <p:sldLayoutId id="2147483999" r:id="rId88"/>
    <p:sldLayoutId id="2147484000" r:id="rId89"/>
    <p:sldLayoutId id="2147484001" r:id="rId90"/>
    <p:sldLayoutId id="2147484002" r:id="rId91"/>
    <p:sldLayoutId id="2147484003" r:id="rId92"/>
    <p:sldLayoutId id="2147484004" r:id="rId93"/>
    <p:sldLayoutId id="2147484005" r:id="rId94"/>
    <p:sldLayoutId id="2147484006" r:id="rId95"/>
    <p:sldLayoutId id="2147484007" r:id="rId96"/>
    <p:sldLayoutId id="2147484008" r:id="rId97"/>
    <p:sldLayoutId id="2147484009" r:id="rId98"/>
    <p:sldLayoutId id="2147484010" r:id="rId99"/>
    <p:sldLayoutId id="2147484011" r:id="rId100"/>
    <p:sldLayoutId id="2147484012" r:id="rId101"/>
    <p:sldLayoutId id="2147484013" r:id="rId102"/>
    <p:sldLayoutId id="2147484014" r:id="rId103"/>
    <p:sldLayoutId id="2147484015" r:id="rId104"/>
    <p:sldLayoutId id="2147484016" r:id="rId105"/>
    <p:sldLayoutId id="2147484017" r:id="rId106"/>
    <p:sldLayoutId id="2147484018" r:id="rId107"/>
    <p:sldLayoutId id="2147484019" r:id="rId108"/>
    <p:sldLayoutId id="2147483711" r:id="rId109"/>
    <p:sldLayoutId id="2147483878" r:id="rId110"/>
    <p:sldLayoutId id="2147483683" r:id="rId111"/>
    <p:sldLayoutId id="2147483707" r:id="rId112"/>
    <p:sldLayoutId id="2147483697" r:id="rId113"/>
    <p:sldLayoutId id="2147483708" r:id="rId114"/>
    <p:sldLayoutId id="2147483701" r:id="rId115"/>
    <p:sldLayoutId id="2147483709" r:id="rId116"/>
    <p:sldLayoutId id="2147483702" r:id="rId117"/>
    <p:sldLayoutId id="2147483710" r:id="rId118"/>
    <p:sldLayoutId id="2147483687" r:id="rId119"/>
    <p:sldLayoutId id="2147483712" r:id="rId120"/>
    <p:sldLayoutId id="2147483699" r:id="rId121"/>
    <p:sldLayoutId id="2147483716" r:id="rId122"/>
    <p:sldLayoutId id="2147483717" r:id="rId123"/>
    <p:sldLayoutId id="2147483698" r:id="rId124"/>
    <p:sldLayoutId id="2147483722" r:id="rId125"/>
    <p:sldLayoutId id="2147483723" r:id="rId126"/>
    <p:sldLayoutId id="2147483700" r:id="rId127"/>
    <p:sldLayoutId id="2147483718" r:id="rId128"/>
    <p:sldLayoutId id="2147483719" r:id="rId129"/>
    <p:sldLayoutId id="2147483720" r:id="rId130"/>
    <p:sldLayoutId id="2147483689" r:id="rId131"/>
    <p:sldLayoutId id="2147483696" r:id="rId132"/>
    <p:sldLayoutId id="2147483703" r:id="rId133"/>
    <p:sldLayoutId id="2147483704" r:id="rId134"/>
    <p:sldLayoutId id="2147483705" r:id="rId135"/>
    <p:sldLayoutId id="2147484039" r:id="rId136"/>
    <p:sldLayoutId id="2147484020" r:id="rId137"/>
    <p:sldLayoutId id="2147483724" r:id="rId138"/>
    <p:sldLayoutId id="2147484038" r:id="rId139"/>
    <p:sldLayoutId id="2147484040" r:id="rId140"/>
    <p:sldLayoutId id="2147484041" r:id="rId141"/>
  </p:sldLayoutIdLst>
  <p:txStyles>
    <p:titleStyle>
      <a:lvl1pPr marL="9525" algn="l" defTabSz="685800" rtl="0" eaLnBrk="1" latinLnBrk="0" hangingPunct="1">
        <a:lnSpc>
          <a:spcPct val="100000"/>
        </a:lnSpc>
        <a:spcBef>
          <a:spcPts val="75"/>
        </a:spcBef>
        <a:defRPr lang="en-US" sz="1350" b="0" i="0" kern="1200" spc="-4" dirty="0" smtClean="0">
          <a:solidFill>
            <a:schemeClr val="tx1"/>
          </a:solidFill>
          <a:latin typeface="Nunito Sans" charset="0"/>
          <a:ea typeface="Nunito Sans" charset="0"/>
          <a:cs typeface="Nunito Sans" charset="0"/>
        </a:defRPr>
      </a:lvl1pPr>
    </p:titleStyle>
    <p:bodyStyle>
      <a:lvl1pPr marL="133200" indent="-122400" eaLnBrk="1" hangingPunct="1">
        <a:buClr>
          <a:schemeClr val="tx2"/>
        </a:buClr>
        <a:buSzPct val="125000"/>
        <a:buFont typeface="Arial" panose="020B0604020202020204" pitchFamily="34" charset="0"/>
        <a:buChar char="•"/>
        <a:tabLst/>
        <a:defRPr sz="1800" b="0" i="0">
          <a:latin typeface="Nunito Sans" charset="0"/>
          <a:ea typeface="Nunito Sans" charset="0"/>
          <a:cs typeface="Nunito Sans" charset="0"/>
        </a:defRPr>
      </a:lvl1pPr>
      <a:lvl2pPr marL="133200" indent="-122400" eaLnBrk="1" hangingPunct="1">
        <a:buClr>
          <a:schemeClr val="tx2"/>
        </a:buClr>
        <a:buSzPct val="125000"/>
        <a:buFont typeface="Arial" panose="020B0604020202020204" pitchFamily="34" charset="0"/>
        <a:buChar char="•"/>
        <a:tabLst/>
        <a:defRPr sz="1800" b="0" i="0">
          <a:latin typeface="Nunito Sans Black" pitchFamily="2" charset="77"/>
          <a:ea typeface="+mn-ea"/>
          <a:cs typeface="+mn-cs"/>
        </a:defRPr>
      </a:lvl2pPr>
      <a:lvl3pPr marL="133200" indent="-122400" eaLnBrk="1" hangingPunct="1">
        <a:buClr>
          <a:schemeClr val="tx1"/>
        </a:buClr>
        <a:buSzPct val="125000"/>
        <a:buFont typeface="Arial" panose="020B0604020202020204" pitchFamily="34" charset="0"/>
        <a:buChar char="•"/>
        <a:tabLst/>
        <a:defRPr sz="1800">
          <a:solidFill>
            <a:schemeClr val="tx2"/>
          </a:solidFill>
          <a:latin typeface="+mn-lt"/>
          <a:ea typeface="+mn-ea"/>
          <a:cs typeface="+mn-cs"/>
        </a:defRPr>
      </a:lvl3pPr>
      <a:lvl4pPr marL="133200" indent="-122400" eaLnBrk="1" hangingPunct="1">
        <a:buClr>
          <a:schemeClr val="tx1"/>
        </a:buClr>
        <a:buSzPct val="125000"/>
        <a:buFont typeface="Arial" panose="020B0604020202020204" pitchFamily="34" charset="0"/>
        <a:buChar char="•"/>
        <a:tabLst/>
        <a:defRPr sz="1800" b="0" i="0">
          <a:solidFill>
            <a:schemeClr val="tx2"/>
          </a:solidFill>
          <a:latin typeface="Nunito Sans Black" pitchFamily="2" charset="77"/>
          <a:ea typeface="+mn-ea"/>
          <a:cs typeface="+mn-cs"/>
        </a:defRPr>
      </a:lvl4pPr>
      <a:lvl5pPr marL="133200" indent="-122400" eaLnBrk="1" hangingPunct="1">
        <a:spcBef>
          <a:spcPts val="1950"/>
        </a:spcBef>
        <a:buClr>
          <a:schemeClr val="tx2"/>
        </a:buClr>
        <a:buSzPct val="125000"/>
        <a:buFont typeface="Arial" panose="020B0604020202020204" pitchFamily="34" charset="0"/>
        <a:buChar char="•"/>
        <a:tabLst/>
        <a:defRPr sz="1800" b="0" i="0">
          <a:latin typeface="Nunito Sans Black" pitchFamily="2" charset="77"/>
          <a:ea typeface="+mn-ea"/>
          <a:cs typeface="+mn-cs"/>
        </a:defRPr>
      </a:lvl5pPr>
      <a:lvl6pPr marL="1714500" eaLnBrk="1" hangingPunct="1">
        <a:defRPr>
          <a:latin typeface="+mn-lt"/>
          <a:ea typeface="+mn-ea"/>
          <a:cs typeface="+mn-cs"/>
        </a:defRPr>
      </a:lvl6pPr>
      <a:lvl7pPr marL="2057400" eaLnBrk="1" hangingPunct="1">
        <a:defRPr>
          <a:latin typeface="+mn-lt"/>
          <a:ea typeface="+mn-ea"/>
          <a:cs typeface="+mn-cs"/>
        </a:defRPr>
      </a:lvl7pPr>
      <a:lvl8pPr marL="2400300" eaLnBrk="1" hangingPunct="1">
        <a:defRPr>
          <a:latin typeface="+mn-lt"/>
          <a:ea typeface="+mn-ea"/>
          <a:cs typeface="+mn-cs"/>
        </a:defRPr>
      </a:lvl8pPr>
      <a:lvl9pPr marL="2743200" eaLnBrk="1" hangingPunct="1">
        <a:defRPr>
          <a:latin typeface="+mn-lt"/>
          <a:ea typeface="+mn-ea"/>
          <a:cs typeface="+mn-cs"/>
        </a:defRPr>
      </a:lvl9pPr>
    </p:bodyStyle>
    <p:otherStyle>
      <a:lvl1pPr marL="0" eaLnBrk="1" hangingPunct="1">
        <a:defRPr>
          <a:latin typeface="+mn-lt"/>
          <a:ea typeface="+mn-ea"/>
          <a:cs typeface="+mn-cs"/>
        </a:defRPr>
      </a:lvl1pPr>
      <a:lvl2pPr marL="342900" eaLnBrk="1" hangingPunct="1">
        <a:defRPr>
          <a:latin typeface="+mn-lt"/>
          <a:ea typeface="+mn-ea"/>
          <a:cs typeface="+mn-cs"/>
        </a:defRPr>
      </a:lvl2pPr>
      <a:lvl3pPr marL="685800" eaLnBrk="1" hangingPunct="1">
        <a:defRPr>
          <a:latin typeface="+mn-lt"/>
          <a:ea typeface="+mn-ea"/>
          <a:cs typeface="+mn-cs"/>
        </a:defRPr>
      </a:lvl3pPr>
      <a:lvl4pPr marL="1028700" eaLnBrk="1" hangingPunct="1">
        <a:defRPr>
          <a:latin typeface="+mn-lt"/>
          <a:ea typeface="+mn-ea"/>
          <a:cs typeface="+mn-cs"/>
        </a:defRPr>
      </a:lvl4pPr>
      <a:lvl5pPr marL="1371600" eaLnBrk="1" hangingPunct="1">
        <a:defRPr>
          <a:latin typeface="+mn-lt"/>
          <a:ea typeface="+mn-ea"/>
          <a:cs typeface="+mn-cs"/>
        </a:defRPr>
      </a:lvl5pPr>
      <a:lvl6pPr marL="1714500" eaLnBrk="1" hangingPunct="1">
        <a:defRPr>
          <a:latin typeface="+mn-lt"/>
          <a:ea typeface="+mn-ea"/>
          <a:cs typeface="+mn-cs"/>
        </a:defRPr>
      </a:lvl6pPr>
      <a:lvl7pPr marL="2057400" eaLnBrk="1" hangingPunct="1">
        <a:defRPr>
          <a:latin typeface="+mn-lt"/>
          <a:ea typeface="+mn-ea"/>
          <a:cs typeface="+mn-cs"/>
        </a:defRPr>
      </a:lvl7pPr>
      <a:lvl8pPr marL="2400300" eaLnBrk="1" hangingPunct="1">
        <a:defRPr>
          <a:latin typeface="+mn-lt"/>
          <a:ea typeface="+mn-ea"/>
          <a:cs typeface="+mn-cs"/>
        </a:defRPr>
      </a:lvl8pPr>
      <a:lvl9pPr marL="2743200" eaLnBrk="1" hangingPunct="1">
        <a:defRPr>
          <a:latin typeface="+mn-lt"/>
          <a:ea typeface="+mn-ea"/>
          <a:cs typeface="+mn-cs"/>
        </a:defRPr>
      </a:lvl9pPr>
    </p:otherStyle>
  </p:txStyles>
  <p:extLst>
    <p:ext uri="{27BBF7A9-308A-43DC-89C8-2F10F3537804}">
      <p15:sldGuideLst xmlns:p15="http://schemas.microsoft.com/office/powerpoint/2012/main">
        <p15:guide id="1" pos="3840" userDrawn="1">
          <p15:clr>
            <a:srgbClr val="F26B43"/>
          </p15:clr>
        </p15:guide>
        <p15:guide id="2" pos="227" userDrawn="1">
          <p15:clr>
            <a:srgbClr val="F26B43"/>
          </p15:clr>
        </p15:guide>
        <p15:guide id="3" orient="horz" pos="4163" userDrawn="1">
          <p15:clr>
            <a:srgbClr val="F26B43"/>
          </p15:clr>
        </p15:guide>
        <p15:guide id="4" orient="horz" pos="227" userDrawn="1">
          <p15:clr>
            <a:srgbClr val="F26B43"/>
          </p15:clr>
        </p15:guide>
        <p15:guide id="5" pos="7452" userDrawn="1">
          <p15:clr>
            <a:srgbClr val="F26B43"/>
          </p15:clr>
        </p15:guide>
        <p15:guide id="6" orient="horz" pos="216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9.xml"/><Relationship Id="rId1" Type="http://schemas.openxmlformats.org/officeDocument/2006/relationships/slideLayout" Target="../slideLayouts/slideLayout28.xml"/></Relationships>
</file>

<file path=ppt/slides/_rels/slide1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0.xml"/><Relationship Id="rId1" Type="http://schemas.openxmlformats.org/officeDocument/2006/relationships/slideLayout" Target="../slideLayouts/slideLayout28.xml"/></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1.xml"/><Relationship Id="rId1" Type="http://schemas.openxmlformats.org/officeDocument/2006/relationships/slideLayout" Target="../slideLayouts/slideLayout28.xml"/></Relationships>
</file>

<file path=ppt/slides/_rels/slide1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2.xml"/><Relationship Id="rId1" Type="http://schemas.openxmlformats.org/officeDocument/2006/relationships/slideLayout" Target="../slideLayouts/slideLayout28.xml"/></Relationships>
</file>

<file path=ppt/slides/_rels/slide1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3.xml"/><Relationship Id="rId1" Type="http://schemas.openxmlformats.org/officeDocument/2006/relationships/slideLayout" Target="../slideLayouts/slideLayout28.xml"/></Relationships>
</file>

<file path=ppt/slides/_rels/slide1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4.xml"/><Relationship Id="rId1" Type="http://schemas.openxmlformats.org/officeDocument/2006/relationships/slideLayout" Target="../slideLayouts/slideLayout28.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88.xml"/></Relationships>
</file>

<file path=ppt/slides/_rels/slide17.xml.rels><?xml version="1.0" encoding="UTF-8" standalone="yes"?>
<Relationships xmlns="http://schemas.openxmlformats.org/package/2006/relationships"><Relationship Id="rId8" Type="http://schemas.openxmlformats.org/officeDocument/2006/relationships/image" Target="../media/image39.sv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notesSlide" Target="../notesSlides/notesSlide16.xml"/><Relationship Id="rId1" Type="http://schemas.openxmlformats.org/officeDocument/2006/relationships/slideLayout" Target="../slideLayouts/slideLayout35.xml"/><Relationship Id="rId6" Type="http://schemas.openxmlformats.org/officeDocument/2006/relationships/image" Target="../media/image37.svg"/><Relationship Id="rId5" Type="http://schemas.openxmlformats.org/officeDocument/2006/relationships/image" Target="../media/image36.png"/><Relationship Id="rId4" Type="http://schemas.openxmlformats.org/officeDocument/2006/relationships/image" Target="../media/image35.sv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88.xml"/></Relationships>
</file>

<file path=ppt/slides/_rels/slide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xml"/><Relationship Id="rId1" Type="http://schemas.openxmlformats.org/officeDocument/2006/relationships/slideLayout" Target="../slideLayouts/slideLayout136.xml"/></Relationships>
</file>

<file path=ppt/slides/_rels/slide2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9.xml"/><Relationship Id="rId1" Type="http://schemas.openxmlformats.org/officeDocument/2006/relationships/slideLayout" Target="../slideLayouts/slideLayout28.xml"/></Relationships>
</file>

<file path=ppt/slides/_rels/slide2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0.xml"/><Relationship Id="rId1" Type="http://schemas.openxmlformats.org/officeDocument/2006/relationships/slideLayout" Target="../slideLayouts/slideLayout28.xml"/></Relationships>
</file>

<file path=ppt/slides/_rels/slide2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1.xml"/><Relationship Id="rId1" Type="http://schemas.openxmlformats.org/officeDocument/2006/relationships/slideLayout" Target="../slideLayouts/slideLayout28.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8.xml"/></Relationships>
</file>

<file path=ppt/slides/_rels/slide2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3.xml"/><Relationship Id="rId1" Type="http://schemas.openxmlformats.org/officeDocument/2006/relationships/slideLayout" Target="../slideLayouts/slideLayout28.xml"/></Relationships>
</file>

<file path=ppt/slides/_rels/slide2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4.xml"/><Relationship Id="rId1" Type="http://schemas.openxmlformats.org/officeDocument/2006/relationships/slideLayout" Target="../slideLayouts/slideLayout28.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4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8.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8.xml"/></Relationships>
</file>

<file path=ppt/slides/_rels/slide2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8.xml"/><Relationship Id="rId1" Type="http://schemas.openxmlformats.org/officeDocument/2006/relationships/slideLayout" Target="../slideLayouts/slideLayout28.xml"/></Relationships>
</file>

<file path=ppt/slides/_rels/slide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5.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8.xml"/></Relationships>
</file>

<file path=ppt/slides/_rels/slide3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0.xml"/><Relationship Id="rId1" Type="http://schemas.openxmlformats.org/officeDocument/2006/relationships/slideLayout" Target="../slideLayouts/slideLayout28.xml"/></Relationships>
</file>

<file path=ppt/slides/_rels/slide3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1.xml"/><Relationship Id="rId1" Type="http://schemas.openxmlformats.org/officeDocument/2006/relationships/slideLayout" Target="../slideLayouts/slideLayout28.xml"/></Relationships>
</file>

<file path=ppt/slides/_rels/slide3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2.xml"/><Relationship Id="rId1" Type="http://schemas.openxmlformats.org/officeDocument/2006/relationships/slideLayout" Target="../slideLayouts/slideLayout28.xml"/></Relationships>
</file>

<file path=ppt/slides/_rels/slide3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3.xml"/><Relationship Id="rId1" Type="http://schemas.openxmlformats.org/officeDocument/2006/relationships/slideLayout" Target="../slideLayouts/slideLayout28.xml"/></Relationships>
</file>

<file path=ppt/slides/_rels/slide35.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4.xml"/><Relationship Id="rId1" Type="http://schemas.openxmlformats.org/officeDocument/2006/relationships/slideLayout" Target="../slideLayouts/slideLayout28.xml"/></Relationships>
</file>

<file path=ppt/slides/_rels/slide36.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5.xml"/><Relationship Id="rId1" Type="http://schemas.openxmlformats.org/officeDocument/2006/relationships/slideLayout" Target="../slideLayouts/slideLayout28.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88.xml"/></Relationships>
</file>

<file path=ppt/slides/_rels/slide38.xml.rels><?xml version="1.0" encoding="UTF-8" standalone="yes"?>
<Relationships xmlns="http://schemas.openxmlformats.org/package/2006/relationships"><Relationship Id="rId8" Type="http://schemas.openxmlformats.org/officeDocument/2006/relationships/image" Target="../media/image39.sv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notesSlide" Target="../notesSlides/notesSlide37.xml"/><Relationship Id="rId1" Type="http://schemas.openxmlformats.org/officeDocument/2006/relationships/slideLayout" Target="../slideLayouts/slideLayout35.xml"/><Relationship Id="rId6" Type="http://schemas.openxmlformats.org/officeDocument/2006/relationships/image" Target="../media/image37.svg"/><Relationship Id="rId5" Type="http://schemas.openxmlformats.org/officeDocument/2006/relationships/image" Target="../media/image36.png"/><Relationship Id="rId4" Type="http://schemas.openxmlformats.org/officeDocument/2006/relationships/image" Target="../media/image35.svg"/></Relationships>
</file>

<file path=ppt/slides/_rels/slide3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8.xml"/><Relationship Id="rId1" Type="http://schemas.openxmlformats.org/officeDocument/2006/relationships/slideLayout" Target="../slideLayouts/slideLayout13.xml"/><Relationship Id="rId6" Type="http://schemas.openxmlformats.org/officeDocument/2006/relationships/image" Target="../media/image55.svg"/><Relationship Id="rId5" Type="http://schemas.openxmlformats.org/officeDocument/2006/relationships/image" Target="../media/image54.png"/><Relationship Id="rId4" Type="http://schemas.openxmlformats.org/officeDocument/2006/relationships/image" Target="../media/image53.sv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8.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8.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4.xml"/><Relationship Id="rId1" Type="http://schemas.openxmlformats.org/officeDocument/2006/relationships/slideLayout" Target="../slideLayouts/slideLayout2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88.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88.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8C1EAEB7-B331-C443-8021-BFFE8DD4BBBE}"/>
              </a:ext>
            </a:extLst>
          </p:cNvPr>
          <p:cNvSpPr>
            <a:spLocks noGrp="1"/>
          </p:cNvSpPr>
          <p:nvPr>
            <p:ph type="body" sz="quarter" idx="10"/>
          </p:nvPr>
        </p:nvSpPr>
        <p:spPr>
          <a:xfrm>
            <a:off x="1897724" y="4874317"/>
            <a:ext cx="8396551" cy="720940"/>
          </a:xfrm>
        </p:spPr>
        <p:txBody>
          <a:bodyPr vert="horz" lIns="0" tIns="0" rIns="0" bIns="0" rtlCol="0" anchor="t">
            <a:noAutofit/>
          </a:bodyPr>
          <a:lstStyle/>
          <a:p>
            <a:r>
              <a:rPr lang="en-GB"/>
              <a:t>Transformation Lead Call</a:t>
            </a:r>
          </a:p>
          <a:p>
            <a:r>
              <a:rPr lang="en-GB" sz="2400">
                <a:latin typeface="Nunito Sans Black"/>
              </a:rPr>
              <a:t>April 24</a:t>
            </a:r>
          </a:p>
          <a:p>
            <a:endParaRPr lang="en-GB" i="1">
              <a:latin typeface="Nunito Sans Black"/>
            </a:endParaRPr>
          </a:p>
        </p:txBody>
      </p:sp>
    </p:spTree>
    <p:extLst>
      <p:ext uri="{BB962C8B-B14F-4D97-AF65-F5344CB8AC3E}">
        <p14:creationId xmlns:p14="http://schemas.microsoft.com/office/powerpoint/2010/main" val="9158441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20C24B-37AD-B550-9DE9-1799174F7964}"/>
            </a:ext>
          </a:extLst>
        </p:cNvPr>
        <p:cNvGrpSpPr/>
        <p:nvPr/>
      </p:nvGrpSpPr>
      <p:grpSpPr>
        <a:xfrm>
          <a:off x="0" y="0"/>
          <a:ext cx="0" cy="0"/>
          <a:chOff x="0" y="0"/>
          <a:chExt cx="0" cy="0"/>
        </a:xfrm>
      </p:grpSpPr>
      <p:sp>
        <p:nvSpPr>
          <p:cNvPr id="3" name="object 5">
            <a:extLst>
              <a:ext uri="{FF2B5EF4-FFF2-40B4-BE49-F238E27FC236}">
                <a16:creationId xmlns:a16="http://schemas.microsoft.com/office/drawing/2014/main" id="{89B2A66B-8CD2-D58B-EE33-2C92B529A06B}"/>
              </a:ext>
            </a:extLst>
          </p:cNvPr>
          <p:cNvSpPr txBox="1"/>
          <p:nvPr/>
        </p:nvSpPr>
        <p:spPr>
          <a:xfrm>
            <a:off x="6422554" y="965116"/>
            <a:ext cx="4754884" cy="923330"/>
          </a:xfrm>
          <a:prstGeom prst="rect">
            <a:avLst/>
          </a:prstGeom>
        </p:spPr>
        <p:txBody>
          <a:bodyPr vert="horz" wrap="square" lIns="0" tIns="0" rIns="0" bIns="0" rtlCol="0" anchor="t">
            <a:spAutoFit/>
          </a:bodyPr>
          <a:lstStyle/>
          <a:p>
            <a:pPr marL="0" lvl="1" defTabSz="685784"/>
            <a:r>
              <a:rPr lang="en-GB" sz="3000" kern="0">
                <a:solidFill>
                  <a:srgbClr val="7413DC"/>
                </a:solidFill>
                <a:latin typeface="Nunito Sans Black"/>
                <a:cs typeface="Calibri"/>
              </a:rPr>
              <a:t>Other resources and support</a:t>
            </a:r>
          </a:p>
        </p:txBody>
      </p:sp>
      <p:sp>
        <p:nvSpPr>
          <p:cNvPr id="5" name="TextBox 4">
            <a:extLst>
              <a:ext uri="{FF2B5EF4-FFF2-40B4-BE49-F238E27FC236}">
                <a16:creationId xmlns:a16="http://schemas.microsoft.com/office/drawing/2014/main" id="{5A0E6D4D-65DD-090A-81C9-2BEE143588CF}"/>
              </a:ext>
            </a:extLst>
          </p:cNvPr>
          <p:cNvSpPr txBox="1"/>
          <p:nvPr/>
        </p:nvSpPr>
        <p:spPr>
          <a:xfrm>
            <a:off x="6422554" y="2118716"/>
            <a:ext cx="5348514" cy="4401205"/>
          </a:xfrm>
          <a:prstGeom prst="rect">
            <a:avLst/>
          </a:prstGeom>
          <a:noFill/>
        </p:spPr>
        <p:txBody>
          <a:bodyPr wrap="square" lIns="91440" tIns="45720" rIns="91440" bIns="45720" anchor="t">
            <a:spAutoFit/>
          </a:bodyPr>
          <a:lstStyle/>
          <a:p>
            <a:pPr marL="295275" indent="-285750">
              <a:spcBef>
                <a:spcPts val="600"/>
              </a:spcBef>
              <a:spcAft>
                <a:spcPts val="600"/>
              </a:spcAft>
              <a:buClr>
                <a:srgbClr val="7414DC"/>
              </a:buClr>
              <a:buSzPct val="125000"/>
              <a:buFont typeface="Arial" panose="020B0604020202020204" pitchFamily="34" charset="0"/>
              <a:buChar char="•"/>
              <a:defRPr/>
            </a:pPr>
            <a:r>
              <a:rPr lang="en-GB" sz="2000">
                <a:latin typeface="Nunito Sans"/>
                <a:ea typeface="Calibri"/>
                <a:cs typeface="Calibri"/>
              </a:rPr>
              <a:t>Additional videos helping to explain and explore areas of the Volunteer Experience Programme, including:</a:t>
            </a:r>
          </a:p>
          <a:p>
            <a:pPr marL="638175" lvl="1" indent="-285750">
              <a:spcBef>
                <a:spcPts val="600"/>
              </a:spcBef>
              <a:spcAft>
                <a:spcPts val="600"/>
              </a:spcAft>
              <a:buClr>
                <a:srgbClr val="7414DC"/>
              </a:buClr>
              <a:buSzPct val="125000"/>
              <a:buFont typeface="Arial" panose="020B0604020202020204" pitchFamily="34" charset="0"/>
              <a:buChar char="•"/>
              <a:defRPr/>
            </a:pPr>
            <a:r>
              <a:rPr lang="en-GB" sz="2000">
                <a:latin typeface="Nunito Sans"/>
                <a:ea typeface="Calibri"/>
                <a:cs typeface="Calibri"/>
              </a:rPr>
              <a:t>Learning migration</a:t>
            </a:r>
          </a:p>
          <a:p>
            <a:pPr marL="638175" lvl="1" indent="-285750">
              <a:spcBef>
                <a:spcPts val="600"/>
              </a:spcBef>
              <a:spcAft>
                <a:spcPts val="600"/>
              </a:spcAft>
              <a:buClr>
                <a:srgbClr val="7414DC"/>
              </a:buClr>
              <a:buSzPct val="125000"/>
              <a:buFont typeface="Arial" panose="020B0604020202020204" pitchFamily="34" charset="0"/>
              <a:buChar char="•"/>
              <a:defRPr/>
            </a:pPr>
            <a:r>
              <a:rPr lang="en-GB" sz="2000">
                <a:latin typeface="Nunito Sans"/>
                <a:ea typeface="Calibri"/>
                <a:cs typeface="Calibri"/>
              </a:rPr>
              <a:t>Team structures </a:t>
            </a:r>
          </a:p>
          <a:p>
            <a:pPr marL="638175" lvl="1" indent="-285750">
              <a:spcBef>
                <a:spcPts val="600"/>
              </a:spcBef>
              <a:spcAft>
                <a:spcPts val="600"/>
              </a:spcAft>
              <a:buClr>
                <a:srgbClr val="7414DC"/>
              </a:buClr>
              <a:buSzPct val="125000"/>
              <a:buFont typeface="Arial" panose="020B0604020202020204" pitchFamily="34" charset="0"/>
              <a:buChar char="•"/>
              <a:defRPr/>
            </a:pPr>
            <a:r>
              <a:rPr lang="en-GB" sz="2000">
                <a:latin typeface="Nunito Sans"/>
                <a:ea typeface="Calibri"/>
                <a:cs typeface="Calibri"/>
              </a:rPr>
              <a:t>The digital system </a:t>
            </a:r>
          </a:p>
          <a:p>
            <a:pPr marL="295275" indent="-285750">
              <a:spcBef>
                <a:spcPts val="600"/>
              </a:spcBef>
              <a:spcAft>
                <a:spcPts val="600"/>
              </a:spcAft>
              <a:buClr>
                <a:srgbClr val="7414DC"/>
              </a:buClr>
              <a:buSzPct val="125000"/>
              <a:buFont typeface="Arial" panose="020B0604020202020204" pitchFamily="34" charset="0"/>
              <a:buChar char="•"/>
              <a:defRPr/>
            </a:pPr>
            <a:r>
              <a:rPr lang="en-GB" sz="2000">
                <a:latin typeface="Nunito Sans"/>
                <a:ea typeface="Calibri"/>
                <a:cs typeface="Calibri"/>
              </a:rPr>
              <a:t>Updated presentation resources targeted at District and Group level</a:t>
            </a:r>
          </a:p>
          <a:p>
            <a:pPr marL="295275" indent="-285750">
              <a:spcBef>
                <a:spcPts val="600"/>
              </a:spcBef>
              <a:spcAft>
                <a:spcPts val="600"/>
              </a:spcAft>
              <a:buClr>
                <a:srgbClr val="7414DC"/>
              </a:buClr>
              <a:buSzPct val="125000"/>
              <a:buFont typeface="Arial" panose="020B0604020202020204" pitchFamily="34" charset="0"/>
              <a:buChar char="•"/>
              <a:defRPr/>
            </a:pPr>
            <a:r>
              <a:rPr lang="en-GB" sz="2000">
                <a:latin typeface="Nunito Sans"/>
                <a:ea typeface="Calibri"/>
                <a:cs typeface="Calibri"/>
              </a:rPr>
              <a:t>Exploring options for providing targeted support to smaller audiences</a:t>
            </a:r>
          </a:p>
          <a:p>
            <a:pPr marL="295275" indent="-285750">
              <a:spcBef>
                <a:spcPts val="600"/>
              </a:spcBef>
              <a:spcAft>
                <a:spcPts val="600"/>
              </a:spcAft>
              <a:buClr>
                <a:srgbClr val="7414DC"/>
              </a:buClr>
              <a:buSzPct val="125000"/>
              <a:buFont typeface="Arial" panose="020B0604020202020204" pitchFamily="34" charset="0"/>
              <a:buChar char="•"/>
              <a:defRPr/>
            </a:pPr>
            <a:r>
              <a:rPr lang="en-GB" sz="2000">
                <a:latin typeface="Nunito Sans"/>
                <a:ea typeface="Calibri"/>
                <a:cs typeface="Calibri"/>
              </a:rPr>
              <a:t>Ongoing support for County events</a:t>
            </a:r>
          </a:p>
        </p:txBody>
      </p:sp>
      <p:pic>
        <p:nvPicPr>
          <p:cNvPr id="2" name="Picture Placeholder 6" descr="A picture containing person, outdoor, sky, person&#10;&#10;Description automatically generated">
            <a:extLst>
              <a:ext uri="{FF2B5EF4-FFF2-40B4-BE49-F238E27FC236}">
                <a16:creationId xmlns:a16="http://schemas.microsoft.com/office/drawing/2014/main" id="{A668BB2C-4580-ABD7-604A-FCA711159E66}"/>
              </a:ext>
            </a:extLst>
          </p:cNvPr>
          <p:cNvPicPr>
            <a:picLocks noGrp="1" noChangeAspect="1"/>
          </p:cNvPicPr>
          <p:nvPr>
            <p:ph type="pic" sz="quarter" idx="12"/>
          </p:nvPr>
        </p:nvPicPr>
        <p:blipFill rotWithShape="1">
          <a:blip r:embed="rId3" cstate="screen">
            <a:extLst>
              <a:ext uri="{28A0092B-C50C-407E-A947-70E740481C1C}">
                <a14:useLocalDpi xmlns:a14="http://schemas.microsoft.com/office/drawing/2010/main"/>
              </a:ext>
            </a:extLst>
          </a:blip>
          <a:srcRect/>
          <a:stretch/>
        </p:blipFill>
        <p:spPr>
          <a:xfrm>
            <a:off x="0" y="0"/>
            <a:ext cx="6096000" cy="6858000"/>
          </a:xfrm>
        </p:spPr>
      </p:pic>
    </p:spTree>
    <p:extLst>
      <p:ext uri="{BB962C8B-B14F-4D97-AF65-F5344CB8AC3E}">
        <p14:creationId xmlns:p14="http://schemas.microsoft.com/office/powerpoint/2010/main" val="42441517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749150-F23A-D2BF-ADA1-CB1B652CCBA3}"/>
            </a:ext>
          </a:extLst>
        </p:cNvPr>
        <p:cNvGrpSpPr/>
        <p:nvPr/>
      </p:nvGrpSpPr>
      <p:grpSpPr>
        <a:xfrm>
          <a:off x="0" y="0"/>
          <a:ext cx="0" cy="0"/>
          <a:chOff x="0" y="0"/>
          <a:chExt cx="0" cy="0"/>
        </a:xfrm>
      </p:grpSpPr>
      <p:sp>
        <p:nvSpPr>
          <p:cNvPr id="5" name="object 5">
            <a:extLst>
              <a:ext uri="{FF2B5EF4-FFF2-40B4-BE49-F238E27FC236}">
                <a16:creationId xmlns:a16="http://schemas.microsoft.com/office/drawing/2014/main" id="{6DA0673A-3780-0BD8-83D8-CA29FB84DAA6}"/>
              </a:ext>
            </a:extLst>
          </p:cNvPr>
          <p:cNvSpPr txBox="1"/>
          <p:nvPr/>
        </p:nvSpPr>
        <p:spPr>
          <a:xfrm>
            <a:off x="442433" y="733594"/>
            <a:ext cx="5209003" cy="461665"/>
          </a:xfrm>
          <a:prstGeom prst="rect">
            <a:avLst/>
          </a:prstGeom>
        </p:spPr>
        <p:txBody>
          <a:bodyPr vert="horz" wrap="square" lIns="0" tIns="0" rIns="0" bIns="0" rtlCol="0" anchor="t">
            <a:spAutoFit/>
          </a:bodyPr>
          <a:lstStyle/>
          <a:p>
            <a:pPr marL="0" lvl="1" defTabSz="685784"/>
            <a:r>
              <a:rPr lang="en-GB" sz="3000" kern="0">
                <a:solidFill>
                  <a:srgbClr val="7413DC"/>
                </a:solidFill>
                <a:latin typeface="Nunito Sans Black"/>
                <a:cs typeface="Calibri"/>
              </a:rPr>
              <a:t>Readiness Webpages</a:t>
            </a:r>
          </a:p>
        </p:txBody>
      </p:sp>
      <p:sp>
        <p:nvSpPr>
          <p:cNvPr id="6" name="TextBox 5">
            <a:extLst>
              <a:ext uri="{FF2B5EF4-FFF2-40B4-BE49-F238E27FC236}">
                <a16:creationId xmlns:a16="http://schemas.microsoft.com/office/drawing/2014/main" id="{1983021B-2DFD-5913-0D69-4315E52A291E}"/>
              </a:ext>
            </a:extLst>
          </p:cNvPr>
          <p:cNvSpPr txBox="1"/>
          <p:nvPr/>
        </p:nvSpPr>
        <p:spPr>
          <a:xfrm>
            <a:off x="286049" y="1544196"/>
            <a:ext cx="5630471" cy="4770537"/>
          </a:xfrm>
          <a:prstGeom prst="rect">
            <a:avLst/>
          </a:prstGeom>
          <a:noFill/>
        </p:spPr>
        <p:txBody>
          <a:bodyPr wrap="square" lIns="91440" tIns="45720" rIns="91440" bIns="45720" anchor="t">
            <a:spAutoFit/>
          </a:bodyPr>
          <a:lstStyle/>
          <a:p>
            <a:pPr marL="9525">
              <a:spcBef>
                <a:spcPts val="600"/>
              </a:spcBef>
              <a:spcAft>
                <a:spcPts val="600"/>
              </a:spcAft>
              <a:buClr>
                <a:srgbClr val="7414DC"/>
              </a:buClr>
              <a:buSzPct val="125000"/>
              <a:defRPr/>
            </a:pPr>
            <a:r>
              <a:rPr lang="en-GB" sz="1800">
                <a:latin typeface="Nunito Sans"/>
                <a:ea typeface="Calibri"/>
                <a:cs typeface="Calibri"/>
              </a:rPr>
              <a:t>We’ll be releasing updated readiness webpages during May that cover: </a:t>
            </a:r>
          </a:p>
          <a:p>
            <a:pPr marL="295275" indent="-285750">
              <a:spcBef>
                <a:spcPts val="600"/>
              </a:spcBef>
              <a:spcAft>
                <a:spcPts val="600"/>
              </a:spcAft>
              <a:buClr>
                <a:srgbClr val="7414DC"/>
              </a:buClr>
              <a:buSzPct val="125000"/>
              <a:buFont typeface="Arial" panose="020B0604020202020204" pitchFamily="34" charset="0"/>
              <a:buChar char="•"/>
              <a:defRPr/>
            </a:pPr>
            <a:r>
              <a:rPr lang="en-GB" sz="1800">
                <a:latin typeface="Nunito Sans"/>
                <a:ea typeface="Calibri"/>
                <a:cs typeface="Calibri"/>
              </a:rPr>
              <a:t>What every volunteer needs to do</a:t>
            </a:r>
          </a:p>
          <a:p>
            <a:pPr marL="295275" indent="-285750">
              <a:spcBef>
                <a:spcPts val="600"/>
              </a:spcBef>
              <a:spcAft>
                <a:spcPts val="600"/>
              </a:spcAft>
              <a:buClr>
                <a:srgbClr val="7414DC"/>
              </a:buClr>
              <a:buSzPct val="125000"/>
              <a:buFont typeface="Arial" panose="020B0604020202020204" pitchFamily="34" charset="0"/>
              <a:buChar char="•"/>
              <a:defRPr/>
            </a:pPr>
            <a:r>
              <a:rPr lang="en-GB" sz="1800">
                <a:latin typeface="Nunito Sans"/>
                <a:ea typeface="Calibri"/>
                <a:cs typeface="Calibri"/>
              </a:rPr>
              <a:t>What Groups need to do</a:t>
            </a:r>
          </a:p>
          <a:p>
            <a:pPr marL="295275" indent="-285750">
              <a:spcBef>
                <a:spcPts val="600"/>
              </a:spcBef>
              <a:spcAft>
                <a:spcPts val="600"/>
              </a:spcAft>
              <a:buClr>
                <a:srgbClr val="7414DC"/>
              </a:buClr>
              <a:buSzPct val="125000"/>
              <a:buFont typeface="Arial" panose="020B0604020202020204" pitchFamily="34" charset="0"/>
              <a:buChar char="•"/>
              <a:defRPr/>
            </a:pPr>
            <a:r>
              <a:rPr lang="en-GB" sz="1800">
                <a:latin typeface="Nunito Sans"/>
                <a:ea typeface="Calibri"/>
                <a:cs typeface="Calibri"/>
              </a:rPr>
              <a:t>What Districts &amp; Counties need to do</a:t>
            </a:r>
          </a:p>
          <a:p>
            <a:pPr marL="9525">
              <a:spcBef>
                <a:spcPts val="600"/>
              </a:spcBef>
              <a:spcAft>
                <a:spcPts val="600"/>
              </a:spcAft>
              <a:buClr>
                <a:srgbClr val="7414DC"/>
              </a:buClr>
              <a:buSzPct val="125000"/>
              <a:defRPr/>
            </a:pPr>
            <a:endParaRPr lang="en-GB" sz="1800">
              <a:latin typeface="Nunito Sans"/>
              <a:ea typeface="Calibri"/>
              <a:cs typeface="Calibri"/>
            </a:endParaRPr>
          </a:p>
          <a:p>
            <a:pPr marL="9525">
              <a:spcBef>
                <a:spcPts val="600"/>
              </a:spcBef>
              <a:spcAft>
                <a:spcPts val="600"/>
              </a:spcAft>
              <a:buClr>
                <a:srgbClr val="7414DC"/>
              </a:buClr>
              <a:buSzPct val="125000"/>
              <a:defRPr/>
            </a:pPr>
            <a:r>
              <a:rPr lang="en-GB" sz="1800">
                <a:latin typeface="Nunito Sans"/>
                <a:ea typeface="Calibri"/>
                <a:cs typeface="Calibri"/>
              </a:rPr>
              <a:t>There'll be a small number of tasks that direct you to relevant pages on scouts.org.uk for more information</a:t>
            </a:r>
          </a:p>
          <a:p>
            <a:pPr marL="9525">
              <a:spcBef>
                <a:spcPts val="600"/>
              </a:spcBef>
              <a:spcAft>
                <a:spcPts val="600"/>
              </a:spcAft>
              <a:buClr>
                <a:srgbClr val="7414DC"/>
              </a:buClr>
              <a:buSzPct val="125000"/>
              <a:defRPr/>
            </a:pPr>
            <a:r>
              <a:rPr lang="en-GB" sz="1800">
                <a:latin typeface="Nunito Sans"/>
                <a:ea typeface="Calibri"/>
                <a:cs typeface="Calibri"/>
              </a:rPr>
              <a:t>We'll update the readiness checklists to reflect this and help you review what needs to be done in finer detail</a:t>
            </a:r>
          </a:p>
          <a:p>
            <a:pPr marL="9525">
              <a:spcBef>
                <a:spcPts val="600"/>
              </a:spcBef>
              <a:spcAft>
                <a:spcPts val="600"/>
              </a:spcAft>
              <a:buClr>
                <a:srgbClr val="7414DC"/>
              </a:buClr>
              <a:buSzPct val="125000"/>
              <a:defRPr/>
            </a:pPr>
            <a:r>
              <a:rPr lang="en-GB" sz="1800">
                <a:latin typeface="Nunito Sans"/>
                <a:ea typeface="Calibri"/>
                <a:cs typeface="Calibri"/>
              </a:rPr>
              <a:t>We’ll be restarting the short 10-minute readiness surveys for Counties during May</a:t>
            </a:r>
          </a:p>
        </p:txBody>
      </p:sp>
      <p:pic>
        <p:nvPicPr>
          <p:cNvPr id="2" name="Picture 1">
            <a:extLst>
              <a:ext uri="{FF2B5EF4-FFF2-40B4-BE49-F238E27FC236}">
                <a16:creationId xmlns:a16="http://schemas.microsoft.com/office/drawing/2014/main" id="{39445378-A739-25FA-5F63-5E1539926A0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275481" y="0"/>
            <a:ext cx="5916519" cy="6858000"/>
          </a:xfrm>
          <a:prstGeom prst="rect">
            <a:avLst/>
          </a:prstGeom>
        </p:spPr>
      </p:pic>
    </p:spTree>
    <p:extLst>
      <p:ext uri="{BB962C8B-B14F-4D97-AF65-F5344CB8AC3E}">
        <p14:creationId xmlns:p14="http://schemas.microsoft.com/office/powerpoint/2010/main" val="17712186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20C24B-37AD-B550-9DE9-1799174F7964}"/>
            </a:ext>
          </a:extLst>
        </p:cNvPr>
        <p:cNvGrpSpPr/>
        <p:nvPr/>
      </p:nvGrpSpPr>
      <p:grpSpPr>
        <a:xfrm>
          <a:off x="0" y="0"/>
          <a:ext cx="0" cy="0"/>
          <a:chOff x="0" y="0"/>
          <a:chExt cx="0" cy="0"/>
        </a:xfrm>
      </p:grpSpPr>
      <p:sp>
        <p:nvSpPr>
          <p:cNvPr id="3" name="object 5">
            <a:extLst>
              <a:ext uri="{FF2B5EF4-FFF2-40B4-BE49-F238E27FC236}">
                <a16:creationId xmlns:a16="http://schemas.microsoft.com/office/drawing/2014/main" id="{89B2A66B-8CD2-D58B-EE33-2C92B529A06B}"/>
              </a:ext>
            </a:extLst>
          </p:cNvPr>
          <p:cNvSpPr txBox="1"/>
          <p:nvPr/>
        </p:nvSpPr>
        <p:spPr>
          <a:xfrm>
            <a:off x="6422554" y="965116"/>
            <a:ext cx="4754884" cy="461665"/>
          </a:xfrm>
          <a:prstGeom prst="rect">
            <a:avLst/>
          </a:prstGeom>
        </p:spPr>
        <p:txBody>
          <a:bodyPr vert="horz" wrap="square" lIns="0" tIns="0" rIns="0" bIns="0" rtlCol="0" anchor="t">
            <a:spAutoFit/>
          </a:bodyPr>
          <a:lstStyle/>
          <a:p>
            <a:pPr marL="0" lvl="1" defTabSz="685784"/>
            <a:r>
              <a:rPr lang="en-GB" sz="3000" kern="0">
                <a:solidFill>
                  <a:srgbClr val="7413DC"/>
                </a:solidFill>
                <a:latin typeface="Nunito Sans Black"/>
                <a:cs typeface="Calibri"/>
              </a:rPr>
              <a:t>Sharing Success Stories</a:t>
            </a:r>
          </a:p>
        </p:txBody>
      </p:sp>
      <p:sp>
        <p:nvSpPr>
          <p:cNvPr id="5" name="TextBox 4">
            <a:extLst>
              <a:ext uri="{FF2B5EF4-FFF2-40B4-BE49-F238E27FC236}">
                <a16:creationId xmlns:a16="http://schemas.microsoft.com/office/drawing/2014/main" id="{5A0E6D4D-65DD-090A-81C9-2BEE143588CF}"/>
              </a:ext>
            </a:extLst>
          </p:cNvPr>
          <p:cNvSpPr txBox="1"/>
          <p:nvPr/>
        </p:nvSpPr>
        <p:spPr>
          <a:xfrm>
            <a:off x="6422554" y="2082157"/>
            <a:ext cx="5348514" cy="4093428"/>
          </a:xfrm>
          <a:prstGeom prst="rect">
            <a:avLst/>
          </a:prstGeom>
          <a:noFill/>
        </p:spPr>
        <p:txBody>
          <a:bodyPr wrap="square" lIns="91440" tIns="45720" rIns="91440" bIns="45720" anchor="t">
            <a:spAutoFit/>
          </a:bodyPr>
          <a:lstStyle/>
          <a:p>
            <a:pPr marL="295275" indent="-285750">
              <a:spcBef>
                <a:spcPts val="600"/>
              </a:spcBef>
              <a:spcAft>
                <a:spcPts val="600"/>
              </a:spcAft>
              <a:buClr>
                <a:srgbClr val="7414DC"/>
              </a:buClr>
              <a:buSzPct val="125000"/>
              <a:buFont typeface="Arial" panose="020B0604020202020204" pitchFamily="34" charset="0"/>
              <a:buChar char="•"/>
              <a:defRPr/>
            </a:pPr>
            <a:r>
              <a:rPr lang="en-GB" sz="2000">
                <a:latin typeface="Nunito Sans"/>
                <a:ea typeface="Calibri"/>
                <a:cs typeface="Calibri"/>
              </a:rPr>
              <a:t>We’re looking to share short quotes, blogs and videos of success stories from implementing the Volunteer Experience changes </a:t>
            </a:r>
          </a:p>
          <a:p>
            <a:pPr marL="295275" indent="-285750">
              <a:spcBef>
                <a:spcPts val="600"/>
              </a:spcBef>
              <a:spcAft>
                <a:spcPts val="600"/>
              </a:spcAft>
              <a:buClr>
                <a:srgbClr val="7414DC"/>
              </a:buClr>
              <a:buSzPct val="125000"/>
              <a:buFont typeface="Arial" panose="020B0604020202020204" pitchFamily="34" charset="0"/>
              <a:buChar char="•"/>
              <a:defRPr/>
            </a:pPr>
            <a:r>
              <a:rPr lang="en-GB" sz="2000">
                <a:latin typeface="Nunito Sans"/>
                <a:ea typeface="Calibri"/>
                <a:cs typeface="Calibri"/>
              </a:rPr>
              <a:t>We have a handful from our Early Adopters and that we've picked up anecdotally at events already, but are looking for more!</a:t>
            </a:r>
          </a:p>
          <a:p>
            <a:pPr marL="295275" indent="-285750">
              <a:spcBef>
                <a:spcPts val="600"/>
              </a:spcBef>
              <a:spcAft>
                <a:spcPts val="600"/>
              </a:spcAft>
              <a:buClr>
                <a:srgbClr val="7414DC"/>
              </a:buClr>
              <a:buSzPct val="125000"/>
              <a:buFont typeface="Arial" panose="020B0604020202020204" pitchFamily="34" charset="0"/>
              <a:buChar char="•"/>
              <a:defRPr/>
            </a:pPr>
            <a:r>
              <a:rPr lang="en-GB" sz="2000">
                <a:latin typeface="Nunito Sans"/>
                <a:ea typeface="Calibri"/>
                <a:cs typeface="Calibri"/>
              </a:rPr>
              <a:t>If you have a particular story from your County, a District or a Group you think would be good to share with the movement, please get in touch</a:t>
            </a:r>
          </a:p>
        </p:txBody>
      </p:sp>
      <p:pic>
        <p:nvPicPr>
          <p:cNvPr id="7" name="Picture 6">
            <a:extLst>
              <a:ext uri="{FF2B5EF4-FFF2-40B4-BE49-F238E27FC236}">
                <a16:creationId xmlns:a16="http://schemas.microsoft.com/office/drawing/2014/main" id="{F5D8AE18-2ACA-4B56-84A8-A248CE8DEE61}"/>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0"/>
            <a:ext cx="6115792" cy="6858000"/>
          </a:xfrm>
          <a:prstGeom prst="rect">
            <a:avLst/>
          </a:prstGeom>
        </p:spPr>
      </p:pic>
    </p:spTree>
    <p:extLst>
      <p:ext uri="{BB962C8B-B14F-4D97-AF65-F5344CB8AC3E}">
        <p14:creationId xmlns:p14="http://schemas.microsoft.com/office/powerpoint/2010/main" val="12422833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20C24B-37AD-B550-9DE9-1799174F7964}"/>
            </a:ext>
          </a:extLst>
        </p:cNvPr>
        <p:cNvGrpSpPr/>
        <p:nvPr/>
      </p:nvGrpSpPr>
      <p:grpSpPr>
        <a:xfrm>
          <a:off x="0" y="0"/>
          <a:ext cx="0" cy="0"/>
          <a:chOff x="0" y="0"/>
          <a:chExt cx="0" cy="0"/>
        </a:xfrm>
      </p:grpSpPr>
      <p:sp>
        <p:nvSpPr>
          <p:cNvPr id="3" name="object 5">
            <a:extLst>
              <a:ext uri="{FF2B5EF4-FFF2-40B4-BE49-F238E27FC236}">
                <a16:creationId xmlns:a16="http://schemas.microsoft.com/office/drawing/2014/main" id="{89B2A66B-8CD2-D58B-EE33-2C92B529A06B}"/>
              </a:ext>
            </a:extLst>
          </p:cNvPr>
          <p:cNvSpPr txBox="1"/>
          <p:nvPr/>
        </p:nvSpPr>
        <p:spPr>
          <a:xfrm>
            <a:off x="366311" y="892229"/>
            <a:ext cx="4754884" cy="923330"/>
          </a:xfrm>
          <a:prstGeom prst="rect">
            <a:avLst/>
          </a:prstGeom>
        </p:spPr>
        <p:txBody>
          <a:bodyPr vert="horz" wrap="square" lIns="0" tIns="0" rIns="0" bIns="0" rtlCol="0" anchor="t">
            <a:spAutoFit/>
          </a:bodyPr>
          <a:lstStyle/>
          <a:p>
            <a:pPr marL="0" lvl="1" defTabSz="685784"/>
            <a:r>
              <a:rPr lang="en-GB" sz="3000" kern="0">
                <a:solidFill>
                  <a:srgbClr val="7413DC"/>
                </a:solidFill>
                <a:latin typeface="Nunito Sans Black"/>
                <a:cs typeface="Calibri"/>
              </a:rPr>
              <a:t>Welcome Conversations for Early Adopters</a:t>
            </a:r>
          </a:p>
        </p:txBody>
      </p:sp>
      <p:sp>
        <p:nvSpPr>
          <p:cNvPr id="5" name="TextBox 4">
            <a:extLst>
              <a:ext uri="{FF2B5EF4-FFF2-40B4-BE49-F238E27FC236}">
                <a16:creationId xmlns:a16="http://schemas.microsoft.com/office/drawing/2014/main" id="{5A0E6D4D-65DD-090A-81C9-2BEE143588CF}"/>
              </a:ext>
            </a:extLst>
          </p:cNvPr>
          <p:cNvSpPr txBox="1"/>
          <p:nvPr/>
        </p:nvSpPr>
        <p:spPr>
          <a:xfrm>
            <a:off x="366311" y="2249357"/>
            <a:ext cx="5348514" cy="3631763"/>
          </a:xfrm>
          <a:prstGeom prst="rect">
            <a:avLst/>
          </a:prstGeom>
          <a:noFill/>
        </p:spPr>
        <p:txBody>
          <a:bodyPr wrap="square" lIns="91440" tIns="45720" rIns="91440" bIns="45720" anchor="t">
            <a:spAutoFit/>
          </a:bodyPr>
          <a:lstStyle/>
          <a:p>
            <a:pPr marL="295275" indent="-285750">
              <a:spcBef>
                <a:spcPts val="600"/>
              </a:spcBef>
              <a:spcAft>
                <a:spcPts val="600"/>
              </a:spcAft>
              <a:buClr>
                <a:srgbClr val="7414DC"/>
              </a:buClr>
              <a:buSzPct val="125000"/>
              <a:buFont typeface="Arial" panose="020B0604020202020204" pitchFamily="34" charset="0"/>
              <a:buChar char="•"/>
              <a:defRPr/>
            </a:pPr>
            <a:r>
              <a:rPr lang="en-GB" sz="2000">
                <a:latin typeface="Nunito Sans"/>
                <a:ea typeface="Calibri"/>
                <a:cs typeface="Calibri"/>
              </a:rPr>
              <a:t>We’re supporting the full introduction of Welcome Conversations in Early Adopter Counties from 1</a:t>
            </a:r>
            <a:r>
              <a:rPr lang="en-GB" sz="2000" baseline="30000">
                <a:latin typeface="Nunito Sans"/>
                <a:ea typeface="Calibri"/>
                <a:cs typeface="Calibri"/>
              </a:rPr>
              <a:t>st</a:t>
            </a:r>
            <a:r>
              <a:rPr lang="en-GB" sz="2000">
                <a:latin typeface="Nunito Sans"/>
                <a:ea typeface="Calibri"/>
                <a:cs typeface="Calibri"/>
              </a:rPr>
              <a:t> June onwards</a:t>
            </a:r>
          </a:p>
          <a:p>
            <a:pPr marL="295275" indent="-285750">
              <a:spcBef>
                <a:spcPts val="600"/>
              </a:spcBef>
              <a:spcAft>
                <a:spcPts val="600"/>
              </a:spcAft>
              <a:buClr>
                <a:srgbClr val="7414DC"/>
              </a:buClr>
              <a:buSzPct val="125000"/>
              <a:buFont typeface="Arial" panose="020B0604020202020204" pitchFamily="34" charset="0"/>
              <a:buChar char="•"/>
              <a:defRPr/>
            </a:pPr>
            <a:r>
              <a:rPr lang="en-GB" sz="2000">
                <a:latin typeface="Nunito Sans"/>
                <a:ea typeface="Calibri"/>
                <a:cs typeface="Calibri"/>
              </a:rPr>
              <a:t>The feedback from this will help us to improve the introduction of Welcome Conversations in all Counties</a:t>
            </a:r>
          </a:p>
          <a:p>
            <a:pPr marL="295275" indent="-285750">
              <a:spcBef>
                <a:spcPts val="600"/>
              </a:spcBef>
              <a:spcAft>
                <a:spcPts val="600"/>
              </a:spcAft>
              <a:buClr>
                <a:srgbClr val="7414DC"/>
              </a:buClr>
              <a:buSzPct val="125000"/>
              <a:buFont typeface="Arial" panose="020B0604020202020204" pitchFamily="34" charset="0"/>
              <a:buChar char="•"/>
              <a:defRPr/>
            </a:pPr>
            <a:r>
              <a:rPr lang="en-GB" sz="2000">
                <a:latin typeface="Nunito Sans"/>
                <a:ea typeface="Calibri"/>
                <a:cs typeface="Calibri"/>
              </a:rPr>
              <a:t>Other than in Early Adopter Counties, there are no actions required now</a:t>
            </a:r>
          </a:p>
          <a:p>
            <a:pPr marL="295275" indent="-285750">
              <a:spcBef>
                <a:spcPts val="600"/>
              </a:spcBef>
              <a:spcAft>
                <a:spcPts val="600"/>
              </a:spcAft>
              <a:buClr>
                <a:srgbClr val="7414DC"/>
              </a:buClr>
              <a:buSzPct val="125000"/>
              <a:buFont typeface="Arial" panose="020B0604020202020204" pitchFamily="34" charset="0"/>
              <a:buChar char="•"/>
              <a:defRPr/>
            </a:pPr>
            <a:r>
              <a:rPr lang="en-GB" sz="2000">
                <a:latin typeface="Nunito Sans"/>
                <a:ea typeface="Calibri"/>
                <a:cs typeface="Calibri"/>
              </a:rPr>
              <a:t>We will share actions for everyone else when appropriate</a:t>
            </a:r>
          </a:p>
        </p:txBody>
      </p:sp>
      <p:pic>
        <p:nvPicPr>
          <p:cNvPr id="2" name="Picture 1">
            <a:extLst>
              <a:ext uri="{FF2B5EF4-FFF2-40B4-BE49-F238E27FC236}">
                <a16:creationId xmlns:a16="http://schemas.microsoft.com/office/drawing/2014/main" id="{A3F3192C-00CF-4103-A7F4-B0C6A4E3D658}"/>
              </a:ext>
            </a:extLst>
          </p:cNvPr>
          <p:cNvPicPr>
            <a:picLocks noChangeAspect="1"/>
          </p:cNvPicPr>
          <p:nvPr/>
        </p:nvPicPr>
        <p:blipFill rotWithShape="1">
          <a:blip r:embed="rId3">
            <a:extLst>
              <a:ext uri="{28A0092B-C50C-407E-A947-70E740481C1C}">
                <a14:useLocalDpi xmlns:a14="http://schemas.microsoft.com/office/drawing/2010/main" val="0"/>
              </a:ext>
            </a:extLst>
          </a:blip>
          <a:srcRect l="2928"/>
          <a:stretch/>
        </p:blipFill>
        <p:spPr>
          <a:xfrm>
            <a:off x="5839690" y="0"/>
            <a:ext cx="6352310" cy="6858000"/>
          </a:xfrm>
          <a:prstGeom prst="rect">
            <a:avLst/>
          </a:prstGeom>
        </p:spPr>
      </p:pic>
    </p:spTree>
    <p:extLst>
      <p:ext uri="{BB962C8B-B14F-4D97-AF65-F5344CB8AC3E}">
        <p14:creationId xmlns:p14="http://schemas.microsoft.com/office/powerpoint/2010/main" val="3486055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749150-F23A-D2BF-ADA1-CB1B652CCBA3}"/>
            </a:ext>
          </a:extLst>
        </p:cNvPr>
        <p:cNvGrpSpPr/>
        <p:nvPr/>
      </p:nvGrpSpPr>
      <p:grpSpPr>
        <a:xfrm>
          <a:off x="0" y="0"/>
          <a:ext cx="0" cy="0"/>
          <a:chOff x="0" y="0"/>
          <a:chExt cx="0" cy="0"/>
        </a:xfrm>
      </p:grpSpPr>
      <p:sp>
        <p:nvSpPr>
          <p:cNvPr id="5" name="object 5">
            <a:extLst>
              <a:ext uri="{FF2B5EF4-FFF2-40B4-BE49-F238E27FC236}">
                <a16:creationId xmlns:a16="http://schemas.microsoft.com/office/drawing/2014/main" id="{6DA0673A-3780-0BD8-83D8-CA29FB84DAA6}"/>
              </a:ext>
            </a:extLst>
          </p:cNvPr>
          <p:cNvSpPr txBox="1"/>
          <p:nvPr/>
        </p:nvSpPr>
        <p:spPr>
          <a:xfrm>
            <a:off x="6305762" y="945315"/>
            <a:ext cx="5526420" cy="923330"/>
          </a:xfrm>
          <a:prstGeom prst="rect">
            <a:avLst/>
          </a:prstGeom>
        </p:spPr>
        <p:txBody>
          <a:bodyPr vert="horz" wrap="square" lIns="0" tIns="0" rIns="0" bIns="0" rtlCol="0" anchor="t">
            <a:spAutoFit/>
          </a:bodyPr>
          <a:lstStyle/>
          <a:p>
            <a:pPr marL="0" lvl="1" defTabSz="685784"/>
            <a:r>
              <a:rPr lang="en-GB" sz="3000" kern="0">
                <a:solidFill>
                  <a:srgbClr val="7413DC"/>
                </a:solidFill>
                <a:latin typeface="Nunito Sans Black"/>
                <a:cs typeface="Calibri"/>
              </a:rPr>
              <a:t>Setting up your Go-Live Support Team</a:t>
            </a:r>
          </a:p>
        </p:txBody>
      </p:sp>
      <p:sp>
        <p:nvSpPr>
          <p:cNvPr id="6" name="TextBox 5">
            <a:extLst>
              <a:ext uri="{FF2B5EF4-FFF2-40B4-BE49-F238E27FC236}">
                <a16:creationId xmlns:a16="http://schemas.microsoft.com/office/drawing/2014/main" id="{1983021B-2DFD-5913-0D69-4315E52A291E}"/>
              </a:ext>
            </a:extLst>
          </p:cNvPr>
          <p:cNvSpPr txBox="1"/>
          <p:nvPr/>
        </p:nvSpPr>
        <p:spPr>
          <a:xfrm>
            <a:off x="6323631" y="2487032"/>
            <a:ext cx="5526420" cy="3524042"/>
          </a:xfrm>
          <a:prstGeom prst="rect">
            <a:avLst/>
          </a:prstGeom>
          <a:noFill/>
        </p:spPr>
        <p:txBody>
          <a:bodyPr wrap="square" lIns="91440" tIns="45720" rIns="91440" bIns="45720" anchor="t">
            <a:spAutoFit/>
          </a:bodyPr>
          <a:lstStyle/>
          <a:p>
            <a:pPr marL="285750" indent="-285750" defTabSz="685800">
              <a:spcBef>
                <a:spcPts val="600"/>
              </a:spcBef>
              <a:spcAft>
                <a:spcPts val="600"/>
              </a:spcAft>
              <a:buClr>
                <a:srgbClr val="7414DC"/>
              </a:buClr>
              <a:buSzPct val="125000"/>
              <a:buFont typeface="Arial" panose="020B0604020202020204" pitchFamily="34" charset="0"/>
              <a:buChar char="•"/>
              <a:defRPr/>
            </a:pPr>
            <a:r>
              <a:rPr lang="en-GB" sz="1800">
                <a:solidFill>
                  <a:srgbClr val="000000"/>
                </a:solidFill>
                <a:latin typeface="Nunito Sans"/>
              </a:rPr>
              <a:t>Support for volunteers will be needed during the 4-8 weeks around go-live</a:t>
            </a:r>
          </a:p>
          <a:p>
            <a:pPr marL="285750" indent="-285750" defTabSz="685800">
              <a:spcBef>
                <a:spcPts val="600"/>
              </a:spcBef>
              <a:spcAft>
                <a:spcPts val="600"/>
              </a:spcAft>
              <a:buClr>
                <a:srgbClr val="7414DC"/>
              </a:buClr>
              <a:buSzPct val="125000"/>
              <a:buFont typeface="Arial" panose="020B0604020202020204" pitchFamily="34" charset="0"/>
              <a:buChar char="•"/>
              <a:defRPr/>
            </a:pPr>
            <a:r>
              <a:rPr lang="en-GB" sz="1800">
                <a:solidFill>
                  <a:srgbClr val="000000"/>
                </a:solidFill>
                <a:latin typeface="Nunito Sans"/>
              </a:rPr>
              <a:t>A local support team will be needed to answer queries about:</a:t>
            </a:r>
          </a:p>
          <a:p>
            <a:pPr marL="628650" lvl="1" indent="-285750">
              <a:buClr>
                <a:srgbClr val="7414DC"/>
              </a:buClr>
              <a:buSzPct val="125000"/>
              <a:buFont typeface="Arial" panose="020B0604020202020204" pitchFamily="34" charset="0"/>
              <a:buChar char="•"/>
              <a:defRPr/>
            </a:pPr>
            <a:r>
              <a:rPr lang="en-GB" sz="1800">
                <a:solidFill>
                  <a:srgbClr val="000000"/>
                </a:solidFill>
                <a:latin typeface="Nunito Sans"/>
              </a:rPr>
              <a:t>County/District/Group Structures</a:t>
            </a:r>
          </a:p>
          <a:p>
            <a:pPr marL="628650" lvl="1" indent="-285750">
              <a:buClr>
                <a:srgbClr val="7414DC"/>
              </a:buClr>
              <a:buSzPct val="125000"/>
              <a:buFont typeface="Arial" panose="020B0604020202020204" pitchFamily="34" charset="0"/>
              <a:buChar char="•"/>
              <a:defRPr/>
            </a:pPr>
            <a:r>
              <a:rPr lang="en-GB" sz="1800">
                <a:solidFill>
                  <a:srgbClr val="000000"/>
                </a:solidFill>
                <a:latin typeface="Nunito Sans"/>
              </a:rPr>
              <a:t>Changes to local Scouts processes</a:t>
            </a:r>
          </a:p>
          <a:p>
            <a:pPr marL="628650" lvl="1" indent="-285750">
              <a:buClr>
                <a:srgbClr val="7414DC"/>
              </a:buClr>
              <a:buSzPct val="125000"/>
              <a:buFont typeface="Arial" panose="020B0604020202020204" pitchFamily="34" charset="0"/>
              <a:buChar char="•"/>
              <a:defRPr/>
            </a:pPr>
            <a:r>
              <a:rPr lang="en-GB" sz="1800">
                <a:solidFill>
                  <a:srgbClr val="000000"/>
                </a:solidFill>
                <a:latin typeface="Nunito Sans"/>
              </a:rPr>
              <a:t>Queries during Compass freeze</a:t>
            </a:r>
          </a:p>
          <a:p>
            <a:pPr marL="628650" lvl="1" indent="-285750">
              <a:spcAft>
                <a:spcPts val="600"/>
              </a:spcAft>
              <a:buClr>
                <a:srgbClr val="7414DC"/>
              </a:buClr>
              <a:buSzPct val="125000"/>
              <a:buFont typeface="Arial" panose="020B0604020202020204" pitchFamily="34" charset="0"/>
              <a:buChar char="•"/>
              <a:defRPr/>
            </a:pPr>
            <a:r>
              <a:rPr lang="en-GB" sz="1800">
                <a:solidFill>
                  <a:srgbClr val="000000"/>
                </a:solidFill>
                <a:latin typeface="Nunito Sans"/>
              </a:rPr>
              <a:t>Simple digital system questions</a:t>
            </a:r>
          </a:p>
          <a:p>
            <a:pPr marL="285750" indent="-285750">
              <a:spcBef>
                <a:spcPts val="600"/>
              </a:spcBef>
              <a:spcAft>
                <a:spcPts val="600"/>
              </a:spcAft>
              <a:buClr>
                <a:srgbClr val="7414DC"/>
              </a:buClr>
              <a:buSzPct val="125000"/>
              <a:buFont typeface="Arial" panose="020B0604020202020204" pitchFamily="34" charset="0"/>
              <a:buChar char="•"/>
              <a:defRPr/>
            </a:pPr>
            <a:r>
              <a:rPr lang="en-GB" sz="1800">
                <a:solidFill>
                  <a:srgbClr val="000000"/>
                </a:solidFill>
                <a:latin typeface="Nunito Sans"/>
              </a:rPr>
              <a:t>To support the local go-live support teams, an HQ support model will be in place, through the Support Centre</a:t>
            </a:r>
          </a:p>
        </p:txBody>
      </p:sp>
      <p:pic>
        <p:nvPicPr>
          <p:cNvPr id="3" name="Picture 2" descr="A person with his arms crossed&#10;&#10;Description automatically generated with medium confidence">
            <a:extLst>
              <a:ext uri="{FF2B5EF4-FFF2-40B4-BE49-F238E27FC236}">
                <a16:creationId xmlns:a16="http://schemas.microsoft.com/office/drawing/2014/main" id="{D2D00D40-A1D8-A57C-8B87-A4CBEE22A23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8973" t="7373" r="6135"/>
          <a:stretch/>
        </p:blipFill>
        <p:spPr>
          <a:xfrm>
            <a:off x="0" y="0"/>
            <a:ext cx="6096000" cy="6858000"/>
          </a:xfrm>
          <a:prstGeom prst="rect">
            <a:avLst/>
          </a:prstGeom>
        </p:spPr>
      </p:pic>
    </p:spTree>
    <p:extLst>
      <p:ext uri="{BB962C8B-B14F-4D97-AF65-F5344CB8AC3E}">
        <p14:creationId xmlns:p14="http://schemas.microsoft.com/office/powerpoint/2010/main" val="21260229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20C24B-37AD-B550-9DE9-1799174F7964}"/>
            </a:ext>
          </a:extLst>
        </p:cNvPr>
        <p:cNvGrpSpPr/>
        <p:nvPr/>
      </p:nvGrpSpPr>
      <p:grpSpPr>
        <a:xfrm>
          <a:off x="0" y="0"/>
          <a:ext cx="0" cy="0"/>
          <a:chOff x="0" y="0"/>
          <a:chExt cx="0" cy="0"/>
        </a:xfrm>
      </p:grpSpPr>
      <p:sp>
        <p:nvSpPr>
          <p:cNvPr id="3" name="object 5">
            <a:extLst>
              <a:ext uri="{FF2B5EF4-FFF2-40B4-BE49-F238E27FC236}">
                <a16:creationId xmlns:a16="http://schemas.microsoft.com/office/drawing/2014/main" id="{89B2A66B-8CD2-D58B-EE33-2C92B529A06B}"/>
              </a:ext>
            </a:extLst>
          </p:cNvPr>
          <p:cNvSpPr txBox="1"/>
          <p:nvPr/>
        </p:nvSpPr>
        <p:spPr>
          <a:xfrm>
            <a:off x="366311" y="892229"/>
            <a:ext cx="5186350" cy="923330"/>
          </a:xfrm>
          <a:prstGeom prst="rect">
            <a:avLst/>
          </a:prstGeom>
        </p:spPr>
        <p:txBody>
          <a:bodyPr vert="horz" wrap="square" lIns="0" tIns="0" rIns="0" bIns="0" rtlCol="0" anchor="t">
            <a:spAutoFit/>
          </a:bodyPr>
          <a:lstStyle/>
          <a:p>
            <a:pPr marL="0" lvl="1" defTabSz="685784"/>
            <a:r>
              <a:rPr lang="en-GB" sz="3000" kern="0">
                <a:solidFill>
                  <a:srgbClr val="7413DC"/>
                </a:solidFill>
                <a:latin typeface="Nunito Sans Black"/>
                <a:cs typeface="Calibri"/>
              </a:rPr>
              <a:t>Setting up your Go-Live Support Team</a:t>
            </a:r>
          </a:p>
        </p:txBody>
      </p:sp>
      <p:sp>
        <p:nvSpPr>
          <p:cNvPr id="5" name="TextBox 4">
            <a:extLst>
              <a:ext uri="{FF2B5EF4-FFF2-40B4-BE49-F238E27FC236}">
                <a16:creationId xmlns:a16="http://schemas.microsoft.com/office/drawing/2014/main" id="{5A0E6D4D-65DD-090A-81C9-2BEE143588CF}"/>
              </a:ext>
            </a:extLst>
          </p:cNvPr>
          <p:cNvSpPr txBox="1"/>
          <p:nvPr/>
        </p:nvSpPr>
        <p:spPr>
          <a:xfrm>
            <a:off x="366311" y="2461393"/>
            <a:ext cx="5348514" cy="3785652"/>
          </a:xfrm>
          <a:prstGeom prst="rect">
            <a:avLst/>
          </a:prstGeom>
          <a:noFill/>
        </p:spPr>
        <p:txBody>
          <a:bodyPr wrap="square" lIns="91440" tIns="45720" rIns="91440" bIns="45720" anchor="t">
            <a:spAutoFit/>
          </a:bodyPr>
          <a:lstStyle/>
          <a:p>
            <a:pPr marL="285750" indent="-285750">
              <a:spcBef>
                <a:spcPts val="600"/>
              </a:spcBef>
              <a:spcAft>
                <a:spcPts val="600"/>
              </a:spcAft>
              <a:buClr>
                <a:srgbClr val="7414DC"/>
              </a:buClr>
              <a:buSzPct val="125000"/>
              <a:buFont typeface="Arial" panose="020B0604020202020204" pitchFamily="34" charset="0"/>
              <a:buChar char="•"/>
              <a:defRPr/>
            </a:pPr>
            <a:r>
              <a:rPr lang="en-GB" sz="2000">
                <a:solidFill>
                  <a:srgbClr val="000000"/>
                </a:solidFill>
                <a:latin typeface="Nunito Sans"/>
              </a:rPr>
              <a:t>To help you form your team, in May we’ll share some tasks for a group of local volunteers to temporarily take on during go-live</a:t>
            </a:r>
          </a:p>
          <a:p>
            <a:pPr marL="285750" indent="-285750">
              <a:spcBef>
                <a:spcPts val="600"/>
              </a:spcBef>
              <a:spcAft>
                <a:spcPts val="600"/>
              </a:spcAft>
              <a:buClr>
                <a:srgbClr val="7414DC"/>
              </a:buClr>
              <a:buSzPct val="125000"/>
              <a:buFont typeface="Arial" panose="020B0604020202020204" pitchFamily="34" charset="0"/>
              <a:buChar char="•"/>
              <a:defRPr/>
            </a:pPr>
            <a:r>
              <a:rPr lang="en-GB" sz="2000">
                <a:solidFill>
                  <a:srgbClr val="000000"/>
                </a:solidFill>
                <a:latin typeface="Nunito Sans"/>
              </a:rPr>
              <a:t>There will be an onboarding session in early-summer for those interested locally to discuss what is involved and the training they will receive</a:t>
            </a:r>
          </a:p>
          <a:p>
            <a:pPr marL="285750" indent="-285750">
              <a:spcBef>
                <a:spcPts val="600"/>
              </a:spcBef>
              <a:spcAft>
                <a:spcPts val="600"/>
              </a:spcAft>
              <a:buClr>
                <a:srgbClr val="7414DC"/>
              </a:buClr>
              <a:buSzPct val="125000"/>
              <a:buFont typeface="Arial" panose="020B0604020202020204" pitchFamily="34" charset="0"/>
              <a:buChar char="•"/>
              <a:defRPr/>
            </a:pPr>
            <a:r>
              <a:rPr lang="en-GB" sz="2000">
                <a:solidFill>
                  <a:srgbClr val="000000"/>
                </a:solidFill>
                <a:latin typeface="Nunito Sans"/>
              </a:rPr>
              <a:t>We’ll share more detail about how this aligns with the HQ support model during summer</a:t>
            </a:r>
          </a:p>
        </p:txBody>
      </p:sp>
      <p:pic>
        <p:nvPicPr>
          <p:cNvPr id="4" name="Picture 3" descr="squirrels-05-jpg.jpg">
            <a:extLst>
              <a:ext uri="{FF2B5EF4-FFF2-40B4-BE49-F238E27FC236}">
                <a16:creationId xmlns:a16="http://schemas.microsoft.com/office/drawing/2014/main" id="{182ECE00-4786-3BA7-6BFC-1033D190A2D9}"/>
              </a:ext>
            </a:extLst>
          </p:cNvPr>
          <p:cNvPicPr>
            <a:picLocks noChangeAspect="1"/>
          </p:cNvPicPr>
          <p:nvPr/>
        </p:nvPicPr>
        <p:blipFill rotWithShape="1">
          <a:blip r:embed="rId3"/>
          <a:srcRect b="14193"/>
          <a:stretch/>
        </p:blipFill>
        <p:spPr>
          <a:xfrm>
            <a:off x="6513425" y="0"/>
            <a:ext cx="5678576" cy="6858000"/>
          </a:xfrm>
          <a:prstGeom prst="rect">
            <a:avLst/>
          </a:prstGeom>
        </p:spPr>
      </p:pic>
    </p:spTree>
    <p:extLst>
      <p:ext uri="{BB962C8B-B14F-4D97-AF65-F5344CB8AC3E}">
        <p14:creationId xmlns:p14="http://schemas.microsoft.com/office/powerpoint/2010/main" val="12623009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Rounded Corners 23">
            <a:extLst>
              <a:ext uri="{FF2B5EF4-FFF2-40B4-BE49-F238E27FC236}">
                <a16:creationId xmlns:a16="http://schemas.microsoft.com/office/drawing/2014/main" id="{6F7047FD-7052-4570-FFDD-F1A3898CEDC8}"/>
              </a:ext>
            </a:extLst>
          </p:cNvPr>
          <p:cNvSpPr/>
          <p:nvPr/>
        </p:nvSpPr>
        <p:spPr>
          <a:xfrm>
            <a:off x="491283" y="1675452"/>
            <a:ext cx="11209434" cy="4939661"/>
          </a:xfrm>
          <a:prstGeom prst="roundRect">
            <a:avLst>
              <a:gd name="adj" fmla="val 4303"/>
            </a:avLst>
          </a:prstGeom>
          <a:no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t"/>
          <a:lstStyle/>
          <a:p>
            <a:pPr algn="ctr"/>
            <a:r>
              <a:rPr lang="en-GB" sz="1800" b="1">
                <a:solidFill>
                  <a:schemeClr val="tx1"/>
                </a:solidFill>
              </a:rPr>
              <a:t>Tasks to complete in your County/Area/Region (Scotland)</a:t>
            </a:r>
          </a:p>
          <a:p>
            <a:pPr>
              <a:spcBef>
                <a:spcPts val="1800"/>
              </a:spcBef>
            </a:pPr>
            <a:r>
              <a:rPr lang="en-GB" sz="1800" b="1">
                <a:solidFill>
                  <a:schemeClr val="tx1"/>
                </a:solidFill>
              </a:rPr>
              <a:t>What must happen:</a:t>
            </a:r>
          </a:p>
          <a:p>
            <a:pPr marL="353695" indent="-342900">
              <a:spcBef>
                <a:spcPts val="600"/>
              </a:spcBef>
              <a:spcAft>
                <a:spcPts val="600"/>
              </a:spcAft>
              <a:buClr>
                <a:srgbClr val="7414DC"/>
              </a:buClr>
              <a:buSzPct val="125000"/>
              <a:buFont typeface="Arial" panose="020B0604020202020204" pitchFamily="34" charset="0"/>
              <a:buChar char="•"/>
              <a:defRPr/>
            </a:pPr>
            <a:r>
              <a:rPr lang="en-GB" sz="1800">
                <a:solidFill>
                  <a:srgbClr val="000000"/>
                </a:solidFill>
              </a:rPr>
              <a:t>Make sure every Trustee Board have, or are ready to, adopt the membership changes at their next AGM</a:t>
            </a:r>
          </a:p>
          <a:p>
            <a:pPr marL="353695" indent="-342900">
              <a:spcBef>
                <a:spcPts val="600"/>
              </a:spcBef>
              <a:spcAft>
                <a:spcPts val="600"/>
              </a:spcAft>
              <a:buClr>
                <a:srgbClr val="7414DC"/>
              </a:buClr>
              <a:buSzPct val="125000"/>
              <a:buFont typeface="Arial" panose="020B0604020202020204" pitchFamily="34" charset="0"/>
              <a:buChar char="•"/>
              <a:defRPr/>
            </a:pPr>
            <a:r>
              <a:rPr lang="en-GB" sz="1800">
                <a:solidFill>
                  <a:srgbClr val="000000"/>
                </a:solidFill>
              </a:rPr>
              <a:t>Make sure every County, District &amp; Group team has defined its structure and members</a:t>
            </a:r>
          </a:p>
          <a:p>
            <a:pPr marL="353695" indent="-342900">
              <a:spcBef>
                <a:spcPts val="600"/>
              </a:spcBef>
              <a:spcAft>
                <a:spcPts val="600"/>
              </a:spcAft>
              <a:buClr>
                <a:srgbClr val="7414DC"/>
              </a:buClr>
              <a:buSzPct val="125000"/>
              <a:buFont typeface="Arial" panose="020B0604020202020204" pitchFamily="34" charset="0"/>
              <a:buChar char="•"/>
              <a:defRPr/>
            </a:pPr>
            <a:r>
              <a:rPr lang="en-GB" sz="1800">
                <a:solidFill>
                  <a:srgbClr val="000000"/>
                </a:solidFill>
              </a:rPr>
              <a:t>Start forming your Go-Live Support Team</a:t>
            </a:r>
          </a:p>
          <a:p>
            <a:pPr marL="353695" indent="-342900">
              <a:spcBef>
                <a:spcPts val="600"/>
              </a:spcBef>
              <a:spcAft>
                <a:spcPts val="600"/>
              </a:spcAft>
              <a:buClr>
                <a:srgbClr val="7414DC"/>
              </a:buClr>
              <a:buSzPct val="125000"/>
              <a:buFont typeface="Arial" panose="020B0604020202020204" pitchFamily="34" charset="0"/>
              <a:buChar char="•"/>
              <a:defRPr/>
            </a:pPr>
            <a:r>
              <a:rPr lang="en-GB" sz="1800">
                <a:solidFill>
                  <a:srgbClr val="000000"/>
                </a:solidFill>
              </a:rPr>
              <a:t>Maintain training provision and current welcome processes for all current and new volunteers</a:t>
            </a:r>
          </a:p>
          <a:p>
            <a:pPr marL="10795">
              <a:spcBef>
                <a:spcPts val="1800"/>
              </a:spcBef>
              <a:spcAft>
                <a:spcPts val="600"/>
              </a:spcAft>
              <a:buClr>
                <a:srgbClr val="7414DC"/>
              </a:buClr>
              <a:buSzPct val="125000"/>
              <a:defRPr/>
            </a:pPr>
            <a:r>
              <a:rPr lang="en-GB" sz="1800" b="1">
                <a:solidFill>
                  <a:srgbClr val="000000"/>
                </a:solidFill>
              </a:rPr>
              <a:t>What should happen:</a:t>
            </a:r>
          </a:p>
          <a:p>
            <a:pPr marL="296545" indent="-285750">
              <a:spcBef>
                <a:spcPts val="600"/>
              </a:spcBef>
              <a:spcAft>
                <a:spcPts val="600"/>
              </a:spcAft>
              <a:buClr>
                <a:srgbClr val="7414DC"/>
              </a:buClr>
              <a:buSzPct val="125000"/>
              <a:buFont typeface="Arial" panose="020B0604020202020204" pitchFamily="34" charset="0"/>
              <a:buChar char="•"/>
              <a:defRPr/>
            </a:pPr>
            <a:r>
              <a:rPr lang="en-GB" sz="1800">
                <a:solidFill>
                  <a:srgbClr val="000000"/>
                </a:solidFill>
              </a:rPr>
              <a:t>Each County, District &amp; Group informally adopts new teams and titles locally</a:t>
            </a:r>
          </a:p>
          <a:p>
            <a:pPr marL="10795">
              <a:spcBef>
                <a:spcPts val="1800"/>
              </a:spcBef>
              <a:spcAft>
                <a:spcPts val="600"/>
              </a:spcAft>
              <a:buClr>
                <a:srgbClr val="7414DC"/>
              </a:buClr>
              <a:buSzPct val="125000"/>
              <a:defRPr/>
            </a:pPr>
            <a:r>
              <a:rPr lang="en-GB" sz="1800" b="1">
                <a:solidFill>
                  <a:srgbClr val="000000"/>
                </a:solidFill>
              </a:rPr>
              <a:t>What must not happen:</a:t>
            </a:r>
          </a:p>
          <a:p>
            <a:pPr marL="285750" indent="-285750">
              <a:spcBef>
                <a:spcPts val="600"/>
              </a:spcBef>
              <a:spcAft>
                <a:spcPts val="600"/>
              </a:spcAft>
              <a:buClr>
                <a:srgbClr val="7414DC"/>
              </a:buClr>
              <a:buSzPct val="125000"/>
              <a:buFont typeface="Arial" panose="020B0604020202020204" pitchFamily="34" charset="0"/>
              <a:buChar char="•"/>
              <a:defRPr/>
            </a:pPr>
            <a:r>
              <a:rPr lang="en-GB" sz="1800">
                <a:solidFill>
                  <a:srgbClr val="000000"/>
                </a:solidFill>
              </a:rPr>
              <a:t>Volunteers working outside of current rules in POR (E.G. Appt. Panels, Role training requirements)</a:t>
            </a:r>
          </a:p>
        </p:txBody>
      </p:sp>
      <p:sp>
        <p:nvSpPr>
          <p:cNvPr id="3" name="TextBox 2">
            <a:extLst>
              <a:ext uri="{FF2B5EF4-FFF2-40B4-BE49-F238E27FC236}">
                <a16:creationId xmlns:a16="http://schemas.microsoft.com/office/drawing/2014/main" id="{40EED6E7-1E03-7F77-775C-8B2766E5F423}"/>
              </a:ext>
            </a:extLst>
          </p:cNvPr>
          <p:cNvSpPr txBox="1"/>
          <p:nvPr/>
        </p:nvSpPr>
        <p:spPr>
          <a:xfrm>
            <a:off x="429215" y="591312"/>
            <a:ext cx="6621665" cy="954107"/>
          </a:xfrm>
          <a:prstGeom prst="rect">
            <a:avLst/>
          </a:prstGeom>
          <a:noFill/>
        </p:spPr>
        <p:txBody>
          <a:bodyPr wrap="square" lIns="91440" tIns="45720" rIns="91440" bIns="45720" anchor="t">
            <a:spAutoFit/>
          </a:bodyPr>
          <a:lstStyle/>
          <a:p>
            <a:pPr marL="64770">
              <a:spcBef>
                <a:spcPts val="2145"/>
              </a:spcBef>
            </a:pPr>
            <a:r>
              <a:rPr lang="en-GB" sz="2800" b="1">
                <a:solidFill>
                  <a:srgbClr val="7413DC"/>
                </a:solidFill>
                <a:latin typeface="Nunito Sans Black"/>
                <a:cs typeface="Nunito Sans Black"/>
              </a:rPr>
              <a:t>Introducing new ways of working - Now into Summer ‘24</a:t>
            </a:r>
          </a:p>
        </p:txBody>
      </p:sp>
      <p:cxnSp>
        <p:nvCxnSpPr>
          <p:cNvPr id="4" name="Straight Connector 3">
            <a:extLst>
              <a:ext uri="{FF2B5EF4-FFF2-40B4-BE49-F238E27FC236}">
                <a16:creationId xmlns:a16="http://schemas.microsoft.com/office/drawing/2014/main" id="{9F529F51-28A2-C9A6-275D-66F6552F0D94}"/>
              </a:ext>
            </a:extLst>
          </p:cNvPr>
          <p:cNvCxnSpPr/>
          <p:nvPr/>
        </p:nvCxnSpPr>
        <p:spPr>
          <a:xfrm>
            <a:off x="491283" y="2153478"/>
            <a:ext cx="1120943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69695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3">
            <a:extLst>
              <a:ext uri="{FF2B5EF4-FFF2-40B4-BE49-F238E27FC236}">
                <a16:creationId xmlns:a16="http://schemas.microsoft.com/office/drawing/2014/main" id="{F0E78806-A03B-0FBE-97E3-82CBD067D0C8}"/>
              </a:ext>
            </a:extLst>
          </p:cNvPr>
          <p:cNvSpPr txBox="1">
            <a:spLocks/>
          </p:cNvSpPr>
          <p:nvPr/>
        </p:nvSpPr>
        <p:spPr>
          <a:xfrm>
            <a:off x="591269" y="5103719"/>
            <a:ext cx="9529763" cy="1025281"/>
          </a:xfrm>
          <a:prstGeom prst="rect">
            <a:avLst/>
          </a:prstGeom>
        </p:spPr>
        <p:txBody>
          <a:bodyPr vert="horz" lIns="0" tIns="0" rIns="0" bIns="0" rtlCol="0" anchor="t">
            <a:normAutofit/>
          </a:bodyPr>
          <a:lstStyle>
            <a:lvl1pPr marL="10800" indent="0" eaLnBrk="1" hangingPunct="1">
              <a:buClr>
                <a:schemeClr val="tx2"/>
              </a:buClr>
              <a:buSzPct val="125000"/>
              <a:buFont typeface="Arial" panose="020B0604020202020204" pitchFamily="34" charset="0"/>
              <a:buNone/>
              <a:tabLst/>
              <a:defRPr lang="en-US" sz="4050" b="0" i="0" kern="1200" spc="-53" smtClean="0">
                <a:solidFill>
                  <a:srgbClr val="FFFFFF"/>
                </a:solidFill>
                <a:latin typeface="Nunito Sans Black" charset="0"/>
                <a:ea typeface="Nunito Sans Black" charset="0"/>
                <a:cs typeface="Nunito Sans Black" charset="0"/>
              </a:defRPr>
            </a:lvl1pPr>
            <a:lvl2pPr marL="0" indent="0" algn="l" defTabSz="685800" rtl="0" eaLnBrk="1" latinLnBrk="0" hangingPunct="1">
              <a:lnSpc>
                <a:spcPct val="100000"/>
              </a:lnSpc>
              <a:spcBef>
                <a:spcPts val="90"/>
              </a:spcBef>
              <a:buClr>
                <a:schemeClr val="tx2"/>
              </a:buClr>
              <a:buSzPct val="125000"/>
              <a:buFont typeface="Arial" panose="020B0604020202020204" pitchFamily="34" charset="0"/>
              <a:buNone/>
              <a:tabLst/>
              <a:defRPr lang="en-US" sz="2550" b="0" i="0" kern="1200" spc="-45" dirty="0" smtClean="0">
                <a:solidFill>
                  <a:srgbClr val="FFFFFF"/>
                </a:solidFill>
                <a:latin typeface="Nunito Sans" charset="0"/>
                <a:ea typeface="Nunito Sans" charset="0"/>
                <a:cs typeface="Nunito Sans" charset="0"/>
              </a:defRPr>
            </a:lvl2pPr>
            <a:lvl3pPr marL="9525" indent="-122400" algn="l" defTabSz="685800" rtl="0" eaLnBrk="1" latinLnBrk="0" hangingPunct="1">
              <a:lnSpc>
                <a:spcPct val="100000"/>
              </a:lnSpc>
              <a:spcBef>
                <a:spcPts val="90"/>
              </a:spcBef>
              <a:buClr>
                <a:schemeClr val="tx1"/>
              </a:buClr>
              <a:buSzPct val="125000"/>
              <a:buFont typeface="Arial" panose="020B0604020202020204" pitchFamily="34" charset="0"/>
              <a:buChar char="•"/>
              <a:tabLst/>
              <a:defRPr lang="en-US" sz="2550" b="0" i="0" kern="1200" spc="-45" dirty="0" smtClean="0">
                <a:solidFill>
                  <a:srgbClr val="FFFFFF"/>
                </a:solidFill>
                <a:latin typeface="Nunito Sans" charset="0"/>
                <a:ea typeface="Nunito Sans" charset="0"/>
                <a:cs typeface="Nunito Sans" charset="0"/>
              </a:defRPr>
            </a:lvl3pPr>
            <a:lvl4pPr marL="9525" indent="-122400" algn="l" defTabSz="685800" rtl="0" eaLnBrk="1" latinLnBrk="0" hangingPunct="1">
              <a:lnSpc>
                <a:spcPct val="100000"/>
              </a:lnSpc>
              <a:spcBef>
                <a:spcPts val="90"/>
              </a:spcBef>
              <a:buClr>
                <a:schemeClr val="tx1"/>
              </a:buClr>
              <a:buSzPct val="125000"/>
              <a:buFont typeface="Arial" panose="020B0604020202020204" pitchFamily="34" charset="0"/>
              <a:buChar char="•"/>
              <a:tabLst/>
              <a:defRPr lang="en-US" sz="2550" b="0" i="0" kern="1200" spc="-45" dirty="0" smtClean="0">
                <a:solidFill>
                  <a:srgbClr val="FFFFFF"/>
                </a:solidFill>
                <a:latin typeface="Nunito Sans" charset="0"/>
                <a:ea typeface="Nunito Sans" charset="0"/>
                <a:cs typeface="Nunito Sans" charset="0"/>
              </a:defRPr>
            </a:lvl4pPr>
            <a:lvl5pPr marL="9525" indent="-122400" algn="l" defTabSz="685800" rtl="0" eaLnBrk="1" latinLnBrk="0" hangingPunct="1">
              <a:lnSpc>
                <a:spcPct val="100000"/>
              </a:lnSpc>
              <a:spcBef>
                <a:spcPts val="90"/>
              </a:spcBef>
              <a:buClr>
                <a:schemeClr val="tx2"/>
              </a:buClr>
              <a:buSzPct val="125000"/>
              <a:buFont typeface="Arial" panose="020B0604020202020204" pitchFamily="34" charset="0"/>
              <a:buChar char="•"/>
              <a:tabLst/>
              <a:defRPr lang="en-US" sz="2550" b="0" i="0" kern="1200" spc="-45" dirty="0">
                <a:solidFill>
                  <a:srgbClr val="FFFFFF"/>
                </a:solidFill>
                <a:latin typeface="Nunito Sans" charset="0"/>
                <a:ea typeface="Nunito Sans" charset="0"/>
                <a:cs typeface="Nunito Sans" charset="0"/>
              </a:defRPr>
            </a:lvl5pPr>
            <a:lvl6pPr marL="1714500" eaLnBrk="1" hangingPunct="1">
              <a:defRPr>
                <a:latin typeface="+mn-lt"/>
                <a:ea typeface="+mn-ea"/>
                <a:cs typeface="+mn-cs"/>
              </a:defRPr>
            </a:lvl6pPr>
            <a:lvl7pPr marL="2057400" eaLnBrk="1" hangingPunct="1">
              <a:defRPr>
                <a:latin typeface="+mn-lt"/>
                <a:ea typeface="+mn-ea"/>
                <a:cs typeface="+mn-cs"/>
              </a:defRPr>
            </a:lvl7pPr>
            <a:lvl8pPr marL="2400300" eaLnBrk="1" hangingPunct="1">
              <a:defRPr>
                <a:latin typeface="+mn-lt"/>
                <a:ea typeface="+mn-ea"/>
                <a:cs typeface="+mn-cs"/>
              </a:defRPr>
            </a:lvl8pPr>
            <a:lvl9pPr marL="2743200" eaLnBrk="1" hangingPunct="1">
              <a:defRPr>
                <a:latin typeface="+mn-lt"/>
                <a:ea typeface="+mn-ea"/>
                <a:cs typeface="+mn-cs"/>
              </a:defRPr>
            </a:lvl9pPr>
          </a:lstStyle>
          <a:p>
            <a:pPr marL="10795" defTabSz="914400"/>
            <a:r>
              <a:rPr lang="en-US">
                <a:solidFill>
                  <a:schemeClr val="tx2"/>
                </a:solidFill>
              </a:rPr>
              <a:t>Any Questions?</a:t>
            </a:r>
          </a:p>
        </p:txBody>
      </p:sp>
      <p:pic>
        <p:nvPicPr>
          <p:cNvPr id="3" name="Graphic 2" descr="Thought bubble outline">
            <a:extLst>
              <a:ext uri="{FF2B5EF4-FFF2-40B4-BE49-F238E27FC236}">
                <a16:creationId xmlns:a16="http://schemas.microsoft.com/office/drawing/2014/main" id="{CCCB41DA-79BD-0D05-4368-0E61B5A9AD5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053111" y="2805223"/>
            <a:ext cx="2700000" cy="2700000"/>
          </a:xfrm>
          <a:prstGeom prst="rect">
            <a:avLst/>
          </a:prstGeom>
        </p:spPr>
      </p:pic>
      <p:pic>
        <p:nvPicPr>
          <p:cNvPr id="8" name="Graphic 7" descr="Lightbulb and gear outline">
            <a:extLst>
              <a:ext uri="{FF2B5EF4-FFF2-40B4-BE49-F238E27FC236}">
                <a16:creationId xmlns:a16="http://schemas.microsoft.com/office/drawing/2014/main" id="{F561D2E0-CE73-0719-9B77-E9FA5B7C703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335190" y="1079802"/>
            <a:ext cx="2700000" cy="2700000"/>
          </a:xfrm>
          <a:prstGeom prst="rect">
            <a:avLst/>
          </a:prstGeom>
        </p:spPr>
      </p:pic>
      <p:pic>
        <p:nvPicPr>
          <p:cNvPr id="10" name="Graphic 9" descr="Chat bubble outline">
            <a:extLst>
              <a:ext uri="{FF2B5EF4-FFF2-40B4-BE49-F238E27FC236}">
                <a16:creationId xmlns:a16="http://schemas.microsoft.com/office/drawing/2014/main" id="{969CDB01-52C8-EE15-65C3-FDDA999CF71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353011" y="1138510"/>
            <a:ext cx="2700000" cy="2700000"/>
          </a:xfrm>
          <a:prstGeom prst="rect">
            <a:avLst/>
          </a:prstGeom>
        </p:spPr>
      </p:pic>
    </p:spTree>
    <p:extLst>
      <p:ext uri="{BB962C8B-B14F-4D97-AF65-F5344CB8AC3E}">
        <p14:creationId xmlns:p14="http://schemas.microsoft.com/office/powerpoint/2010/main" val="39571509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 Placeholder 3">
            <a:extLst>
              <a:ext uri="{FF2B5EF4-FFF2-40B4-BE49-F238E27FC236}">
                <a16:creationId xmlns:a16="http://schemas.microsoft.com/office/drawing/2014/main" id="{3A70A103-ACF9-1545-4C8E-9F999942B3D8}"/>
              </a:ext>
            </a:extLst>
          </p:cNvPr>
          <p:cNvSpPr txBox="1">
            <a:spLocks/>
          </p:cNvSpPr>
          <p:nvPr/>
        </p:nvSpPr>
        <p:spPr>
          <a:xfrm>
            <a:off x="363490" y="2080352"/>
            <a:ext cx="9898891" cy="1025281"/>
          </a:xfrm>
          <a:prstGeom prst="rect">
            <a:avLst/>
          </a:prstGeom>
        </p:spPr>
        <p:txBody>
          <a:bodyPr vert="horz" lIns="0" tIns="0" rIns="0" bIns="0" rtlCol="0" anchor="t">
            <a:normAutofit fontScale="92500" lnSpcReduction="20000"/>
          </a:bodyPr>
          <a:lstStyle>
            <a:lvl1pPr marL="10800" indent="0" eaLnBrk="1" hangingPunct="1">
              <a:buClr>
                <a:schemeClr val="tx2"/>
              </a:buClr>
              <a:buSzPct val="125000"/>
              <a:buFont typeface="Arial" panose="020B0604020202020204" pitchFamily="34" charset="0"/>
              <a:buNone/>
              <a:tabLst/>
              <a:defRPr lang="en-US" sz="4050" b="0" i="0" kern="1200" spc="-53" smtClean="0">
                <a:solidFill>
                  <a:srgbClr val="FFFFFF"/>
                </a:solidFill>
                <a:latin typeface="Nunito Sans Black" charset="0"/>
                <a:ea typeface="Nunito Sans Black" charset="0"/>
                <a:cs typeface="Nunito Sans Black" charset="0"/>
              </a:defRPr>
            </a:lvl1pPr>
            <a:lvl2pPr marL="0" indent="0" algn="l" defTabSz="685800" rtl="0" eaLnBrk="1" latinLnBrk="0" hangingPunct="1">
              <a:lnSpc>
                <a:spcPct val="100000"/>
              </a:lnSpc>
              <a:spcBef>
                <a:spcPts val="90"/>
              </a:spcBef>
              <a:buClr>
                <a:schemeClr val="tx2"/>
              </a:buClr>
              <a:buSzPct val="125000"/>
              <a:buFont typeface="Arial" panose="020B0604020202020204" pitchFamily="34" charset="0"/>
              <a:buNone/>
              <a:tabLst/>
              <a:defRPr lang="en-US" sz="2550" b="0" i="0" kern="1200" spc="-45" dirty="0" smtClean="0">
                <a:solidFill>
                  <a:srgbClr val="FFFFFF"/>
                </a:solidFill>
                <a:latin typeface="Nunito Sans" charset="0"/>
                <a:ea typeface="Nunito Sans" charset="0"/>
                <a:cs typeface="Nunito Sans" charset="0"/>
              </a:defRPr>
            </a:lvl2pPr>
            <a:lvl3pPr marL="9525" indent="-122400" algn="l" defTabSz="685800" rtl="0" eaLnBrk="1" latinLnBrk="0" hangingPunct="1">
              <a:lnSpc>
                <a:spcPct val="100000"/>
              </a:lnSpc>
              <a:spcBef>
                <a:spcPts val="90"/>
              </a:spcBef>
              <a:buClr>
                <a:schemeClr val="tx1"/>
              </a:buClr>
              <a:buSzPct val="125000"/>
              <a:buFont typeface="Arial" panose="020B0604020202020204" pitchFamily="34" charset="0"/>
              <a:buChar char="•"/>
              <a:tabLst/>
              <a:defRPr lang="en-US" sz="2550" b="0" i="0" kern="1200" spc="-45" dirty="0" smtClean="0">
                <a:solidFill>
                  <a:srgbClr val="FFFFFF"/>
                </a:solidFill>
                <a:latin typeface="Nunito Sans" charset="0"/>
                <a:ea typeface="Nunito Sans" charset="0"/>
                <a:cs typeface="Nunito Sans" charset="0"/>
              </a:defRPr>
            </a:lvl3pPr>
            <a:lvl4pPr marL="9525" indent="-122400" algn="l" defTabSz="685800" rtl="0" eaLnBrk="1" latinLnBrk="0" hangingPunct="1">
              <a:lnSpc>
                <a:spcPct val="100000"/>
              </a:lnSpc>
              <a:spcBef>
                <a:spcPts val="90"/>
              </a:spcBef>
              <a:buClr>
                <a:schemeClr val="tx1"/>
              </a:buClr>
              <a:buSzPct val="125000"/>
              <a:buFont typeface="Arial" panose="020B0604020202020204" pitchFamily="34" charset="0"/>
              <a:buChar char="•"/>
              <a:tabLst/>
              <a:defRPr lang="en-US" sz="2550" b="0" i="0" kern="1200" spc="-45" dirty="0" smtClean="0">
                <a:solidFill>
                  <a:srgbClr val="FFFFFF"/>
                </a:solidFill>
                <a:latin typeface="Nunito Sans" charset="0"/>
                <a:ea typeface="Nunito Sans" charset="0"/>
                <a:cs typeface="Nunito Sans" charset="0"/>
              </a:defRPr>
            </a:lvl4pPr>
            <a:lvl5pPr marL="9525" indent="-122400" algn="l" defTabSz="685800" rtl="0" eaLnBrk="1" latinLnBrk="0" hangingPunct="1">
              <a:lnSpc>
                <a:spcPct val="100000"/>
              </a:lnSpc>
              <a:spcBef>
                <a:spcPts val="90"/>
              </a:spcBef>
              <a:buClr>
                <a:schemeClr val="tx2"/>
              </a:buClr>
              <a:buSzPct val="125000"/>
              <a:buFont typeface="Arial" panose="020B0604020202020204" pitchFamily="34" charset="0"/>
              <a:buChar char="•"/>
              <a:tabLst/>
              <a:defRPr lang="en-US" sz="2550" b="0" i="0" kern="1200" spc="-45" dirty="0">
                <a:solidFill>
                  <a:srgbClr val="FFFFFF"/>
                </a:solidFill>
                <a:latin typeface="Nunito Sans" charset="0"/>
                <a:ea typeface="Nunito Sans" charset="0"/>
                <a:cs typeface="Nunito Sans" charset="0"/>
              </a:defRPr>
            </a:lvl5pPr>
            <a:lvl6pPr marL="1714500" eaLnBrk="1" hangingPunct="1">
              <a:defRPr>
                <a:latin typeface="+mn-lt"/>
                <a:ea typeface="+mn-ea"/>
                <a:cs typeface="+mn-cs"/>
              </a:defRPr>
            </a:lvl6pPr>
            <a:lvl7pPr marL="2057400" eaLnBrk="1" hangingPunct="1">
              <a:defRPr>
                <a:latin typeface="+mn-lt"/>
                <a:ea typeface="+mn-ea"/>
                <a:cs typeface="+mn-cs"/>
              </a:defRPr>
            </a:lvl7pPr>
            <a:lvl8pPr marL="2400300" eaLnBrk="1" hangingPunct="1">
              <a:defRPr>
                <a:latin typeface="+mn-lt"/>
                <a:ea typeface="+mn-ea"/>
                <a:cs typeface="+mn-cs"/>
              </a:defRPr>
            </a:lvl8pPr>
            <a:lvl9pPr marL="2743200" eaLnBrk="1" hangingPunct="1">
              <a:defRPr>
                <a:latin typeface="+mn-lt"/>
                <a:ea typeface="+mn-ea"/>
                <a:cs typeface="+mn-cs"/>
              </a:defRPr>
            </a:lvl9pPr>
          </a:lstStyle>
          <a:p>
            <a:pPr marL="64770">
              <a:spcBef>
                <a:spcPts val="2145"/>
              </a:spcBef>
            </a:pPr>
            <a:r>
              <a:rPr lang="en-GB" sz="4000" b="1">
                <a:solidFill>
                  <a:schemeClr val="bg1"/>
                </a:solidFill>
                <a:latin typeface="Nunito Sans Black"/>
                <a:cs typeface="Nunito Sans Black"/>
              </a:rPr>
              <a:t>Preparing for digital tools and processes - Circa. 60 days before Compass freeze</a:t>
            </a:r>
          </a:p>
        </p:txBody>
      </p:sp>
      <p:grpSp>
        <p:nvGrpSpPr>
          <p:cNvPr id="7" name="Group 6">
            <a:extLst>
              <a:ext uri="{FF2B5EF4-FFF2-40B4-BE49-F238E27FC236}">
                <a16:creationId xmlns:a16="http://schemas.microsoft.com/office/drawing/2014/main" id="{66441632-7541-0371-9938-B95DD3F997A4}"/>
              </a:ext>
            </a:extLst>
          </p:cNvPr>
          <p:cNvGrpSpPr/>
          <p:nvPr/>
        </p:nvGrpSpPr>
        <p:grpSpPr>
          <a:xfrm>
            <a:off x="447897" y="3429000"/>
            <a:ext cx="11296206" cy="2576255"/>
            <a:chOff x="447897" y="2346972"/>
            <a:chExt cx="11296206" cy="2576255"/>
          </a:xfrm>
        </p:grpSpPr>
        <p:sp>
          <p:nvSpPr>
            <p:cNvPr id="15" name="Arrow: Right 14">
              <a:extLst>
                <a:ext uri="{FF2B5EF4-FFF2-40B4-BE49-F238E27FC236}">
                  <a16:creationId xmlns:a16="http://schemas.microsoft.com/office/drawing/2014/main" id="{DBF96397-7B6E-573B-68F2-56E934A20CC0}"/>
                </a:ext>
              </a:extLst>
            </p:cNvPr>
            <p:cNvSpPr/>
            <p:nvPr/>
          </p:nvSpPr>
          <p:spPr>
            <a:xfrm>
              <a:off x="447897" y="2346972"/>
              <a:ext cx="11296206" cy="567558"/>
            </a:xfrm>
            <a:prstGeom prst="rightArrow">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1"/>
                <a:t>Introducing and embedding culture changes*</a:t>
              </a:r>
            </a:p>
          </p:txBody>
        </p:sp>
        <p:sp>
          <p:nvSpPr>
            <p:cNvPr id="17" name="Rectangle: Rounded Corners 16">
              <a:extLst>
                <a:ext uri="{FF2B5EF4-FFF2-40B4-BE49-F238E27FC236}">
                  <a16:creationId xmlns:a16="http://schemas.microsoft.com/office/drawing/2014/main" id="{BADCE634-AD5B-3D34-A3A2-07C528ED62D5}"/>
                </a:ext>
              </a:extLst>
            </p:cNvPr>
            <p:cNvSpPr/>
            <p:nvPr/>
          </p:nvSpPr>
          <p:spPr>
            <a:xfrm>
              <a:off x="7158806" y="3695624"/>
              <a:ext cx="2576881" cy="567557"/>
            </a:xfrm>
            <a:prstGeom prst="round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1"/>
                <a:t>Moving to digital tools &amp; processes </a:t>
              </a:r>
            </a:p>
          </p:txBody>
        </p:sp>
        <p:sp>
          <p:nvSpPr>
            <p:cNvPr id="18" name="Rectangle: Rounded Corners 17">
              <a:extLst>
                <a:ext uri="{FF2B5EF4-FFF2-40B4-BE49-F238E27FC236}">
                  <a16:creationId xmlns:a16="http://schemas.microsoft.com/office/drawing/2014/main" id="{975B72E1-E1DA-3922-B7D6-8D593FD16C37}"/>
                </a:ext>
              </a:extLst>
            </p:cNvPr>
            <p:cNvSpPr/>
            <p:nvPr/>
          </p:nvSpPr>
          <p:spPr>
            <a:xfrm>
              <a:off x="8539079" y="4355670"/>
              <a:ext cx="1196608" cy="567557"/>
            </a:xfrm>
            <a:prstGeom prst="round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1"/>
                <a:t>Go-Live Support</a:t>
              </a:r>
            </a:p>
          </p:txBody>
        </p:sp>
        <p:sp>
          <p:nvSpPr>
            <p:cNvPr id="19" name="Rectangle: Rounded Corners 18">
              <a:extLst>
                <a:ext uri="{FF2B5EF4-FFF2-40B4-BE49-F238E27FC236}">
                  <a16:creationId xmlns:a16="http://schemas.microsoft.com/office/drawing/2014/main" id="{70764577-DAD5-D81F-8CB7-EF555299E037}"/>
                </a:ext>
              </a:extLst>
            </p:cNvPr>
            <p:cNvSpPr/>
            <p:nvPr/>
          </p:nvSpPr>
          <p:spPr>
            <a:xfrm>
              <a:off x="7158806" y="4355669"/>
              <a:ext cx="1310119" cy="567557"/>
            </a:xfrm>
            <a:prstGeom prst="round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1"/>
                <a:t>Compass Freeze</a:t>
              </a:r>
            </a:p>
          </p:txBody>
        </p:sp>
        <p:sp>
          <p:nvSpPr>
            <p:cNvPr id="20" name="Rectangle: Rounded Corners 19">
              <a:extLst>
                <a:ext uri="{FF2B5EF4-FFF2-40B4-BE49-F238E27FC236}">
                  <a16:creationId xmlns:a16="http://schemas.microsoft.com/office/drawing/2014/main" id="{778F270F-4FEE-AD1C-A9D1-7B2AB836EAF1}"/>
                </a:ext>
              </a:extLst>
            </p:cNvPr>
            <p:cNvSpPr/>
            <p:nvPr/>
          </p:nvSpPr>
          <p:spPr>
            <a:xfrm>
              <a:off x="447897" y="3695620"/>
              <a:ext cx="3841322" cy="567559"/>
            </a:xfrm>
            <a:prstGeom prst="round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1"/>
                <a:t>Introducing new ways of working</a:t>
              </a:r>
            </a:p>
          </p:txBody>
        </p:sp>
        <p:sp>
          <p:nvSpPr>
            <p:cNvPr id="21" name="Rectangle: Rounded Corners 20">
              <a:extLst>
                <a:ext uri="{FF2B5EF4-FFF2-40B4-BE49-F238E27FC236}">
                  <a16:creationId xmlns:a16="http://schemas.microsoft.com/office/drawing/2014/main" id="{7C0D0E2E-E5D0-227A-A932-C965EAF2869F}"/>
                </a:ext>
              </a:extLst>
            </p:cNvPr>
            <p:cNvSpPr/>
            <p:nvPr/>
          </p:nvSpPr>
          <p:spPr>
            <a:xfrm>
              <a:off x="4395442" y="3695620"/>
              <a:ext cx="2657141" cy="567559"/>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1"/>
                <a:t>Preparing for the digital tools &amp; processes</a:t>
              </a:r>
            </a:p>
          </p:txBody>
        </p:sp>
        <p:sp>
          <p:nvSpPr>
            <p:cNvPr id="22" name="Rectangle: Rounded Corners 21">
              <a:extLst>
                <a:ext uri="{FF2B5EF4-FFF2-40B4-BE49-F238E27FC236}">
                  <a16:creationId xmlns:a16="http://schemas.microsoft.com/office/drawing/2014/main" id="{70E91E8B-09FA-B51C-5D7A-3F8ED376AE8D}"/>
                </a:ext>
              </a:extLst>
            </p:cNvPr>
            <p:cNvSpPr/>
            <p:nvPr/>
          </p:nvSpPr>
          <p:spPr>
            <a:xfrm>
              <a:off x="9841909" y="3695622"/>
              <a:ext cx="1902194" cy="567557"/>
            </a:xfrm>
            <a:prstGeom prst="round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1"/>
                <a:t>Embedding our new ways of working</a:t>
              </a:r>
            </a:p>
          </p:txBody>
        </p:sp>
        <p:sp>
          <p:nvSpPr>
            <p:cNvPr id="23" name="Rectangle: Rounded Corners 22">
              <a:extLst>
                <a:ext uri="{FF2B5EF4-FFF2-40B4-BE49-F238E27FC236}">
                  <a16:creationId xmlns:a16="http://schemas.microsoft.com/office/drawing/2014/main" id="{5144150B-1FA0-E79E-E308-131FE1A57DF2}"/>
                </a:ext>
              </a:extLst>
            </p:cNvPr>
            <p:cNvSpPr/>
            <p:nvPr/>
          </p:nvSpPr>
          <p:spPr>
            <a:xfrm>
              <a:off x="447897" y="3005970"/>
              <a:ext cx="3841322" cy="567559"/>
            </a:xfrm>
            <a:prstGeom prst="round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1">
                  <a:solidFill>
                    <a:sysClr val="windowText" lastClr="000000"/>
                  </a:solidFill>
                </a:rPr>
                <a:t>Now - Summer ‘24</a:t>
              </a:r>
            </a:p>
          </p:txBody>
        </p:sp>
        <p:sp>
          <p:nvSpPr>
            <p:cNvPr id="24" name="Rectangle: Rounded Corners 23">
              <a:extLst>
                <a:ext uri="{FF2B5EF4-FFF2-40B4-BE49-F238E27FC236}">
                  <a16:creationId xmlns:a16="http://schemas.microsoft.com/office/drawing/2014/main" id="{B8428442-8EFE-E9F1-A27A-35544BF6BEA5}"/>
                </a:ext>
              </a:extLst>
            </p:cNvPr>
            <p:cNvSpPr/>
            <p:nvPr/>
          </p:nvSpPr>
          <p:spPr>
            <a:xfrm>
              <a:off x="4395442" y="3005970"/>
              <a:ext cx="2657141" cy="567559"/>
            </a:xfrm>
            <a:prstGeom prst="roundRect">
              <a:avLst/>
            </a:prstGeom>
            <a:solidFill>
              <a:schemeClr val="bg1"/>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1">
                  <a:solidFill>
                    <a:sysClr val="windowText" lastClr="000000"/>
                  </a:solidFill>
                </a:rPr>
                <a:t>Circa. 60 days prior to Compass freeze</a:t>
              </a:r>
            </a:p>
          </p:txBody>
        </p:sp>
        <p:sp>
          <p:nvSpPr>
            <p:cNvPr id="25" name="Rectangle: Rounded Corners 24">
              <a:extLst>
                <a:ext uri="{FF2B5EF4-FFF2-40B4-BE49-F238E27FC236}">
                  <a16:creationId xmlns:a16="http://schemas.microsoft.com/office/drawing/2014/main" id="{5CCD80B6-CD9D-11E6-B749-F0BDFEC0BC16}"/>
                </a:ext>
              </a:extLst>
            </p:cNvPr>
            <p:cNvSpPr/>
            <p:nvPr/>
          </p:nvSpPr>
          <p:spPr>
            <a:xfrm>
              <a:off x="7158806" y="3005970"/>
              <a:ext cx="2576881" cy="567559"/>
            </a:xfrm>
            <a:prstGeom prst="round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1">
                  <a:solidFill>
                    <a:sysClr val="windowText" lastClr="000000"/>
                  </a:solidFill>
                </a:rPr>
                <a:t>After Summer ‘24</a:t>
              </a:r>
            </a:p>
          </p:txBody>
        </p:sp>
        <p:sp>
          <p:nvSpPr>
            <p:cNvPr id="26" name="Rectangle: Rounded Corners 25">
              <a:extLst>
                <a:ext uri="{FF2B5EF4-FFF2-40B4-BE49-F238E27FC236}">
                  <a16:creationId xmlns:a16="http://schemas.microsoft.com/office/drawing/2014/main" id="{68CF7AC7-475D-EAC0-3DC1-7BE0FD64E755}"/>
                </a:ext>
              </a:extLst>
            </p:cNvPr>
            <p:cNvSpPr/>
            <p:nvPr/>
          </p:nvSpPr>
          <p:spPr>
            <a:xfrm>
              <a:off x="9841909" y="3005970"/>
              <a:ext cx="1902194" cy="567559"/>
            </a:xfrm>
            <a:prstGeom prst="round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b="1">
                  <a:solidFill>
                    <a:sysClr val="windowText" lastClr="000000"/>
                  </a:solidFill>
                </a:rPr>
                <a:t>After move to digital tools</a:t>
              </a:r>
            </a:p>
          </p:txBody>
        </p:sp>
      </p:grpSp>
    </p:spTree>
    <p:extLst>
      <p:ext uri="{BB962C8B-B14F-4D97-AF65-F5344CB8AC3E}">
        <p14:creationId xmlns:p14="http://schemas.microsoft.com/office/powerpoint/2010/main" val="412908835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Rounded Corners 23">
            <a:extLst>
              <a:ext uri="{FF2B5EF4-FFF2-40B4-BE49-F238E27FC236}">
                <a16:creationId xmlns:a16="http://schemas.microsoft.com/office/drawing/2014/main" id="{6F7047FD-7052-4570-FFDD-F1A3898CEDC8}"/>
              </a:ext>
            </a:extLst>
          </p:cNvPr>
          <p:cNvSpPr/>
          <p:nvPr/>
        </p:nvSpPr>
        <p:spPr>
          <a:xfrm>
            <a:off x="3141587" y="1944332"/>
            <a:ext cx="5908825" cy="4294221"/>
          </a:xfrm>
          <a:prstGeom prst="roundRect">
            <a:avLst>
              <a:gd name="adj" fmla="val 4303"/>
            </a:avLst>
          </a:prstGeom>
          <a:no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GB" sz="2400" b="1">
              <a:solidFill>
                <a:schemeClr val="tx1"/>
              </a:solidFill>
            </a:endParaRPr>
          </a:p>
          <a:p>
            <a:pPr algn="ctr"/>
            <a:r>
              <a:rPr lang="en-GB" sz="2400" b="1">
                <a:solidFill>
                  <a:schemeClr val="tx1"/>
                </a:solidFill>
              </a:rPr>
              <a:t>What’s happening during this phase?</a:t>
            </a:r>
          </a:p>
          <a:p>
            <a:pPr algn="ctr"/>
            <a:endParaRPr lang="en-GB" sz="2400" b="1">
              <a:solidFill>
                <a:schemeClr val="tx1"/>
              </a:solidFill>
            </a:endParaRPr>
          </a:p>
          <a:p>
            <a:pPr marL="353695" indent="-342900">
              <a:spcBef>
                <a:spcPts val="600"/>
              </a:spcBef>
              <a:spcAft>
                <a:spcPts val="600"/>
              </a:spcAft>
              <a:buClr>
                <a:srgbClr val="7414DC"/>
              </a:buClr>
              <a:buSzPct val="125000"/>
              <a:buFont typeface="Arial" panose="020B0604020202020204" pitchFamily="34" charset="0"/>
              <a:buChar char="•"/>
              <a:defRPr/>
            </a:pPr>
            <a:r>
              <a:rPr lang="en-GB" sz="2000">
                <a:solidFill>
                  <a:srgbClr val="000000"/>
                </a:solidFill>
              </a:rPr>
              <a:t>Making sure all data is up to date on Compass</a:t>
            </a:r>
          </a:p>
          <a:p>
            <a:pPr marL="353695" indent="-342900">
              <a:spcBef>
                <a:spcPts val="600"/>
              </a:spcBef>
              <a:spcAft>
                <a:spcPts val="600"/>
              </a:spcAft>
              <a:buClr>
                <a:srgbClr val="7414DC"/>
              </a:buClr>
              <a:buSzPct val="125000"/>
              <a:buFont typeface="Arial"/>
              <a:buChar char="•"/>
              <a:defRPr/>
            </a:pPr>
            <a:r>
              <a:rPr lang="en-GB" sz="2000">
                <a:solidFill>
                  <a:srgbClr val="000000"/>
                </a:solidFill>
              </a:rPr>
              <a:t>Preparing locally for new ways of working</a:t>
            </a:r>
          </a:p>
          <a:p>
            <a:pPr marL="353695" indent="-342900">
              <a:spcBef>
                <a:spcPts val="600"/>
              </a:spcBef>
              <a:spcAft>
                <a:spcPts val="600"/>
              </a:spcAft>
              <a:buClr>
                <a:srgbClr val="7414DC"/>
              </a:buClr>
              <a:buSzPct val="125000"/>
              <a:buFont typeface="Arial"/>
              <a:buChar char="•"/>
              <a:defRPr/>
            </a:pPr>
            <a:r>
              <a:rPr lang="en-GB" sz="2000">
                <a:solidFill>
                  <a:srgbClr val="000000"/>
                </a:solidFill>
              </a:rPr>
              <a:t>Implementing local go-live support teams</a:t>
            </a:r>
          </a:p>
          <a:p>
            <a:pPr marL="353695" indent="-342900">
              <a:spcBef>
                <a:spcPts val="600"/>
              </a:spcBef>
              <a:spcAft>
                <a:spcPts val="600"/>
              </a:spcAft>
              <a:buClr>
                <a:srgbClr val="7414DC"/>
              </a:buClr>
              <a:buSzPct val="125000"/>
              <a:buFont typeface="Arial"/>
              <a:buChar char="•"/>
              <a:defRPr/>
            </a:pPr>
            <a:r>
              <a:rPr lang="en-GB" sz="2000">
                <a:solidFill>
                  <a:srgbClr val="000000"/>
                </a:solidFill>
              </a:rPr>
              <a:t>Preparing for interim measures during Compass freeze</a:t>
            </a:r>
          </a:p>
          <a:p>
            <a:pPr marL="353695" indent="-342900">
              <a:spcBef>
                <a:spcPts val="600"/>
              </a:spcBef>
              <a:spcAft>
                <a:spcPts val="600"/>
              </a:spcAft>
              <a:buClr>
                <a:srgbClr val="7414DC"/>
              </a:buClr>
              <a:buSzPct val="125000"/>
              <a:buFont typeface="Arial"/>
              <a:buChar char="•"/>
              <a:defRPr/>
            </a:pPr>
            <a:r>
              <a:rPr lang="en-GB" sz="2000">
                <a:solidFill>
                  <a:srgbClr val="000000"/>
                </a:solidFill>
              </a:rPr>
              <a:t>Start training for new digital tools and processes</a:t>
            </a:r>
          </a:p>
          <a:p>
            <a:pPr marL="353695" indent="-342900">
              <a:spcBef>
                <a:spcPts val="600"/>
              </a:spcBef>
              <a:spcAft>
                <a:spcPts val="600"/>
              </a:spcAft>
              <a:buClr>
                <a:srgbClr val="7414DC"/>
              </a:buClr>
              <a:buSzPct val="125000"/>
              <a:buFont typeface="Arial"/>
              <a:buChar char="•"/>
              <a:defRPr/>
            </a:pPr>
            <a:r>
              <a:rPr lang="en-GB" sz="2000">
                <a:solidFill>
                  <a:srgbClr val="000000"/>
                </a:solidFill>
              </a:rPr>
              <a:t>POR for post-migration</a:t>
            </a:r>
          </a:p>
          <a:p>
            <a:pPr algn="ctr"/>
            <a:endParaRPr lang="en-GB" sz="2400">
              <a:solidFill>
                <a:schemeClr val="tx1"/>
              </a:solidFill>
            </a:endParaRPr>
          </a:p>
        </p:txBody>
      </p:sp>
      <p:sp>
        <p:nvSpPr>
          <p:cNvPr id="3" name="TextBox 2">
            <a:extLst>
              <a:ext uri="{FF2B5EF4-FFF2-40B4-BE49-F238E27FC236}">
                <a16:creationId xmlns:a16="http://schemas.microsoft.com/office/drawing/2014/main" id="{38965AC0-AADB-155D-9F43-9C97D8E038C3}"/>
              </a:ext>
            </a:extLst>
          </p:cNvPr>
          <p:cNvSpPr txBox="1"/>
          <p:nvPr/>
        </p:nvSpPr>
        <p:spPr>
          <a:xfrm>
            <a:off x="429215" y="619447"/>
            <a:ext cx="8271653" cy="954107"/>
          </a:xfrm>
          <a:prstGeom prst="rect">
            <a:avLst/>
          </a:prstGeom>
          <a:noFill/>
        </p:spPr>
        <p:txBody>
          <a:bodyPr wrap="square" lIns="91440" tIns="45720" rIns="91440" bIns="45720" anchor="t">
            <a:spAutoFit/>
          </a:bodyPr>
          <a:lstStyle/>
          <a:p>
            <a:pPr marL="64770">
              <a:spcBef>
                <a:spcPts val="2145"/>
              </a:spcBef>
            </a:pPr>
            <a:r>
              <a:rPr lang="en-GB" sz="2800" b="1">
                <a:solidFill>
                  <a:srgbClr val="7413DC"/>
                </a:solidFill>
                <a:latin typeface="Nunito Sans Black"/>
                <a:cs typeface="Nunito Sans Black"/>
              </a:rPr>
              <a:t>Preparing for digital tools and processes - Circa. 60 days before Compass freeze*</a:t>
            </a:r>
          </a:p>
        </p:txBody>
      </p:sp>
      <p:sp>
        <p:nvSpPr>
          <p:cNvPr id="4" name="TextBox 3">
            <a:extLst>
              <a:ext uri="{FF2B5EF4-FFF2-40B4-BE49-F238E27FC236}">
                <a16:creationId xmlns:a16="http://schemas.microsoft.com/office/drawing/2014/main" id="{17F96B35-5C85-8592-85C6-2435ABAF2257}"/>
              </a:ext>
            </a:extLst>
          </p:cNvPr>
          <p:cNvSpPr txBox="1"/>
          <p:nvPr/>
        </p:nvSpPr>
        <p:spPr>
          <a:xfrm>
            <a:off x="212034" y="6381067"/>
            <a:ext cx="8216349" cy="307777"/>
          </a:xfrm>
          <a:prstGeom prst="rect">
            <a:avLst/>
          </a:prstGeom>
          <a:noFill/>
        </p:spPr>
        <p:txBody>
          <a:bodyPr wrap="square">
            <a:spAutoFit/>
          </a:bodyPr>
          <a:lstStyle/>
          <a:p>
            <a:r>
              <a:rPr lang="en-GB" sz="1400" b="1">
                <a:solidFill>
                  <a:srgbClr val="7413DC"/>
                </a:solidFill>
                <a:latin typeface="Nunito Sans Black"/>
                <a:cs typeface="Nunito Sans Black"/>
              </a:rPr>
              <a:t>*Compass freeze will be at different times for Early Adopter Counties and all other Counties</a:t>
            </a:r>
            <a:endParaRPr lang="en-GB"/>
          </a:p>
        </p:txBody>
      </p:sp>
    </p:spTree>
    <p:extLst>
      <p:ext uri="{BB962C8B-B14F-4D97-AF65-F5344CB8AC3E}">
        <p14:creationId xmlns:p14="http://schemas.microsoft.com/office/powerpoint/2010/main" val="31347955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p:cNvSpPr txBox="1"/>
          <p:nvPr/>
        </p:nvSpPr>
        <p:spPr>
          <a:xfrm>
            <a:off x="329200" y="1412726"/>
            <a:ext cx="5766800" cy="4553170"/>
          </a:xfrm>
          <a:prstGeom prst="rect">
            <a:avLst/>
          </a:prstGeom>
        </p:spPr>
        <p:txBody>
          <a:bodyPr vert="horz" wrap="square" lIns="0" tIns="272415" rIns="0" bIns="0" rtlCol="0" anchor="t">
            <a:spAutoFit/>
          </a:bodyPr>
          <a:lstStyle/>
          <a:p>
            <a:pPr marL="285750" lvl="1" indent="-285750">
              <a:spcBef>
                <a:spcPts val="600"/>
              </a:spcBef>
              <a:spcAft>
                <a:spcPts val="600"/>
              </a:spcAft>
              <a:buClr>
                <a:srgbClr val="7414DC"/>
              </a:buClr>
              <a:buSzPct val="125000"/>
              <a:buFont typeface="Arial"/>
              <a:buChar char="•"/>
              <a:tabLst>
                <a:tab pos="523399" algn="l"/>
                <a:tab pos="523875" algn="l"/>
              </a:tabLst>
            </a:pPr>
            <a:r>
              <a:rPr lang="en-GB" sz="1800" b="1">
                <a:latin typeface="Nunito Sans"/>
                <a:cs typeface="Calibri"/>
              </a:rPr>
              <a:t>Craig Turpie,</a:t>
            </a:r>
            <a:r>
              <a:rPr lang="en-GB" sz="1800">
                <a:latin typeface="Nunito Sans"/>
                <a:cs typeface="Calibri"/>
              </a:rPr>
              <a:t> Deputy UK Chief Volunteer</a:t>
            </a:r>
          </a:p>
          <a:p>
            <a:pPr marL="285750" lvl="1" indent="-285750">
              <a:spcBef>
                <a:spcPts val="600"/>
              </a:spcBef>
              <a:spcAft>
                <a:spcPts val="600"/>
              </a:spcAft>
              <a:buClr>
                <a:srgbClr val="7414DC"/>
              </a:buClr>
              <a:buSzPct val="125000"/>
              <a:buFont typeface="Arial"/>
              <a:buChar char="•"/>
              <a:tabLst>
                <a:tab pos="523399" algn="l"/>
                <a:tab pos="523875" algn="l"/>
              </a:tabLst>
            </a:pPr>
            <a:r>
              <a:rPr lang="en-GB" sz="1800" b="1">
                <a:latin typeface="Nunito Sans"/>
                <a:cs typeface="Calibri"/>
              </a:rPr>
              <a:t>Jack Caine, </a:t>
            </a:r>
            <a:r>
              <a:rPr lang="en-GB" sz="1800">
                <a:latin typeface="Nunito Sans"/>
                <a:cs typeface="Calibri"/>
              </a:rPr>
              <a:t>UK Lead Volunteer for People</a:t>
            </a:r>
            <a:endParaRPr lang="en-GB" sz="1800" b="1">
              <a:latin typeface="Nunito Sans"/>
              <a:cs typeface="Calibri"/>
            </a:endParaRPr>
          </a:p>
          <a:p>
            <a:pPr marL="285750" lvl="1" indent="-285750">
              <a:spcBef>
                <a:spcPts val="600"/>
              </a:spcBef>
              <a:spcAft>
                <a:spcPts val="600"/>
              </a:spcAft>
              <a:buClr>
                <a:srgbClr val="7414DC"/>
              </a:buClr>
              <a:buSzPct val="125000"/>
              <a:buFont typeface="Arial"/>
              <a:buChar char="•"/>
              <a:tabLst>
                <a:tab pos="523399" algn="l"/>
                <a:tab pos="523875" algn="l"/>
              </a:tabLst>
            </a:pPr>
            <a:r>
              <a:rPr lang="en-GB" sz="1800" b="1">
                <a:latin typeface="Nunito Sans"/>
                <a:cs typeface="Calibri"/>
              </a:rPr>
              <a:t>Andrew Sutherland, </a:t>
            </a:r>
            <a:r>
              <a:rPr lang="en-GB" sz="1800">
                <a:latin typeface="Nunito Sans"/>
                <a:cs typeface="Calibri"/>
              </a:rPr>
              <a:t>Deputy Programme Sponsor</a:t>
            </a:r>
          </a:p>
          <a:p>
            <a:pPr marL="285750" lvl="1" indent="-285750">
              <a:spcBef>
                <a:spcPts val="600"/>
              </a:spcBef>
              <a:spcAft>
                <a:spcPts val="600"/>
              </a:spcAft>
              <a:buClr>
                <a:srgbClr val="7414DC"/>
              </a:buClr>
              <a:buSzPct val="125000"/>
              <a:buFont typeface="Arial"/>
              <a:buChar char="•"/>
              <a:tabLst>
                <a:tab pos="523399" algn="l"/>
                <a:tab pos="523875" algn="l"/>
              </a:tabLst>
            </a:pPr>
            <a:r>
              <a:rPr lang="en-GB" sz="1800" b="1">
                <a:latin typeface="Nunito Sans"/>
                <a:cs typeface="Calibri"/>
              </a:rPr>
              <a:t>Hamish Stout,</a:t>
            </a:r>
            <a:r>
              <a:rPr lang="en-GB" sz="1800">
                <a:latin typeface="Nunito Sans"/>
                <a:cs typeface="Calibri"/>
              </a:rPr>
              <a:t> Project Sponsor, Change and Infrastructure</a:t>
            </a:r>
          </a:p>
          <a:p>
            <a:pPr marL="285750" lvl="1" indent="-285750">
              <a:spcBef>
                <a:spcPts val="600"/>
              </a:spcBef>
              <a:spcAft>
                <a:spcPts val="600"/>
              </a:spcAft>
              <a:buClr>
                <a:srgbClr val="7414DC"/>
              </a:buClr>
              <a:buSzPct val="125000"/>
              <a:buFont typeface="Arial"/>
              <a:buChar char="•"/>
              <a:tabLst>
                <a:tab pos="523399" algn="l"/>
                <a:tab pos="523875" algn="l"/>
              </a:tabLst>
            </a:pPr>
            <a:r>
              <a:rPr lang="en-GB" sz="1800" b="1">
                <a:latin typeface="Nunito Sans"/>
                <a:cs typeface="Calibri"/>
              </a:rPr>
              <a:t>Liz Cash, </a:t>
            </a:r>
            <a:r>
              <a:rPr lang="en-GB" sz="1800">
                <a:latin typeface="Nunito Sans"/>
                <a:cs typeface="Calibri"/>
              </a:rPr>
              <a:t>Training Manager</a:t>
            </a:r>
          </a:p>
          <a:p>
            <a:pPr marL="285750" lvl="1" indent="-285750">
              <a:spcBef>
                <a:spcPts val="600"/>
              </a:spcBef>
              <a:spcAft>
                <a:spcPts val="600"/>
              </a:spcAft>
              <a:buClr>
                <a:srgbClr val="7414DC"/>
              </a:buClr>
              <a:buSzPct val="125000"/>
              <a:buFont typeface="Arial"/>
              <a:buChar char="•"/>
              <a:tabLst>
                <a:tab pos="523399" algn="l"/>
                <a:tab pos="523875" algn="l"/>
              </a:tabLst>
            </a:pPr>
            <a:r>
              <a:rPr lang="en-GB" sz="1800" b="1">
                <a:latin typeface="Nunito Sans"/>
                <a:cs typeface="Calibri"/>
              </a:rPr>
              <a:t>Matt Cobble, </a:t>
            </a:r>
            <a:r>
              <a:rPr lang="en-GB" sz="1800">
                <a:latin typeface="Nunito Sans"/>
                <a:cs typeface="Calibri"/>
              </a:rPr>
              <a:t>Project Sponsor, Learning</a:t>
            </a:r>
            <a:endParaRPr lang="en-GB" sz="1800" b="1">
              <a:latin typeface="Nunito Sans"/>
              <a:cs typeface="Calibri"/>
            </a:endParaRPr>
          </a:p>
          <a:p>
            <a:pPr marL="285750" lvl="1" indent="-285750">
              <a:spcBef>
                <a:spcPts val="600"/>
              </a:spcBef>
              <a:spcAft>
                <a:spcPts val="600"/>
              </a:spcAft>
              <a:buClr>
                <a:srgbClr val="7414DC"/>
              </a:buClr>
              <a:buSzPct val="125000"/>
              <a:buFont typeface="Arial"/>
              <a:buChar char="•"/>
              <a:tabLst>
                <a:tab pos="523399" algn="l"/>
                <a:tab pos="523875" algn="l"/>
              </a:tabLst>
            </a:pPr>
            <a:r>
              <a:rPr lang="en-GB" sz="1800" b="1">
                <a:latin typeface="Nunito Sans"/>
                <a:cs typeface="Calibri"/>
              </a:rPr>
              <a:t>James Booker, </a:t>
            </a:r>
            <a:r>
              <a:rPr lang="en-GB" sz="1800">
                <a:latin typeface="Nunito Sans"/>
                <a:cs typeface="Calibri"/>
              </a:rPr>
              <a:t>Head of Portfolio Delivery &amp; Change</a:t>
            </a:r>
          </a:p>
          <a:p>
            <a:pPr marL="285750" lvl="1" indent="-285750">
              <a:spcBef>
                <a:spcPts val="600"/>
              </a:spcBef>
              <a:spcAft>
                <a:spcPts val="600"/>
              </a:spcAft>
              <a:buClr>
                <a:srgbClr val="7414DC"/>
              </a:buClr>
              <a:buSzPct val="125000"/>
              <a:buFont typeface="Arial"/>
              <a:buChar char="•"/>
              <a:tabLst>
                <a:tab pos="523399" algn="l"/>
                <a:tab pos="523875" algn="l"/>
              </a:tabLst>
            </a:pPr>
            <a:r>
              <a:rPr lang="en-GB" sz="1800" b="1">
                <a:latin typeface="Nunito Sans"/>
                <a:cs typeface="Calibri"/>
              </a:rPr>
              <a:t>Elizabeth Stormfield, Gemma Norman, Rob Groves, </a:t>
            </a:r>
            <a:r>
              <a:rPr lang="en-GB" sz="1800">
                <a:latin typeface="Nunito Sans"/>
                <a:cs typeface="Calibri"/>
              </a:rPr>
              <a:t>Change Team</a:t>
            </a:r>
          </a:p>
          <a:p>
            <a:pPr marL="285750" lvl="1" indent="-285750">
              <a:spcBef>
                <a:spcPts val="600"/>
              </a:spcBef>
              <a:spcAft>
                <a:spcPts val="600"/>
              </a:spcAft>
              <a:buClr>
                <a:srgbClr val="7414DC"/>
              </a:buClr>
              <a:buSzPct val="125000"/>
              <a:buFont typeface="Arial"/>
              <a:buChar char="•"/>
              <a:tabLst>
                <a:tab pos="523399" algn="l"/>
                <a:tab pos="523875" algn="l"/>
              </a:tabLst>
            </a:pPr>
            <a:r>
              <a:rPr lang="en-GB" sz="1800" b="1">
                <a:latin typeface="Nunito Sans"/>
                <a:cs typeface="Calibri"/>
              </a:rPr>
              <a:t>Adam Ray, Lauren Golding, </a:t>
            </a:r>
            <a:r>
              <a:rPr lang="en-GB" sz="1800">
                <a:latin typeface="Nunito Sans"/>
                <a:cs typeface="Calibri"/>
              </a:rPr>
              <a:t>Communications Team</a:t>
            </a:r>
          </a:p>
        </p:txBody>
      </p:sp>
      <p:sp>
        <p:nvSpPr>
          <p:cNvPr id="3" name="TextBox 2">
            <a:extLst>
              <a:ext uri="{FF2B5EF4-FFF2-40B4-BE49-F238E27FC236}">
                <a16:creationId xmlns:a16="http://schemas.microsoft.com/office/drawing/2014/main" id="{C442F3DC-9009-C8F9-A8ED-6C3994E56C41}"/>
              </a:ext>
            </a:extLst>
          </p:cNvPr>
          <p:cNvSpPr txBox="1"/>
          <p:nvPr/>
        </p:nvSpPr>
        <p:spPr>
          <a:xfrm>
            <a:off x="170949" y="581975"/>
            <a:ext cx="3936678" cy="584775"/>
          </a:xfrm>
          <a:prstGeom prst="rect">
            <a:avLst/>
          </a:prstGeom>
          <a:noFill/>
        </p:spPr>
        <p:txBody>
          <a:bodyPr wrap="square">
            <a:spAutoFit/>
          </a:bodyPr>
          <a:lstStyle/>
          <a:p>
            <a:pPr marL="64770">
              <a:spcBef>
                <a:spcPts val="2145"/>
              </a:spcBef>
            </a:pPr>
            <a:r>
              <a:rPr lang="en-GB" sz="3200">
                <a:solidFill>
                  <a:srgbClr val="7413DC"/>
                </a:solidFill>
                <a:latin typeface="Nunito Sans Black" panose="00000A00000000000000" pitchFamily="2" charset="0"/>
                <a:cs typeface="Nunito Sans Black"/>
              </a:rPr>
              <a:t>Who's on the call?</a:t>
            </a:r>
          </a:p>
        </p:txBody>
      </p:sp>
      <p:pic>
        <p:nvPicPr>
          <p:cNvPr id="4" name="Picture 16" descr="A person giving a presentation to an audience&#10;&#10;Description automatically generated">
            <a:extLst>
              <a:ext uri="{FF2B5EF4-FFF2-40B4-BE49-F238E27FC236}">
                <a16:creationId xmlns:a16="http://schemas.microsoft.com/office/drawing/2014/main" id="{B438E189-9D8C-8268-A3E4-D6E14F990229}"/>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304001" y="0"/>
            <a:ext cx="5888000" cy="6858000"/>
          </a:xfrm>
          <a:prstGeom prst="rect">
            <a:avLst/>
          </a:prstGeom>
        </p:spPr>
      </p:pic>
    </p:spTree>
    <p:extLst>
      <p:ext uri="{BB962C8B-B14F-4D97-AF65-F5344CB8AC3E}">
        <p14:creationId xmlns:p14="http://schemas.microsoft.com/office/powerpoint/2010/main" val="398137197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749150-F23A-D2BF-ADA1-CB1B652CCBA3}"/>
            </a:ext>
          </a:extLst>
        </p:cNvPr>
        <p:cNvGrpSpPr/>
        <p:nvPr/>
      </p:nvGrpSpPr>
      <p:grpSpPr>
        <a:xfrm>
          <a:off x="0" y="0"/>
          <a:ext cx="0" cy="0"/>
          <a:chOff x="0" y="0"/>
          <a:chExt cx="0" cy="0"/>
        </a:xfrm>
      </p:grpSpPr>
      <p:sp>
        <p:nvSpPr>
          <p:cNvPr id="5" name="object 5">
            <a:extLst>
              <a:ext uri="{FF2B5EF4-FFF2-40B4-BE49-F238E27FC236}">
                <a16:creationId xmlns:a16="http://schemas.microsoft.com/office/drawing/2014/main" id="{6DA0673A-3780-0BD8-83D8-CA29FB84DAA6}"/>
              </a:ext>
            </a:extLst>
          </p:cNvPr>
          <p:cNvSpPr txBox="1"/>
          <p:nvPr/>
        </p:nvSpPr>
        <p:spPr>
          <a:xfrm>
            <a:off x="376172" y="593181"/>
            <a:ext cx="4087170" cy="923330"/>
          </a:xfrm>
          <a:prstGeom prst="rect">
            <a:avLst/>
          </a:prstGeom>
        </p:spPr>
        <p:txBody>
          <a:bodyPr vert="horz" wrap="square" lIns="0" tIns="0" rIns="0" bIns="0" rtlCol="0" anchor="t">
            <a:spAutoFit/>
          </a:bodyPr>
          <a:lstStyle/>
          <a:p>
            <a:pPr marL="0" lvl="1" defTabSz="685784"/>
            <a:r>
              <a:rPr lang="en-GB" sz="3000" kern="0">
                <a:solidFill>
                  <a:srgbClr val="7413DC"/>
                </a:solidFill>
                <a:latin typeface="Nunito Sans Black"/>
                <a:cs typeface="Calibri"/>
              </a:rPr>
              <a:t>Making sure data is up to date</a:t>
            </a:r>
          </a:p>
        </p:txBody>
      </p:sp>
      <p:sp>
        <p:nvSpPr>
          <p:cNvPr id="6" name="TextBox 5">
            <a:extLst>
              <a:ext uri="{FF2B5EF4-FFF2-40B4-BE49-F238E27FC236}">
                <a16:creationId xmlns:a16="http://schemas.microsoft.com/office/drawing/2014/main" id="{1983021B-2DFD-5913-0D69-4315E52A291E}"/>
              </a:ext>
            </a:extLst>
          </p:cNvPr>
          <p:cNvSpPr txBox="1"/>
          <p:nvPr/>
        </p:nvSpPr>
        <p:spPr>
          <a:xfrm>
            <a:off x="376172" y="1865101"/>
            <a:ext cx="5348767" cy="4493538"/>
          </a:xfrm>
          <a:prstGeom prst="rect">
            <a:avLst/>
          </a:prstGeom>
          <a:noFill/>
        </p:spPr>
        <p:txBody>
          <a:bodyPr wrap="square" lIns="91440" tIns="45720" rIns="91440" bIns="45720" anchor="t">
            <a:spAutoFit/>
          </a:bodyPr>
          <a:lstStyle/>
          <a:p>
            <a:pPr marL="9525">
              <a:spcBef>
                <a:spcPts val="600"/>
              </a:spcBef>
              <a:spcAft>
                <a:spcPts val="600"/>
              </a:spcAft>
              <a:buClr>
                <a:srgbClr val="7414DC"/>
              </a:buClr>
              <a:buSzPct val="125000"/>
              <a:defRPr/>
            </a:pPr>
            <a:r>
              <a:rPr lang="en-GB" sz="1800">
                <a:latin typeface="Nunito Sans"/>
                <a:ea typeface="Calibri"/>
                <a:cs typeface="Calibri"/>
              </a:rPr>
              <a:t>From around 60-days before Compass freeze there will be targeted comms for all members to make sure their data is updated on Compass ready for migration. This includes: </a:t>
            </a:r>
          </a:p>
          <a:p>
            <a:pPr marL="352425" indent="-342900">
              <a:spcBef>
                <a:spcPts val="600"/>
              </a:spcBef>
              <a:spcAft>
                <a:spcPts val="600"/>
              </a:spcAft>
              <a:buClr>
                <a:srgbClr val="7414DC"/>
              </a:buClr>
              <a:buSzPct val="125000"/>
              <a:buFont typeface="Arial" panose="020B0604020202020204" pitchFamily="34" charset="0"/>
              <a:buChar char="•"/>
              <a:defRPr/>
            </a:pPr>
            <a:r>
              <a:rPr lang="en-GB" sz="1800">
                <a:latin typeface="Nunito Sans"/>
                <a:ea typeface="Calibri"/>
                <a:cs typeface="Calibri"/>
              </a:rPr>
              <a:t>Personal details</a:t>
            </a:r>
          </a:p>
          <a:p>
            <a:pPr marL="352425" indent="-342900">
              <a:spcBef>
                <a:spcPts val="600"/>
              </a:spcBef>
              <a:spcAft>
                <a:spcPts val="600"/>
              </a:spcAft>
              <a:buClr>
                <a:srgbClr val="7414DC"/>
              </a:buClr>
              <a:buSzPct val="125000"/>
              <a:buFont typeface="Arial" panose="020B0604020202020204" pitchFamily="34" charset="0"/>
              <a:buChar char="•"/>
              <a:defRPr/>
            </a:pPr>
            <a:r>
              <a:rPr lang="en-GB" sz="1800">
                <a:latin typeface="Nunito Sans"/>
                <a:ea typeface="Calibri"/>
                <a:cs typeface="Calibri"/>
              </a:rPr>
              <a:t>Criminal record checks</a:t>
            </a:r>
          </a:p>
          <a:p>
            <a:pPr marL="352425" indent="-342900">
              <a:spcBef>
                <a:spcPts val="600"/>
              </a:spcBef>
              <a:spcAft>
                <a:spcPts val="600"/>
              </a:spcAft>
              <a:buClr>
                <a:srgbClr val="7414DC"/>
              </a:buClr>
              <a:buSzPct val="125000"/>
              <a:buFont typeface="Arial" panose="020B0604020202020204" pitchFamily="34" charset="0"/>
              <a:buChar char="•"/>
              <a:defRPr/>
            </a:pPr>
            <a:r>
              <a:rPr lang="en-GB" sz="1800">
                <a:latin typeface="Nunito Sans"/>
                <a:ea typeface="Calibri"/>
                <a:cs typeface="Calibri"/>
              </a:rPr>
              <a:t>Permits</a:t>
            </a:r>
          </a:p>
          <a:p>
            <a:pPr marL="352425" indent="-342900">
              <a:spcBef>
                <a:spcPts val="600"/>
              </a:spcBef>
              <a:spcAft>
                <a:spcPts val="600"/>
              </a:spcAft>
              <a:buClr>
                <a:srgbClr val="7414DC"/>
              </a:buClr>
              <a:buSzPct val="125000"/>
              <a:buFont typeface="Arial" panose="020B0604020202020204" pitchFamily="34" charset="0"/>
              <a:buChar char="•"/>
              <a:defRPr/>
            </a:pPr>
            <a:r>
              <a:rPr lang="en-GB" sz="1800">
                <a:latin typeface="Nunito Sans"/>
                <a:ea typeface="Calibri"/>
                <a:cs typeface="Calibri"/>
              </a:rPr>
              <a:t>Appointment steps</a:t>
            </a:r>
          </a:p>
          <a:p>
            <a:pPr marL="352425" indent="-342900">
              <a:spcBef>
                <a:spcPts val="600"/>
              </a:spcBef>
              <a:spcAft>
                <a:spcPts val="600"/>
              </a:spcAft>
              <a:buClr>
                <a:srgbClr val="7414DC"/>
              </a:buClr>
              <a:buSzPct val="125000"/>
              <a:buFont typeface="Arial" panose="020B0604020202020204" pitchFamily="34" charset="0"/>
              <a:buChar char="•"/>
              <a:defRPr/>
            </a:pPr>
            <a:r>
              <a:rPr lang="en-GB" sz="1800">
                <a:latin typeface="Nunito Sans"/>
                <a:ea typeface="Calibri"/>
                <a:cs typeface="Calibri"/>
              </a:rPr>
              <a:t>Getting Started training</a:t>
            </a:r>
          </a:p>
          <a:p>
            <a:pPr marL="352425" indent="-342900">
              <a:spcBef>
                <a:spcPts val="600"/>
              </a:spcBef>
              <a:spcAft>
                <a:spcPts val="600"/>
              </a:spcAft>
              <a:buClr>
                <a:srgbClr val="7414DC"/>
              </a:buClr>
              <a:buSzPct val="125000"/>
              <a:buFont typeface="Arial" panose="020B0604020202020204" pitchFamily="34" charset="0"/>
              <a:buChar char="•"/>
              <a:defRPr/>
            </a:pPr>
            <a:r>
              <a:rPr lang="en-GB" sz="1800">
                <a:latin typeface="Nunito Sans"/>
                <a:ea typeface="Calibri"/>
                <a:cs typeface="Calibri"/>
              </a:rPr>
              <a:t>Training validation</a:t>
            </a:r>
          </a:p>
          <a:p>
            <a:pPr marL="9525">
              <a:spcBef>
                <a:spcPts val="600"/>
              </a:spcBef>
              <a:spcAft>
                <a:spcPts val="600"/>
              </a:spcAft>
              <a:buClr>
                <a:srgbClr val="7414DC"/>
              </a:buClr>
              <a:buSzPct val="125000"/>
              <a:defRPr/>
            </a:pPr>
            <a:r>
              <a:rPr lang="en-GB" sz="1800">
                <a:latin typeface="Nunito Sans"/>
                <a:ea typeface="Calibri"/>
                <a:cs typeface="Calibri"/>
              </a:rPr>
              <a:t>Anything not completed before Compass freeze cannot migrate across to the new digital system</a:t>
            </a:r>
          </a:p>
        </p:txBody>
      </p:sp>
      <p:pic>
        <p:nvPicPr>
          <p:cNvPr id="3" name="Picture 12">
            <a:extLst>
              <a:ext uri="{FF2B5EF4-FFF2-40B4-BE49-F238E27FC236}">
                <a16:creationId xmlns:a16="http://schemas.microsoft.com/office/drawing/2014/main" id="{76B5DB1F-E3C1-9E22-958A-7B154139EB66}"/>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096000" y="0"/>
            <a:ext cx="6096000" cy="6858000"/>
          </a:xfrm>
          <a:prstGeom prst="rect">
            <a:avLst/>
          </a:prstGeom>
        </p:spPr>
      </p:pic>
    </p:spTree>
    <p:extLst>
      <p:ext uri="{BB962C8B-B14F-4D97-AF65-F5344CB8AC3E}">
        <p14:creationId xmlns:p14="http://schemas.microsoft.com/office/powerpoint/2010/main" val="420743046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749150-F23A-D2BF-ADA1-CB1B652CCBA3}"/>
            </a:ext>
          </a:extLst>
        </p:cNvPr>
        <p:cNvGrpSpPr/>
        <p:nvPr/>
      </p:nvGrpSpPr>
      <p:grpSpPr>
        <a:xfrm>
          <a:off x="0" y="0"/>
          <a:ext cx="0" cy="0"/>
          <a:chOff x="0" y="0"/>
          <a:chExt cx="0" cy="0"/>
        </a:xfrm>
      </p:grpSpPr>
      <p:sp>
        <p:nvSpPr>
          <p:cNvPr id="3" name="object 5">
            <a:extLst>
              <a:ext uri="{FF2B5EF4-FFF2-40B4-BE49-F238E27FC236}">
                <a16:creationId xmlns:a16="http://schemas.microsoft.com/office/drawing/2014/main" id="{6DA0673A-3780-0BD8-83D8-CA29FB84DAA6}"/>
              </a:ext>
            </a:extLst>
          </p:cNvPr>
          <p:cNvSpPr txBox="1"/>
          <p:nvPr/>
        </p:nvSpPr>
        <p:spPr>
          <a:xfrm>
            <a:off x="6345556" y="921979"/>
            <a:ext cx="5209003" cy="461665"/>
          </a:xfrm>
          <a:prstGeom prst="rect">
            <a:avLst/>
          </a:prstGeom>
        </p:spPr>
        <p:txBody>
          <a:bodyPr vert="horz" wrap="square" lIns="0" tIns="0" rIns="0" bIns="0" rtlCol="0" anchor="t">
            <a:spAutoFit/>
          </a:bodyPr>
          <a:lstStyle/>
          <a:p>
            <a:pPr marL="0" lvl="1" defTabSz="685784"/>
            <a:r>
              <a:rPr lang="en-GB" sz="3000" kern="0">
                <a:solidFill>
                  <a:srgbClr val="7413DC"/>
                </a:solidFill>
                <a:latin typeface="Nunito Sans Black"/>
                <a:cs typeface="Calibri"/>
              </a:rPr>
              <a:t>Data Migration</a:t>
            </a:r>
          </a:p>
        </p:txBody>
      </p:sp>
      <p:sp>
        <p:nvSpPr>
          <p:cNvPr id="4" name="TextBox 3">
            <a:extLst>
              <a:ext uri="{FF2B5EF4-FFF2-40B4-BE49-F238E27FC236}">
                <a16:creationId xmlns:a16="http://schemas.microsoft.com/office/drawing/2014/main" id="{1983021B-2DFD-5913-0D69-4315E52A291E}"/>
              </a:ext>
            </a:extLst>
          </p:cNvPr>
          <p:cNvSpPr txBox="1"/>
          <p:nvPr/>
        </p:nvSpPr>
        <p:spPr>
          <a:xfrm>
            <a:off x="6345556" y="1748109"/>
            <a:ext cx="5422374" cy="4770537"/>
          </a:xfrm>
          <a:prstGeom prst="rect">
            <a:avLst/>
          </a:prstGeom>
          <a:noFill/>
        </p:spPr>
        <p:txBody>
          <a:bodyPr wrap="square" lIns="91440" tIns="45720" rIns="91440" bIns="45720" anchor="t">
            <a:spAutoFit/>
          </a:bodyPr>
          <a:lstStyle/>
          <a:p>
            <a:pPr marL="9525">
              <a:spcBef>
                <a:spcPts val="600"/>
              </a:spcBef>
              <a:spcAft>
                <a:spcPts val="600"/>
              </a:spcAft>
              <a:buClr>
                <a:srgbClr val="7414DC"/>
              </a:buClr>
              <a:buSzPct val="125000"/>
              <a:defRPr/>
            </a:pPr>
            <a:r>
              <a:rPr lang="en-GB" sz="1800">
                <a:latin typeface="Nunito Sans"/>
                <a:ea typeface="Calibri"/>
                <a:cs typeface="Calibri"/>
              </a:rPr>
              <a:t>Almost all data will be migrated across to the new system including; </a:t>
            </a:r>
          </a:p>
          <a:p>
            <a:pPr marL="295275" indent="-285750">
              <a:spcBef>
                <a:spcPts val="600"/>
              </a:spcBef>
              <a:spcAft>
                <a:spcPts val="600"/>
              </a:spcAft>
              <a:buClr>
                <a:srgbClr val="7414DC"/>
              </a:buClr>
              <a:buSzPct val="125000"/>
              <a:buFont typeface="Arial" panose="020B0604020202020204" pitchFamily="34" charset="0"/>
              <a:buChar char="•"/>
              <a:defRPr/>
            </a:pPr>
            <a:r>
              <a:rPr lang="en-GB" sz="1800">
                <a:latin typeface="Nunito Sans"/>
                <a:ea typeface="Calibri"/>
                <a:cs typeface="Calibri"/>
              </a:rPr>
              <a:t>Wood Badges</a:t>
            </a:r>
          </a:p>
          <a:p>
            <a:pPr marL="295275" indent="-285750">
              <a:spcBef>
                <a:spcPts val="600"/>
              </a:spcBef>
              <a:spcAft>
                <a:spcPts val="600"/>
              </a:spcAft>
              <a:buClr>
                <a:srgbClr val="7414DC"/>
              </a:buClr>
              <a:buSzPct val="125000"/>
              <a:buFont typeface="Arial" panose="020B0604020202020204" pitchFamily="34" charset="0"/>
              <a:buChar char="•"/>
              <a:defRPr/>
            </a:pPr>
            <a:r>
              <a:rPr lang="en-GB" sz="1800">
                <a:latin typeface="Nunito Sans"/>
                <a:ea typeface="Calibri"/>
                <a:cs typeface="Calibri"/>
              </a:rPr>
              <a:t>Validated training modules including mandatory ongoing learning</a:t>
            </a:r>
          </a:p>
          <a:p>
            <a:pPr marL="295275" indent="-285750">
              <a:spcBef>
                <a:spcPts val="600"/>
              </a:spcBef>
              <a:spcAft>
                <a:spcPts val="600"/>
              </a:spcAft>
              <a:buClr>
                <a:srgbClr val="7414DC"/>
              </a:buClr>
              <a:buSzPct val="125000"/>
              <a:buFont typeface="Arial" panose="020B0604020202020204" pitchFamily="34" charset="0"/>
              <a:buChar char="•"/>
              <a:defRPr/>
            </a:pPr>
            <a:r>
              <a:rPr lang="en-GB" sz="1800">
                <a:latin typeface="Nunito Sans"/>
                <a:ea typeface="Calibri"/>
                <a:cs typeface="Calibri"/>
              </a:rPr>
              <a:t>Previous roles</a:t>
            </a:r>
          </a:p>
          <a:p>
            <a:pPr marL="295275" indent="-285750">
              <a:spcBef>
                <a:spcPts val="600"/>
              </a:spcBef>
              <a:spcAft>
                <a:spcPts val="600"/>
              </a:spcAft>
              <a:buClr>
                <a:srgbClr val="7414DC"/>
              </a:buClr>
              <a:buSzPct val="125000"/>
              <a:buFont typeface="Arial" panose="020B0604020202020204" pitchFamily="34" charset="0"/>
              <a:buChar char="•"/>
              <a:defRPr/>
            </a:pPr>
            <a:r>
              <a:rPr lang="en-GB" sz="1800">
                <a:latin typeface="Nunito Sans"/>
                <a:ea typeface="Calibri"/>
                <a:cs typeface="Calibri"/>
              </a:rPr>
              <a:t>Personal details</a:t>
            </a:r>
          </a:p>
          <a:p>
            <a:pPr marL="295275" indent="-285750">
              <a:spcBef>
                <a:spcPts val="600"/>
              </a:spcBef>
              <a:spcAft>
                <a:spcPts val="600"/>
              </a:spcAft>
              <a:buClr>
                <a:srgbClr val="7414DC"/>
              </a:buClr>
              <a:buSzPct val="125000"/>
              <a:buFont typeface="Arial" panose="020B0604020202020204" pitchFamily="34" charset="0"/>
              <a:buChar char="•"/>
              <a:defRPr/>
            </a:pPr>
            <a:r>
              <a:rPr lang="en-GB" sz="1800">
                <a:latin typeface="Nunito Sans"/>
                <a:ea typeface="Calibri"/>
                <a:cs typeface="Calibri"/>
              </a:rPr>
              <a:t>Permits</a:t>
            </a:r>
          </a:p>
          <a:p>
            <a:pPr marL="295275" indent="-285750">
              <a:spcBef>
                <a:spcPts val="600"/>
              </a:spcBef>
              <a:spcAft>
                <a:spcPts val="600"/>
              </a:spcAft>
              <a:buClr>
                <a:srgbClr val="7414DC"/>
              </a:buClr>
              <a:buSzPct val="125000"/>
              <a:buFont typeface="Arial" panose="020B0604020202020204" pitchFamily="34" charset="0"/>
              <a:buChar char="•"/>
              <a:defRPr/>
            </a:pPr>
            <a:r>
              <a:rPr lang="en-GB" sz="1800">
                <a:latin typeface="Nunito Sans"/>
                <a:ea typeface="Calibri"/>
                <a:cs typeface="Calibri"/>
              </a:rPr>
              <a:t>And more</a:t>
            </a:r>
          </a:p>
          <a:p>
            <a:pPr marL="9525">
              <a:spcBef>
                <a:spcPts val="600"/>
              </a:spcBef>
              <a:spcAft>
                <a:spcPts val="600"/>
              </a:spcAft>
              <a:buClr>
                <a:srgbClr val="7414DC"/>
              </a:buClr>
              <a:buSzPct val="125000"/>
              <a:defRPr/>
            </a:pPr>
            <a:r>
              <a:rPr lang="en-GB" sz="1800">
                <a:latin typeface="Nunito Sans"/>
                <a:ea typeface="Calibri"/>
                <a:cs typeface="Calibri"/>
              </a:rPr>
              <a:t>Some data will not migrate, including free text and preferences options: Ongoing Learning, Employment, Hobbies &amp; Interests, Visibility Settings, Qualifications &amp; Skills</a:t>
            </a:r>
          </a:p>
        </p:txBody>
      </p:sp>
      <p:pic>
        <p:nvPicPr>
          <p:cNvPr id="7" name="Picture 3" descr="A group of kids sitting on the floor&#10;&#10;Description automatically generated with medium confidence">
            <a:extLst>
              <a:ext uri="{FF2B5EF4-FFF2-40B4-BE49-F238E27FC236}">
                <a16:creationId xmlns:a16="http://schemas.microsoft.com/office/drawing/2014/main" id="{12E229D3-E3AF-4829-E69C-C6D6F37EE9D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6021" r="24726"/>
          <a:stretch/>
        </p:blipFill>
        <p:spPr>
          <a:xfrm>
            <a:off x="-4688" y="0"/>
            <a:ext cx="6096000" cy="6858000"/>
          </a:xfrm>
          <a:prstGeom prst="rect">
            <a:avLst/>
          </a:prstGeom>
        </p:spPr>
      </p:pic>
    </p:spTree>
    <p:extLst>
      <p:ext uri="{BB962C8B-B14F-4D97-AF65-F5344CB8AC3E}">
        <p14:creationId xmlns:p14="http://schemas.microsoft.com/office/powerpoint/2010/main" val="343997633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20C24B-37AD-B550-9DE9-1799174F7964}"/>
            </a:ext>
          </a:extLst>
        </p:cNvPr>
        <p:cNvGrpSpPr/>
        <p:nvPr/>
      </p:nvGrpSpPr>
      <p:grpSpPr>
        <a:xfrm>
          <a:off x="0" y="0"/>
          <a:ext cx="0" cy="0"/>
          <a:chOff x="0" y="0"/>
          <a:chExt cx="0" cy="0"/>
        </a:xfrm>
      </p:grpSpPr>
      <p:sp>
        <p:nvSpPr>
          <p:cNvPr id="3" name="object 5">
            <a:extLst>
              <a:ext uri="{FF2B5EF4-FFF2-40B4-BE49-F238E27FC236}">
                <a16:creationId xmlns:a16="http://schemas.microsoft.com/office/drawing/2014/main" id="{89B2A66B-8CD2-D58B-EE33-2C92B529A06B}"/>
              </a:ext>
            </a:extLst>
          </p:cNvPr>
          <p:cNvSpPr txBox="1"/>
          <p:nvPr/>
        </p:nvSpPr>
        <p:spPr>
          <a:xfrm>
            <a:off x="387514" y="564187"/>
            <a:ext cx="4754884" cy="923330"/>
          </a:xfrm>
          <a:prstGeom prst="rect">
            <a:avLst/>
          </a:prstGeom>
        </p:spPr>
        <p:txBody>
          <a:bodyPr vert="horz" wrap="square" lIns="0" tIns="0" rIns="0" bIns="0" rtlCol="0" anchor="t">
            <a:spAutoFit/>
          </a:bodyPr>
          <a:lstStyle/>
          <a:p>
            <a:pPr marL="0" lvl="1" defTabSz="685784"/>
            <a:r>
              <a:rPr lang="en-GB" sz="3000" kern="0">
                <a:solidFill>
                  <a:srgbClr val="7413DC"/>
                </a:solidFill>
                <a:latin typeface="Nunito Sans Black"/>
                <a:cs typeface="Calibri"/>
              </a:rPr>
              <a:t>How learning data will map to Growing Roots</a:t>
            </a:r>
          </a:p>
        </p:txBody>
      </p:sp>
      <p:sp>
        <p:nvSpPr>
          <p:cNvPr id="7" name="TextBox 6">
            <a:extLst>
              <a:ext uri="{FF2B5EF4-FFF2-40B4-BE49-F238E27FC236}">
                <a16:creationId xmlns:a16="http://schemas.microsoft.com/office/drawing/2014/main" id="{9A0CB2B0-D753-ADB9-73EC-175EE9469EC2}"/>
              </a:ext>
            </a:extLst>
          </p:cNvPr>
          <p:cNvSpPr txBox="1"/>
          <p:nvPr/>
        </p:nvSpPr>
        <p:spPr>
          <a:xfrm>
            <a:off x="387514" y="2265179"/>
            <a:ext cx="5284416" cy="3447098"/>
          </a:xfrm>
          <a:prstGeom prst="rect">
            <a:avLst/>
          </a:prstGeom>
          <a:noFill/>
        </p:spPr>
        <p:txBody>
          <a:bodyPr wrap="square" lIns="91440" tIns="45720" rIns="91440" bIns="45720" anchor="t">
            <a:spAutoFit/>
          </a:bodyPr>
          <a:lstStyle/>
          <a:p>
            <a:pPr marL="295275" indent="-285750">
              <a:spcBef>
                <a:spcPts val="600"/>
              </a:spcBef>
              <a:spcAft>
                <a:spcPts val="600"/>
              </a:spcAft>
              <a:buClr>
                <a:srgbClr val="7414DC"/>
              </a:buClr>
              <a:buSzPct val="125000"/>
              <a:buFont typeface="Arial" panose="020B0604020202020204" pitchFamily="34" charset="0"/>
              <a:buChar char="•"/>
              <a:defRPr/>
            </a:pPr>
            <a:r>
              <a:rPr lang="en-GB" sz="1800">
                <a:latin typeface="Nunito Sans"/>
                <a:ea typeface="Calibri"/>
                <a:cs typeface="Calibri"/>
              </a:rPr>
              <a:t>We have been working to make sure our learning provides the quality, safety and skills needed to deliver skills for life for young people. The outcome of the inquest has further reinforced the need for this</a:t>
            </a:r>
          </a:p>
          <a:p>
            <a:pPr marL="295275" indent="-285750">
              <a:spcBef>
                <a:spcPts val="600"/>
              </a:spcBef>
              <a:spcAft>
                <a:spcPts val="600"/>
              </a:spcAft>
              <a:buClr>
                <a:srgbClr val="7414DC"/>
              </a:buClr>
              <a:buSzPct val="125000"/>
              <a:buFont typeface="Arial" panose="020B0604020202020204" pitchFamily="34" charset="0"/>
              <a:buChar char="•"/>
              <a:defRPr/>
            </a:pPr>
            <a:endParaRPr lang="en-GB" sz="1800">
              <a:latin typeface="Nunito Sans"/>
              <a:ea typeface="Calibri"/>
              <a:cs typeface="Calibri"/>
            </a:endParaRPr>
          </a:p>
          <a:p>
            <a:pPr marL="295275" indent="-285750">
              <a:spcBef>
                <a:spcPts val="600"/>
              </a:spcBef>
              <a:spcAft>
                <a:spcPts val="600"/>
              </a:spcAft>
              <a:buClr>
                <a:srgbClr val="7414DC"/>
              </a:buClr>
              <a:buSzPct val="125000"/>
              <a:buFont typeface="Arial" panose="020B0604020202020204" pitchFamily="34" charset="0"/>
              <a:buChar char="•"/>
              <a:defRPr/>
            </a:pPr>
            <a:r>
              <a:rPr lang="en-GB" sz="1800">
                <a:latin typeface="Nunito Sans"/>
                <a:ea typeface="Calibri"/>
                <a:cs typeface="Calibri"/>
              </a:rPr>
              <a:t>As part of this we have reviewed how our current modules will map across to our new Growing Roots learning and made some key changes to this to ensure all volunteers have received a consistent standard of training</a:t>
            </a:r>
          </a:p>
        </p:txBody>
      </p:sp>
      <p:pic>
        <p:nvPicPr>
          <p:cNvPr id="8" name="Picture 15" descr="A picture containing text, person, person, indoor&#10;&#10;Description automatically generated">
            <a:extLst>
              <a:ext uri="{FF2B5EF4-FFF2-40B4-BE49-F238E27FC236}">
                <a16:creationId xmlns:a16="http://schemas.microsoft.com/office/drawing/2014/main" id="{10FF186D-91BC-F76E-BD25-7F40B2C40FCB}"/>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971423" y="0"/>
            <a:ext cx="6220577" cy="6858000"/>
          </a:xfrm>
          <a:prstGeom prst="rect">
            <a:avLst/>
          </a:prstGeom>
        </p:spPr>
      </p:pic>
    </p:spTree>
    <p:extLst>
      <p:ext uri="{BB962C8B-B14F-4D97-AF65-F5344CB8AC3E}">
        <p14:creationId xmlns:p14="http://schemas.microsoft.com/office/powerpoint/2010/main" val="293050536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20C24B-37AD-B550-9DE9-1799174F7964}"/>
            </a:ext>
          </a:extLst>
        </p:cNvPr>
        <p:cNvGrpSpPr/>
        <p:nvPr/>
      </p:nvGrpSpPr>
      <p:grpSpPr>
        <a:xfrm>
          <a:off x="0" y="0"/>
          <a:ext cx="0" cy="0"/>
          <a:chOff x="0" y="0"/>
          <a:chExt cx="0" cy="0"/>
        </a:xfrm>
      </p:grpSpPr>
      <p:sp>
        <p:nvSpPr>
          <p:cNvPr id="3" name="object 5">
            <a:extLst>
              <a:ext uri="{FF2B5EF4-FFF2-40B4-BE49-F238E27FC236}">
                <a16:creationId xmlns:a16="http://schemas.microsoft.com/office/drawing/2014/main" id="{89B2A66B-8CD2-D58B-EE33-2C92B529A06B}"/>
              </a:ext>
            </a:extLst>
          </p:cNvPr>
          <p:cNvSpPr txBox="1"/>
          <p:nvPr/>
        </p:nvSpPr>
        <p:spPr>
          <a:xfrm>
            <a:off x="450817" y="507916"/>
            <a:ext cx="6526757" cy="923330"/>
          </a:xfrm>
          <a:prstGeom prst="rect">
            <a:avLst/>
          </a:prstGeom>
        </p:spPr>
        <p:txBody>
          <a:bodyPr vert="horz" wrap="square" lIns="0" tIns="0" rIns="0" bIns="0" rtlCol="0" anchor="t">
            <a:spAutoFit/>
          </a:bodyPr>
          <a:lstStyle/>
          <a:p>
            <a:pPr marL="0" lvl="1" defTabSz="685784"/>
            <a:r>
              <a:rPr lang="en-GB" sz="3000" kern="0">
                <a:solidFill>
                  <a:srgbClr val="7413DC"/>
                </a:solidFill>
                <a:latin typeface="Nunito Sans Black"/>
                <a:cs typeface="Calibri"/>
              </a:rPr>
              <a:t>How current learning data will map to Growing Roots</a:t>
            </a:r>
          </a:p>
        </p:txBody>
      </p:sp>
      <p:graphicFrame>
        <p:nvGraphicFramePr>
          <p:cNvPr id="6" name="Table 5">
            <a:extLst>
              <a:ext uri="{FF2B5EF4-FFF2-40B4-BE49-F238E27FC236}">
                <a16:creationId xmlns:a16="http://schemas.microsoft.com/office/drawing/2014/main" id="{D6DD616A-0463-4924-8302-F76BF7BF3AE3}"/>
              </a:ext>
            </a:extLst>
          </p:cNvPr>
          <p:cNvGraphicFramePr>
            <a:graphicFrameLocks noGrp="1"/>
          </p:cNvGraphicFramePr>
          <p:nvPr>
            <p:extLst>
              <p:ext uri="{D42A27DB-BD31-4B8C-83A1-F6EECF244321}">
                <p14:modId xmlns:p14="http://schemas.microsoft.com/office/powerpoint/2010/main" val="2209823603"/>
              </p:ext>
            </p:extLst>
          </p:nvPr>
        </p:nvGraphicFramePr>
        <p:xfrm>
          <a:off x="448146" y="2244455"/>
          <a:ext cx="11295708" cy="4021011"/>
        </p:xfrm>
        <a:graphic>
          <a:graphicData uri="http://schemas.openxmlformats.org/drawingml/2006/table">
            <a:tbl>
              <a:tblPr firstRow="1" firstCol="1"/>
              <a:tblGrid>
                <a:gridCol w="5647854">
                  <a:extLst>
                    <a:ext uri="{9D8B030D-6E8A-4147-A177-3AD203B41FA5}">
                      <a16:colId xmlns:a16="http://schemas.microsoft.com/office/drawing/2014/main" val="4194257690"/>
                    </a:ext>
                  </a:extLst>
                </a:gridCol>
                <a:gridCol w="5647854">
                  <a:extLst>
                    <a:ext uri="{9D8B030D-6E8A-4147-A177-3AD203B41FA5}">
                      <a16:colId xmlns:a16="http://schemas.microsoft.com/office/drawing/2014/main" val="170563368"/>
                    </a:ext>
                  </a:extLst>
                </a:gridCol>
              </a:tblGrid>
              <a:tr h="229556">
                <a:tc>
                  <a:txBody>
                    <a:bodyPr/>
                    <a:lstStyle/>
                    <a:p>
                      <a:pPr algn="ctr">
                        <a:lnSpc>
                          <a:spcPct val="107000"/>
                        </a:lnSpc>
                        <a:spcAft>
                          <a:spcPts val="800"/>
                        </a:spcAft>
                      </a:pPr>
                      <a:r>
                        <a:rPr lang="en-GB" sz="1600" b="1">
                          <a:solidFill>
                            <a:schemeClr val="bg1"/>
                          </a:solidFill>
                          <a:effectLst/>
                          <a:latin typeface="+mn-lt"/>
                          <a:ea typeface="Nunito Sans" panose="00000500000000000000" pitchFamily="2" charset="0"/>
                          <a:cs typeface="Nunito Sans" panose="00000500000000000000" pitchFamily="2" charset="0"/>
                        </a:rPr>
                        <a:t>Current module(s)</a:t>
                      </a:r>
                      <a:endParaRPr lang="en-GB" sz="1600">
                        <a:solidFill>
                          <a:schemeClr val="bg1"/>
                        </a:solidFill>
                        <a:effectLst/>
                        <a:latin typeface="+mn-lt"/>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algn="ctr">
                        <a:lnSpc>
                          <a:spcPct val="107000"/>
                        </a:lnSpc>
                        <a:spcAft>
                          <a:spcPts val="800"/>
                        </a:spcAft>
                      </a:pPr>
                      <a:r>
                        <a:rPr lang="en-GB" sz="1600" b="1">
                          <a:solidFill>
                            <a:schemeClr val="bg1"/>
                          </a:solidFill>
                          <a:effectLst/>
                          <a:latin typeface="+mn-lt"/>
                          <a:ea typeface="Nunito Sans" panose="00000500000000000000" pitchFamily="2" charset="0"/>
                          <a:cs typeface="Nunito Sans" panose="00000500000000000000" pitchFamily="2" charset="0"/>
                        </a:rPr>
                        <a:t>Growing Roots Learning</a:t>
                      </a:r>
                      <a:endParaRPr lang="en-GB" sz="1600">
                        <a:solidFill>
                          <a:schemeClr val="bg1"/>
                        </a:solidFill>
                        <a:effectLst/>
                        <a:latin typeface="+mn-lt"/>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extLst>
                  <a:ext uri="{0D108BD9-81ED-4DB2-BD59-A6C34878D82A}">
                    <a16:rowId xmlns:a16="http://schemas.microsoft.com/office/drawing/2014/main" val="1297868100"/>
                  </a:ext>
                </a:extLst>
              </a:tr>
              <a:tr h="229556">
                <a:tc>
                  <a:txBody>
                    <a:bodyPr/>
                    <a:lstStyle/>
                    <a:p>
                      <a:pPr algn="l">
                        <a:lnSpc>
                          <a:spcPct val="107000"/>
                        </a:lnSpc>
                        <a:spcAft>
                          <a:spcPts val="800"/>
                        </a:spcAft>
                      </a:pPr>
                      <a:r>
                        <a:rPr lang="en-GB" sz="1600">
                          <a:effectLst/>
                          <a:latin typeface="+mn-lt"/>
                          <a:ea typeface="Nunito Sans" panose="00000500000000000000" pitchFamily="2" charset="0"/>
                          <a:cs typeface="Nunito Sans" panose="00000500000000000000" pitchFamily="2" charset="0"/>
                        </a:rPr>
                        <a:t>GDPR</a:t>
                      </a:r>
                      <a:endParaRPr lang="en-GB" sz="1600">
                        <a:effectLst/>
                        <a:latin typeface="+mn-lt"/>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lnSpc>
                          <a:spcPct val="107000"/>
                        </a:lnSpc>
                        <a:spcAft>
                          <a:spcPts val="800"/>
                        </a:spcAft>
                      </a:pPr>
                      <a:r>
                        <a:rPr lang="en-GB" sz="1600">
                          <a:effectLst/>
                          <a:latin typeface="+mn-lt"/>
                          <a:ea typeface="Nunito Sans" panose="00000500000000000000" pitchFamily="2" charset="0"/>
                          <a:cs typeface="Nunito Sans" panose="00000500000000000000" pitchFamily="2" charset="0"/>
                        </a:rPr>
                        <a:t>Data Protection in Scouts</a:t>
                      </a:r>
                      <a:endParaRPr lang="en-GB" sz="1600">
                        <a:effectLst/>
                        <a:latin typeface="+mn-lt"/>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732973336"/>
                  </a:ext>
                </a:extLst>
              </a:tr>
              <a:tr h="229556">
                <a:tc>
                  <a:txBody>
                    <a:bodyPr/>
                    <a:lstStyle/>
                    <a:p>
                      <a:pPr algn="l">
                        <a:lnSpc>
                          <a:spcPct val="107000"/>
                        </a:lnSpc>
                        <a:spcAft>
                          <a:spcPts val="800"/>
                        </a:spcAft>
                      </a:pPr>
                      <a:r>
                        <a:rPr lang="en-GB" sz="1600">
                          <a:effectLst/>
                          <a:latin typeface="+mn-lt"/>
                          <a:ea typeface="Nunito Sans" panose="00000500000000000000" pitchFamily="2" charset="0"/>
                          <a:cs typeface="Nunito Sans" panose="00000500000000000000" pitchFamily="2" charset="0"/>
                        </a:rPr>
                        <a:t>Module 7 - Scouting for All</a:t>
                      </a:r>
                      <a:r>
                        <a:rPr lang="en-GB" sz="1600">
                          <a:solidFill>
                            <a:schemeClr val="tx2"/>
                          </a:solidFill>
                          <a:effectLst/>
                          <a:latin typeface="+mn-lt"/>
                          <a:ea typeface="Nunito Sans" panose="00000500000000000000" pitchFamily="2" charset="0"/>
                          <a:cs typeface="Nunito Sans" panose="00000500000000000000" pitchFamily="2" charset="0"/>
                        </a:rPr>
                        <a:t>*</a:t>
                      </a:r>
                      <a:endParaRPr lang="en-GB" sz="1600">
                        <a:solidFill>
                          <a:schemeClr val="tx2"/>
                        </a:solidFill>
                        <a:effectLst/>
                        <a:latin typeface="+mn-lt"/>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lnSpc>
                          <a:spcPct val="107000"/>
                        </a:lnSpc>
                        <a:spcAft>
                          <a:spcPts val="800"/>
                        </a:spcAft>
                      </a:pPr>
                      <a:r>
                        <a:rPr lang="en-GB" sz="1600">
                          <a:effectLst/>
                          <a:latin typeface="+mn-lt"/>
                          <a:ea typeface="Nunito Sans" panose="00000500000000000000" pitchFamily="2" charset="0"/>
                          <a:cs typeface="Nunito Sans" panose="00000500000000000000" pitchFamily="2" charset="0"/>
                        </a:rPr>
                        <a:t>Creating Inclusion</a:t>
                      </a:r>
                      <a:endParaRPr lang="en-GB" sz="1600">
                        <a:effectLst/>
                        <a:latin typeface="+mn-lt"/>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246454358"/>
                  </a:ext>
                </a:extLst>
              </a:tr>
              <a:tr h="229556">
                <a:tc>
                  <a:txBody>
                    <a:bodyPr/>
                    <a:lstStyle/>
                    <a:p>
                      <a:pPr algn="l">
                        <a:lnSpc>
                          <a:spcPct val="107000"/>
                        </a:lnSpc>
                        <a:spcAft>
                          <a:spcPts val="800"/>
                        </a:spcAft>
                      </a:pPr>
                      <a:r>
                        <a:rPr lang="en-GB" sz="1600">
                          <a:effectLst/>
                          <a:latin typeface="+mn-lt"/>
                          <a:ea typeface="Nunito Sans" panose="00000500000000000000" pitchFamily="2" charset="0"/>
                          <a:cs typeface="Nunito Sans" panose="00000500000000000000" pitchFamily="2" charset="0"/>
                        </a:rPr>
                        <a:t>Module 1 - Essential Information</a:t>
                      </a:r>
                      <a:endParaRPr lang="en-GB" sz="1600">
                        <a:effectLst/>
                        <a:latin typeface="+mn-lt"/>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lnSpc>
                          <a:spcPct val="107000"/>
                        </a:lnSpc>
                        <a:spcAft>
                          <a:spcPts val="800"/>
                        </a:spcAft>
                      </a:pPr>
                      <a:r>
                        <a:rPr lang="en-GB" sz="1600">
                          <a:effectLst/>
                          <a:latin typeface="+mn-lt"/>
                          <a:ea typeface="Nunito Sans" panose="00000500000000000000" pitchFamily="2" charset="0"/>
                          <a:cs typeface="Nunito Sans" panose="00000500000000000000" pitchFamily="2" charset="0"/>
                        </a:rPr>
                        <a:t>Who we are &amp; What we do</a:t>
                      </a:r>
                      <a:endParaRPr lang="en-GB" sz="1600">
                        <a:effectLst/>
                        <a:latin typeface="+mn-lt"/>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800030876"/>
                  </a:ext>
                </a:extLst>
              </a:tr>
              <a:tr h="229556">
                <a:tc>
                  <a:txBody>
                    <a:bodyPr/>
                    <a:lstStyle/>
                    <a:p>
                      <a:pPr algn="l">
                        <a:lnSpc>
                          <a:spcPct val="107000"/>
                        </a:lnSpc>
                        <a:spcAft>
                          <a:spcPts val="800"/>
                        </a:spcAft>
                      </a:pPr>
                      <a:r>
                        <a:rPr lang="en-GB" sz="1600">
                          <a:effectLst/>
                          <a:latin typeface="+mn-lt"/>
                          <a:ea typeface="Nunito Sans" panose="00000500000000000000" pitchFamily="2" charset="0"/>
                          <a:cs typeface="Nunito Sans" panose="00000500000000000000" pitchFamily="2" charset="0"/>
                        </a:rPr>
                        <a:t>Safety</a:t>
                      </a:r>
                      <a:endParaRPr lang="en-GB" sz="1600">
                        <a:effectLst/>
                        <a:latin typeface="+mn-lt"/>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lnSpc>
                          <a:spcPct val="107000"/>
                        </a:lnSpc>
                        <a:spcAft>
                          <a:spcPts val="800"/>
                        </a:spcAft>
                      </a:pPr>
                      <a:r>
                        <a:rPr lang="en-GB" sz="1600">
                          <a:effectLst/>
                          <a:latin typeface="+mn-lt"/>
                          <a:ea typeface="Nunito Sans" panose="00000500000000000000" pitchFamily="2" charset="0"/>
                          <a:cs typeface="Nunito Sans" panose="00000500000000000000" pitchFamily="2" charset="0"/>
                        </a:rPr>
                        <a:t>Safe Scouting (Safety)</a:t>
                      </a:r>
                      <a:r>
                        <a:rPr lang="en-GB" sz="1600">
                          <a:effectLst/>
                          <a:latin typeface="+mn-lt"/>
                          <a:ea typeface="Calibri"/>
                          <a:cs typeface="Arial"/>
                        </a:rPr>
                        <a: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328795182"/>
                  </a:ext>
                </a:extLst>
              </a:tr>
              <a:tr h="229556">
                <a:tc>
                  <a:txBody>
                    <a:bodyPr/>
                    <a:lstStyle/>
                    <a:p>
                      <a:pPr algn="l">
                        <a:lnSpc>
                          <a:spcPct val="107000"/>
                        </a:lnSpc>
                        <a:spcAft>
                          <a:spcPts val="800"/>
                        </a:spcAft>
                      </a:pPr>
                      <a:r>
                        <a:rPr lang="en-GB" sz="1600">
                          <a:effectLst/>
                          <a:latin typeface="+mn-lt"/>
                          <a:ea typeface="Nunito Sans" panose="00000500000000000000" pitchFamily="2" charset="0"/>
                          <a:cs typeface="Nunito Sans" panose="00000500000000000000" pitchFamily="2" charset="0"/>
                        </a:rPr>
                        <a:t>Safeguarding</a:t>
                      </a:r>
                      <a:endParaRPr lang="en-GB" sz="1600">
                        <a:effectLst/>
                        <a:latin typeface="+mn-lt"/>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lnSpc>
                          <a:spcPct val="107000"/>
                        </a:lnSpc>
                        <a:spcAft>
                          <a:spcPts val="800"/>
                        </a:spcAft>
                      </a:pPr>
                      <a:r>
                        <a:rPr lang="en-GB" sz="1600">
                          <a:effectLst/>
                          <a:latin typeface="+mn-lt"/>
                          <a:ea typeface="Nunito Sans" panose="00000500000000000000" pitchFamily="2" charset="0"/>
                          <a:cs typeface="Nunito Sans" panose="00000500000000000000" pitchFamily="2" charset="0"/>
                        </a:rPr>
                        <a:t>Safe Scouting (Safeguarding)</a:t>
                      </a:r>
                      <a:endParaRPr lang="en-GB" sz="1600">
                        <a:effectLst/>
                        <a:latin typeface="+mn-lt"/>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846038828"/>
                  </a:ext>
                </a:extLst>
              </a:tr>
              <a:tr h="1298562">
                <a:tc>
                  <a:txBody>
                    <a:bodyPr/>
                    <a:lstStyle/>
                    <a:p>
                      <a:pPr algn="l">
                        <a:lnSpc>
                          <a:spcPct val="107000"/>
                        </a:lnSpc>
                        <a:spcAft>
                          <a:spcPts val="800"/>
                        </a:spcAft>
                      </a:pPr>
                      <a:r>
                        <a:rPr lang="en-GB" sz="1600">
                          <a:effectLst/>
                          <a:latin typeface="+mn-lt"/>
                          <a:ea typeface="Nunito Sans" panose="00000500000000000000" pitchFamily="2" charset="0"/>
                          <a:cs typeface="Nunito Sans" panose="00000500000000000000" pitchFamily="2" charset="0"/>
                        </a:rPr>
                        <a:t>Module 3 - Tools for the Role (Section Leaders)</a:t>
                      </a:r>
                      <a:endParaRPr lang="en-GB" sz="1600">
                        <a:effectLst/>
                        <a:latin typeface="+mn-lt"/>
                        <a:ea typeface="Calibri" panose="020F0502020204030204" pitchFamily="34" charset="0"/>
                        <a:cs typeface="Arial" panose="020B0604020202020204" pitchFamily="34" charset="0"/>
                      </a:endParaRPr>
                    </a:p>
                    <a:p>
                      <a:pPr algn="l">
                        <a:lnSpc>
                          <a:spcPct val="107000"/>
                        </a:lnSpc>
                        <a:spcAft>
                          <a:spcPts val="800"/>
                        </a:spcAft>
                      </a:pPr>
                      <a:r>
                        <a:rPr lang="en-GB" sz="1600">
                          <a:effectLst/>
                          <a:latin typeface="+mn-lt"/>
                          <a:ea typeface="Nunito Sans" panose="00000500000000000000" pitchFamily="2" charset="0"/>
                          <a:cs typeface="Nunito Sans" panose="00000500000000000000" pitchFamily="2" charset="0"/>
                        </a:rPr>
                        <a:t>Module 12A - Delivering a Quality Programme</a:t>
                      </a:r>
                      <a:r>
                        <a:rPr lang="en-GB" sz="1600">
                          <a:solidFill>
                            <a:schemeClr val="tx2"/>
                          </a:solidFill>
                          <a:effectLst/>
                          <a:latin typeface="+mn-lt"/>
                          <a:ea typeface="Nunito Sans" panose="00000500000000000000" pitchFamily="2" charset="0"/>
                          <a:cs typeface="Nunito Sans" panose="00000500000000000000" pitchFamily="2" charset="0"/>
                        </a:rPr>
                        <a:t>*</a:t>
                      </a:r>
                      <a:endParaRPr lang="en-GB" sz="1600">
                        <a:solidFill>
                          <a:schemeClr val="tx2"/>
                        </a:solidFill>
                        <a:effectLst/>
                        <a:latin typeface="+mn-lt"/>
                        <a:ea typeface="Calibri" panose="020F0502020204030204" pitchFamily="34" charset="0"/>
                        <a:cs typeface="Arial" panose="020B0604020202020204" pitchFamily="34" charset="0"/>
                      </a:endParaRPr>
                    </a:p>
                    <a:p>
                      <a:pPr algn="l">
                        <a:lnSpc>
                          <a:spcPct val="107000"/>
                        </a:lnSpc>
                        <a:spcAft>
                          <a:spcPts val="800"/>
                        </a:spcAft>
                      </a:pPr>
                      <a:r>
                        <a:rPr lang="en-GB" sz="1600">
                          <a:effectLst/>
                          <a:latin typeface="+mn-lt"/>
                          <a:ea typeface="Nunito Sans" panose="00000500000000000000" pitchFamily="2" charset="0"/>
                          <a:cs typeface="Nunito Sans" panose="00000500000000000000" pitchFamily="2" charset="0"/>
                        </a:rPr>
                        <a:t>Module 12B - Programme Planning</a:t>
                      </a:r>
                      <a:r>
                        <a:rPr lang="en-GB" sz="1600">
                          <a:solidFill>
                            <a:schemeClr val="tx2"/>
                          </a:solidFill>
                          <a:effectLst/>
                          <a:latin typeface="+mn-lt"/>
                          <a:ea typeface="Nunito Sans" panose="00000500000000000000" pitchFamily="2" charset="0"/>
                          <a:cs typeface="Nunito Sans" panose="00000500000000000000" pitchFamily="2" charset="0"/>
                        </a:rPr>
                        <a:t>*</a:t>
                      </a:r>
                      <a:endParaRPr lang="en-GB" sz="1600">
                        <a:solidFill>
                          <a:schemeClr val="tx2"/>
                        </a:solidFill>
                        <a:effectLst/>
                        <a:latin typeface="+mn-lt"/>
                        <a:ea typeface="Calibri" panose="020F0502020204030204" pitchFamily="34" charset="0"/>
                        <a:cs typeface="Arial" panose="020B0604020202020204" pitchFamily="34" charset="0"/>
                      </a:endParaRPr>
                    </a:p>
                    <a:p>
                      <a:pPr algn="l">
                        <a:lnSpc>
                          <a:spcPct val="107000"/>
                        </a:lnSpc>
                        <a:spcAft>
                          <a:spcPts val="800"/>
                        </a:spcAft>
                      </a:pPr>
                      <a:r>
                        <a:rPr lang="en-GB" sz="1600">
                          <a:effectLst/>
                          <a:latin typeface="+mn-lt"/>
                          <a:ea typeface="Nunito Sans" panose="00000500000000000000" pitchFamily="2" charset="0"/>
                          <a:cs typeface="Nunito Sans" panose="00000500000000000000" pitchFamily="2" charset="0"/>
                        </a:rPr>
                        <a:t>Module 17 - Running Safe Activities</a:t>
                      </a:r>
                      <a:r>
                        <a:rPr lang="en-GB" sz="1600">
                          <a:solidFill>
                            <a:schemeClr val="tx2"/>
                          </a:solidFill>
                          <a:effectLst/>
                          <a:latin typeface="+mn-lt"/>
                          <a:ea typeface="Nunito Sans" panose="00000500000000000000" pitchFamily="2" charset="0"/>
                          <a:cs typeface="Nunito Sans" panose="00000500000000000000" pitchFamily="2" charset="0"/>
                        </a:rPr>
                        <a:t>*</a:t>
                      </a:r>
                    </a:p>
                    <a:p>
                      <a:pPr marL="0" marR="0" lvl="0" indent="0" algn="ctr" defTabSz="914400" eaLnBrk="1" fontAlgn="auto" latinLnBrk="0" hangingPunct="1">
                        <a:lnSpc>
                          <a:spcPct val="107000"/>
                        </a:lnSpc>
                        <a:spcBef>
                          <a:spcPts val="0"/>
                        </a:spcBef>
                        <a:spcAft>
                          <a:spcPts val="800"/>
                        </a:spcAft>
                        <a:buClrTx/>
                        <a:buSzTx/>
                        <a:buFontTx/>
                        <a:buNone/>
                        <a:tabLst/>
                        <a:defRPr/>
                      </a:pPr>
                      <a:r>
                        <a:rPr lang="en-GB" sz="1600" i="0">
                          <a:effectLst/>
                          <a:latin typeface="+mn-lt"/>
                          <a:ea typeface="Nunito Sans" panose="00000500000000000000" pitchFamily="2" charset="0"/>
                          <a:cs typeface="Nunito Sans" panose="00000500000000000000" pitchFamily="2" charset="0"/>
                        </a:rPr>
                        <a:t>All four modules must be validated for the new learning skill to be signed off</a:t>
                      </a:r>
                      <a:r>
                        <a:rPr lang="en-GB" sz="1600" i="0">
                          <a:solidFill>
                            <a:schemeClr val="tx2"/>
                          </a:solidFill>
                          <a:effectLst/>
                          <a:latin typeface="+mn-lt"/>
                          <a:ea typeface="Nunito Sans" panose="00000500000000000000" pitchFamily="2" charset="0"/>
                          <a:cs typeface="Nunito Sans" panose="00000500000000000000" pitchFamily="2" charset="0"/>
                        </a:rPr>
                        <a:t>*</a:t>
                      </a:r>
                      <a:endParaRPr lang="en-GB" sz="1600" i="0">
                        <a:solidFill>
                          <a:schemeClr val="tx2"/>
                        </a:solidFill>
                        <a:effectLst/>
                        <a:latin typeface="+mn-lt"/>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lnSpc>
                          <a:spcPct val="107000"/>
                        </a:lnSpc>
                        <a:spcAft>
                          <a:spcPts val="800"/>
                        </a:spcAft>
                      </a:pPr>
                      <a:r>
                        <a:rPr lang="en-GB" sz="1600">
                          <a:effectLst/>
                          <a:latin typeface="+mn-lt"/>
                          <a:ea typeface="Nunito Sans" panose="00000500000000000000" pitchFamily="2" charset="0"/>
                          <a:cs typeface="Nunito Sans" panose="00000500000000000000" pitchFamily="2" charset="0"/>
                        </a:rPr>
                        <a:t>Delivering a Great Programme</a:t>
                      </a:r>
                      <a:endParaRPr lang="en-GB" sz="1600">
                        <a:effectLst/>
                        <a:latin typeface="+mn-lt"/>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235897061"/>
                  </a:ext>
                </a:extLst>
              </a:tr>
              <a:tr h="0">
                <a:tc>
                  <a:txBody>
                    <a:bodyPr/>
                    <a:lstStyle/>
                    <a:p>
                      <a:pPr algn="l">
                        <a:lnSpc>
                          <a:spcPct val="107000"/>
                        </a:lnSpc>
                        <a:spcAft>
                          <a:spcPts val="800"/>
                        </a:spcAft>
                      </a:pPr>
                      <a:r>
                        <a:rPr lang="en-GB" sz="1600">
                          <a:effectLst/>
                          <a:latin typeface="+mn-lt"/>
                          <a:ea typeface="Nunito Sans" panose="00000500000000000000" pitchFamily="2" charset="0"/>
                          <a:cs typeface="Nunito Sans" panose="00000500000000000000" pitchFamily="2" charset="0"/>
                        </a:rPr>
                        <a:t>Full Manager &amp; Supporter Wood Badge required</a:t>
                      </a:r>
                      <a:r>
                        <a:rPr lang="en-GB" sz="1600">
                          <a:solidFill>
                            <a:schemeClr val="tx2"/>
                          </a:solidFill>
                          <a:effectLst/>
                          <a:latin typeface="+mn-lt"/>
                          <a:ea typeface="Nunito Sans" panose="00000500000000000000" pitchFamily="2" charset="0"/>
                          <a:cs typeface="Nunito Sans" panose="00000500000000000000" pitchFamily="2" charset="0"/>
                        </a:rPr>
                        <a:t>*</a:t>
                      </a:r>
                      <a:endParaRPr lang="en-GB" sz="1600">
                        <a:solidFill>
                          <a:schemeClr val="tx2"/>
                        </a:solidFill>
                        <a:effectLst/>
                        <a:latin typeface="+mn-lt"/>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lnSpc>
                          <a:spcPct val="107000"/>
                        </a:lnSpc>
                        <a:spcAft>
                          <a:spcPts val="800"/>
                        </a:spcAft>
                      </a:pPr>
                      <a:r>
                        <a:rPr lang="en-GB" sz="1600">
                          <a:effectLst/>
                          <a:latin typeface="+mn-lt"/>
                          <a:ea typeface="Nunito Sans" panose="00000500000000000000" pitchFamily="2" charset="0"/>
                          <a:cs typeface="Nunito Sans" panose="00000500000000000000" pitchFamily="2" charset="0"/>
                        </a:rPr>
                        <a:t>Leading Scout Volunteers</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041683854"/>
                  </a:ext>
                </a:extLst>
              </a:tr>
              <a:tr h="229556">
                <a:tc>
                  <a:txBody>
                    <a:bodyPr/>
                    <a:lstStyle/>
                    <a:p>
                      <a:pPr algn="l">
                        <a:lnSpc>
                          <a:spcPct val="107000"/>
                        </a:lnSpc>
                        <a:spcAft>
                          <a:spcPts val="800"/>
                        </a:spcAft>
                      </a:pPr>
                      <a:r>
                        <a:rPr lang="en-GB" sz="1600">
                          <a:effectLst/>
                          <a:latin typeface="+mn-lt"/>
                          <a:ea typeface="Nunito Sans" panose="00000500000000000000" pitchFamily="2" charset="0"/>
                          <a:cs typeface="Nunito Sans" panose="00000500000000000000" pitchFamily="2" charset="0"/>
                        </a:rPr>
                        <a:t>Trustee Introduction</a:t>
                      </a:r>
                      <a:endParaRPr lang="en-GB" sz="1600">
                        <a:effectLst/>
                        <a:highlight>
                          <a:srgbClr val="FFFF00"/>
                        </a:highlight>
                        <a:latin typeface="+mn-lt"/>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lnSpc>
                          <a:spcPct val="107000"/>
                        </a:lnSpc>
                        <a:spcAft>
                          <a:spcPts val="800"/>
                        </a:spcAft>
                      </a:pPr>
                      <a:r>
                        <a:rPr lang="en-GB" sz="1600">
                          <a:effectLst/>
                          <a:latin typeface="+mn-lt"/>
                          <a:ea typeface="Nunito Sans" panose="00000500000000000000" pitchFamily="2" charset="0"/>
                          <a:cs typeface="Nunito Sans" panose="00000500000000000000" pitchFamily="2" charset="0"/>
                        </a:rPr>
                        <a:t>Being a Trustee in Scouts</a:t>
                      </a:r>
                      <a:endParaRPr lang="en-GB" sz="1600">
                        <a:effectLst/>
                        <a:latin typeface="+mn-lt"/>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57440578"/>
                  </a:ext>
                </a:extLst>
              </a:tr>
            </a:tbl>
          </a:graphicData>
        </a:graphic>
      </p:graphicFrame>
      <p:sp>
        <p:nvSpPr>
          <p:cNvPr id="2" name="TextBox 1">
            <a:extLst>
              <a:ext uri="{FF2B5EF4-FFF2-40B4-BE49-F238E27FC236}">
                <a16:creationId xmlns:a16="http://schemas.microsoft.com/office/drawing/2014/main" id="{2F245C8C-769C-970B-7892-3DB1D5143525}"/>
              </a:ext>
            </a:extLst>
          </p:cNvPr>
          <p:cNvSpPr txBox="1"/>
          <p:nvPr/>
        </p:nvSpPr>
        <p:spPr>
          <a:xfrm>
            <a:off x="448146" y="6369375"/>
            <a:ext cx="5259927" cy="307777"/>
          </a:xfrm>
          <a:prstGeom prst="rect">
            <a:avLst/>
          </a:prstGeom>
          <a:noFill/>
        </p:spPr>
        <p:txBody>
          <a:bodyPr wrap="square">
            <a:spAutoFit/>
          </a:bodyPr>
          <a:lstStyle/>
          <a:p>
            <a:r>
              <a:rPr lang="en-GB" sz="1400">
                <a:solidFill>
                  <a:srgbClr val="7413DC"/>
                </a:solidFill>
                <a:cs typeface="Nunito Sans Black"/>
              </a:rPr>
              <a:t>*These are changed from the previous role mapping we shared</a:t>
            </a:r>
            <a:endParaRPr lang="en-GB"/>
          </a:p>
        </p:txBody>
      </p:sp>
      <p:sp>
        <p:nvSpPr>
          <p:cNvPr id="5" name="TextBox 4">
            <a:extLst>
              <a:ext uri="{FF2B5EF4-FFF2-40B4-BE49-F238E27FC236}">
                <a16:creationId xmlns:a16="http://schemas.microsoft.com/office/drawing/2014/main" id="{C40A0CFC-A1BC-B152-8658-A92E588B34AF}"/>
              </a:ext>
            </a:extLst>
          </p:cNvPr>
          <p:cNvSpPr txBox="1"/>
          <p:nvPr/>
        </p:nvSpPr>
        <p:spPr>
          <a:xfrm>
            <a:off x="505689" y="1512299"/>
            <a:ext cx="11238165" cy="646331"/>
          </a:xfrm>
          <a:prstGeom prst="rect">
            <a:avLst/>
          </a:prstGeom>
          <a:noFill/>
        </p:spPr>
        <p:txBody>
          <a:bodyPr wrap="square">
            <a:spAutoFit/>
          </a:bodyPr>
          <a:lstStyle/>
          <a:p>
            <a:pPr marL="9525" marR="0" lvl="0" algn="l" defTabSz="685800" rtl="0" eaLnBrk="1" fontAlgn="auto" latinLnBrk="0" hangingPunct="1">
              <a:lnSpc>
                <a:spcPct val="100000"/>
              </a:lnSpc>
              <a:spcBef>
                <a:spcPts val="600"/>
              </a:spcBef>
              <a:spcAft>
                <a:spcPts val="600"/>
              </a:spcAft>
              <a:buClr>
                <a:srgbClr val="7414DC"/>
              </a:buClr>
              <a:buSzPct val="125000"/>
              <a:tabLst/>
              <a:defRPr/>
            </a:pPr>
            <a:r>
              <a:rPr kumimoji="0" lang="en-GB" sz="1800" b="1" i="0" u="none" strike="noStrike" kern="1200" cap="none" spc="0" normalizeH="0" baseline="0" noProof="0">
                <a:ln>
                  <a:noFill/>
                </a:ln>
                <a:solidFill>
                  <a:srgbClr val="000000"/>
                </a:solidFill>
                <a:effectLst/>
                <a:uLnTx/>
                <a:uFillTx/>
                <a:latin typeface="Nunito Sans"/>
                <a:ea typeface="Calibri"/>
                <a:cs typeface="Calibri"/>
              </a:rPr>
              <a:t>A volunteer will need to have the below modules validated when they are mapped to be marked as having completed the related learning in Growing Roots</a:t>
            </a:r>
          </a:p>
        </p:txBody>
      </p:sp>
    </p:spTree>
    <p:extLst>
      <p:ext uri="{BB962C8B-B14F-4D97-AF65-F5344CB8AC3E}">
        <p14:creationId xmlns:p14="http://schemas.microsoft.com/office/powerpoint/2010/main" val="196983636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20C24B-37AD-B550-9DE9-1799174F7964}"/>
            </a:ext>
          </a:extLst>
        </p:cNvPr>
        <p:cNvGrpSpPr/>
        <p:nvPr/>
      </p:nvGrpSpPr>
      <p:grpSpPr>
        <a:xfrm>
          <a:off x="0" y="0"/>
          <a:ext cx="0" cy="0"/>
          <a:chOff x="0" y="0"/>
          <a:chExt cx="0" cy="0"/>
        </a:xfrm>
      </p:grpSpPr>
      <p:sp>
        <p:nvSpPr>
          <p:cNvPr id="2" name="object 5">
            <a:extLst>
              <a:ext uri="{FF2B5EF4-FFF2-40B4-BE49-F238E27FC236}">
                <a16:creationId xmlns:a16="http://schemas.microsoft.com/office/drawing/2014/main" id="{89B2A66B-8CD2-D58B-EE33-2C92B529A06B}"/>
              </a:ext>
            </a:extLst>
          </p:cNvPr>
          <p:cNvSpPr txBox="1"/>
          <p:nvPr/>
        </p:nvSpPr>
        <p:spPr>
          <a:xfrm>
            <a:off x="6373316" y="845197"/>
            <a:ext cx="4754884" cy="923330"/>
          </a:xfrm>
          <a:prstGeom prst="rect">
            <a:avLst/>
          </a:prstGeom>
        </p:spPr>
        <p:txBody>
          <a:bodyPr vert="horz" wrap="square" lIns="0" tIns="0" rIns="0" bIns="0" rtlCol="0" anchor="t">
            <a:spAutoFit/>
          </a:bodyPr>
          <a:lstStyle/>
          <a:p>
            <a:pPr marL="0" lvl="1" defTabSz="685784"/>
            <a:r>
              <a:rPr lang="en-GB" sz="3000" kern="0">
                <a:solidFill>
                  <a:srgbClr val="7413DC"/>
                </a:solidFill>
                <a:latin typeface="Nunito Sans Black"/>
                <a:cs typeface="Calibri"/>
              </a:rPr>
              <a:t>What does this mean in practice?</a:t>
            </a:r>
          </a:p>
        </p:txBody>
      </p:sp>
      <p:sp>
        <p:nvSpPr>
          <p:cNvPr id="4" name="TextBox 3">
            <a:extLst>
              <a:ext uri="{FF2B5EF4-FFF2-40B4-BE49-F238E27FC236}">
                <a16:creationId xmlns:a16="http://schemas.microsoft.com/office/drawing/2014/main" id="{9A0CB2B0-D753-ADB9-73EC-175EE9469EC2}"/>
              </a:ext>
            </a:extLst>
          </p:cNvPr>
          <p:cNvSpPr txBox="1"/>
          <p:nvPr/>
        </p:nvSpPr>
        <p:spPr>
          <a:xfrm>
            <a:off x="6373316" y="2244167"/>
            <a:ext cx="5500029" cy="4031873"/>
          </a:xfrm>
          <a:prstGeom prst="rect">
            <a:avLst/>
          </a:prstGeom>
          <a:noFill/>
        </p:spPr>
        <p:txBody>
          <a:bodyPr wrap="square" lIns="91440" tIns="45720" rIns="91440" bIns="45720" anchor="t">
            <a:spAutoFit/>
          </a:bodyPr>
          <a:lstStyle/>
          <a:p>
            <a:pPr marL="295275" indent="-285750">
              <a:spcBef>
                <a:spcPts val="600"/>
              </a:spcBef>
              <a:spcAft>
                <a:spcPts val="600"/>
              </a:spcAft>
              <a:buClr>
                <a:srgbClr val="7414DC"/>
              </a:buClr>
              <a:buSzPct val="125000"/>
              <a:buFont typeface="Arial" panose="020B0604020202020204" pitchFamily="34" charset="0"/>
              <a:buChar char="•"/>
              <a:defRPr/>
            </a:pPr>
            <a:r>
              <a:rPr lang="en-GB" sz="1800">
                <a:latin typeface="Nunito Sans"/>
                <a:ea typeface="Calibri"/>
                <a:cs typeface="Calibri"/>
              </a:rPr>
              <a:t>Section Assistants and any Lead Volunteers without a Managers &amp; Supporter Wood Badge, will have learning to complete when they migrate</a:t>
            </a:r>
          </a:p>
          <a:p>
            <a:pPr marL="295275" indent="-285750">
              <a:spcBef>
                <a:spcPts val="600"/>
              </a:spcBef>
              <a:spcAft>
                <a:spcPts val="600"/>
              </a:spcAft>
              <a:buClr>
                <a:srgbClr val="7414DC"/>
              </a:buClr>
              <a:buSzPct val="125000"/>
              <a:buFont typeface="Arial" panose="020B0604020202020204" pitchFamily="34" charset="0"/>
              <a:buChar char="•"/>
              <a:defRPr/>
            </a:pPr>
            <a:r>
              <a:rPr lang="en-GB" sz="1800">
                <a:latin typeface="Nunito Sans"/>
                <a:ea typeface="Calibri"/>
                <a:cs typeface="Calibri"/>
              </a:rPr>
              <a:t>Section Assistants should continue to make sure they have completed all relevant modules</a:t>
            </a:r>
          </a:p>
          <a:p>
            <a:pPr marL="295275" indent="-285750">
              <a:spcBef>
                <a:spcPts val="600"/>
              </a:spcBef>
              <a:spcAft>
                <a:spcPts val="600"/>
              </a:spcAft>
              <a:buClr>
                <a:srgbClr val="7414DC"/>
              </a:buClr>
              <a:buSzPct val="125000"/>
              <a:buFont typeface="Arial" panose="020B0604020202020204" pitchFamily="34" charset="0"/>
              <a:buChar char="•"/>
              <a:defRPr/>
            </a:pPr>
            <a:r>
              <a:rPr lang="en-GB" sz="1800">
                <a:latin typeface="Nunito Sans"/>
                <a:ea typeface="Calibri"/>
                <a:cs typeface="Calibri"/>
              </a:rPr>
              <a:t>All Wood Badge roles should continue to work towards achieving their Wood Badge</a:t>
            </a:r>
          </a:p>
          <a:p>
            <a:pPr marL="295275" indent="-285750">
              <a:spcBef>
                <a:spcPts val="600"/>
              </a:spcBef>
              <a:spcAft>
                <a:spcPts val="600"/>
              </a:spcAft>
              <a:buClr>
                <a:srgbClr val="7414DC"/>
              </a:buClr>
              <a:buSzPct val="125000"/>
              <a:buFont typeface="Arial" panose="020B0604020202020204" pitchFamily="34" charset="0"/>
              <a:buChar char="•"/>
              <a:defRPr/>
            </a:pPr>
            <a:r>
              <a:rPr lang="en-GB" sz="1800" b="1">
                <a:latin typeface="Nunito Sans"/>
                <a:ea typeface="Calibri"/>
                <a:cs typeface="Calibri"/>
              </a:rPr>
              <a:t>Recommendation: </a:t>
            </a:r>
            <a:r>
              <a:rPr lang="en-GB" sz="1800">
                <a:latin typeface="Nunito Sans"/>
                <a:ea typeface="Calibri"/>
                <a:cs typeface="Calibri"/>
              </a:rPr>
              <a:t>Any additional learning is completed in the new learning tool</a:t>
            </a:r>
          </a:p>
          <a:p>
            <a:pPr marL="295275" indent="-285750">
              <a:spcBef>
                <a:spcPts val="600"/>
              </a:spcBef>
              <a:spcAft>
                <a:spcPts val="600"/>
              </a:spcAft>
              <a:buClr>
                <a:srgbClr val="7414DC"/>
              </a:buClr>
              <a:buSzPct val="125000"/>
              <a:buFont typeface="Arial" panose="020B0604020202020204" pitchFamily="34" charset="0"/>
              <a:buChar char="•"/>
              <a:defRPr/>
            </a:pPr>
            <a:r>
              <a:rPr lang="en-GB" sz="1800">
                <a:latin typeface="Nunito Sans"/>
                <a:ea typeface="Calibri"/>
                <a:cs typeface="Calibri"/>
              </a:rPr>
              <a:t>The current mapped modules could also be validated prior to migration by completing the module or, where applicable, prior experience</a:t>
            </a:r>
          </a:p>
        </p:txBody>
      </p:sp>
      <p:pic>
        <p:nvPicPr>
          <p:cNvPr id="5" name="Picture 4" descr="two-cubs-learning-digital-skills-jpg.jpg">
            <a:extLst>
              <a:ext uri="{FF2B5EF4-FFF2-40B4-BE49-F238E27FC236}">
                <a16:creationId xmlns:a16="http://schemas.microsoft.com/office/drawing/2014/main" id="{643B250A-117A-F879-7C9E-A20F52D25C6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6096000" cy="6858000"/>
          </a:xfrm>
          <a:prstGeom prst="rect">
            <a:avLst/>
          </a:prstGeom>
        </p:spPr>
      </p:pic>
    </p:spTree>
    <p:extLst>
      <p:ext uri="{BB962C8B-B14F-4D97-AF65-F5344CB8AC3E}">
        <p14:creationId xmlns:p14="http://schemas.microsoft.com/office/powerpoint/2010/main" val="118985540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20C24B-37AD-B550-9DE9-1799174F7964}"/>
            </a:ext>
          </a:extLst>
        </p:cNvPr>
        <p:cNvGrpSpPr/>
        <p:nvPr/>
      </p:nvGrpSpPr>
      <p:grpSpPr>
        <a:xfrm>
          <a:off x="0" y="0"/>
          <a:ext cx="0" cy="0"/>
          <a:chOff x="0" y="0"/>
          <a:chExt cx="0" cy="0"/>
        </a:xfrm>
      </p:grpSpPr>
      <p:sp>
        <p:nvSpPr>
          <p:cNvPr id="3" name="object 5">
            <a:extLst>
              <a:ext uri="{FF2B5EF4-FFF2-40B4-BE49-F238E27FC236}">
                <a16:creationId xmlns:a16="http://schemas.microsoft.com/office/drawing/2014/main" id="{89B2A66B-8CD2-D58B-EE33-2C92B529A06B}"/>
              </a:ext>
            </a:extLst>
          </p:cNvPr>
          <p:cNvSpPr txBox="1"/>
          <p:nvPr/>
        </p:nvSpPr>
        <p:spPr>
          <a:xfrm>
            <a:off x="387514" y="893948"/>
            <a:ext cx="4754884" cy="461665"/>
          </a:xfrm>
          <a:prstGeom prst="rect">
            <a:avLst/>
          </a:prstGeom>
        </p:spPr>
        <p:txBody>
          <a:bodyPr vert="horz" wrap="square" lIns="0" tIns="0" rIns="0" bIns="0" rtlCol="0" anchor="t">
            <a:spAutoFit/>
          </a:bodyPr>
          <a:lstStyle/>
          <a:p>
            <a:pPr marL="0" lvl="1" defTabSz="685784"/>
            <a:r>
              <a:rPr lang="en-GB" sz="3000" kern="0">
                <a:solidFill>
                  <a:srgbClr val="7413DC"/>
                </a:solidFill>
                <a:latin typeface="Nunito Sans Black"/>
                <a:cs typeface="Calibri"/>
              </a:rPr>
              <a:t>Compliance</a:t>
            </a:r>
          </a:p>
        </p:txBody>
      </p:sp>
      <p:sp>
        <p:nvSpPr>
          <p:cNvPr id="7" name="TextBox 6">
            <a:extLst>
              <a:ext uri="{FF2B5EF4-FFF2-40B4-BE49-F238E27FC236}">
                <a16:creationId xmlns:a16="http://schemas.microsoft.com/office/drawing/2014/main" id="{9A0CB2B0-D753-ADB9-73EC-175EE9469EC2}"/>
              </a:ext>
            </a:extLst>
          </p:cNvPr>
          <p:cNvSpPr txBox="1"/>
          <p:nvPr/>
        </p:nvSpPr>
        <p:spPr>
          <a:xfrm>
            <a:off x="387514" y="1810977"/>
            <a:ext cx="5327486" cy="4585871"/>
          </a:xfrm>
          <a:prstGeom prst="rect">
            <a:avLst/>
          </a:prstGeom>
          <a:noFill/>
        </p:spPr>
        <p:txBody>
          <a:bodyPr wrap="square" lIns="91440" tIns="45720" rIns="91440" bIns="45720" anchor="t">
            <a:spAutoFit/>
          </a:bodyPr>
          <a:lstStyle/>
          <a:p>
            <a:pPr marL="9525">
              <a:spcBef>
                <a:spcPts val="600"/>
              </a:spcBef>
              <a:spcAft>
                <a:spcPts val="600"/>
              </a:spcAft>
              <a:buClr>
                <a:srgbClr val="7414DC"/>
              </a:buClr>
              <a:buSzPct val="125000"/>
              <a:defRPr/>
            </a:pPr>
            <a:r>
              <a:rPr lang="en-GB" sz="1800">
                <a:latin typeface="Nunito Sans"/>
                <a:ea typeface="Calibri"/>
                <a:cs typeface="Calibri"/>
              </a:rPr>
              <a:t>Volunteers will need to complete any outstanding Growing Roots learning, which hasn’t been credited through their migrated modules, once live on the digital tools:</a:t>
            </a:r>
          </a:p>
          <a:p>
            <a:pPr marL="9525">
              <a:spcBef>
                <a:spcPts val="600"/>
              </a:spcBef>
              <a:spcAft>
                <a:spcPts val="600"/>
              </a:spcAft>
              <a:buClr>
                <a:srgbClr val="7414DC"/>
              </a:buClr>
              <a:buSzPct val="125000"/>
              <a:defRPr/>
            </a:pPr>
            <a:r>
              <a:rPr lang="en-GB" sz="1800" b="1">
                <a:latin typeface="Nunito Sans"/>
                <a:ea typeface="Calibri"/>
                <a:cs typeface="Calibri"/>
              </a:rPr>
              <a:t>Safe Scouting &amp; Data Protection</a:t>
            </a:r>
          </a:p>
          <a:p>
            <a:pPr marL="295275" indent="-285750">
              <a:spcBef>
                <a:spcPts val="600"/>
              </a:spcBef>
              <a:spcAft>
                <a:spcPts val="600"/>
              </a:spcAft>
              <a:buClr>
                <a:srgbClr val="7414DC"/>
              </a:buClr>
              <a:buSzPct val="125000"/>
              <a:buFont typeface="Arial" panose="020B0604020202020204" pitchFamily="34" charset="0"/>
              <a:buChar char="•"/>
              <a:defRPr/>
            </a:pPr>
            <a:r>
              <a:rPr lang="en-GB" sz="1800">
                <a:latin typeface="Nunito Sans"/>
                <a:ea typeface="Calibri"/>
                <a:cs typeface="Calibri"/>
              </a:rPr>
              <a:t>Volunteers who haven’t completed this learning will have six months from their previous role start date to complete this learning</a:t>
            </a:r>
          </a:p>
          <a:p>
            <a:pPr marL="9525">
              <a:spcBef>
                <a:spcPts val="600"/>
              </a:spcBef>
              <a:spcAft>
                <a:spcPts val="600"/>
              </a:spcAft>
              <a:buClr>
                <a:srgbClr val="7414DC"/>
              </a:buClr>
              <a:buSzPct val="125000"/>
              <a:defRPr/>
            </a:pPr>
            <a:r>
              <a:rPr lang="en-GB" sz="1800" b="1">
                <a:latin typeface="Nunito Sans"/>
                <a:ea typeface="Calibri"/>
                <a:cs typeface="Calibri"/>
              </a:rPr>
              <a:t>All other Growing Roots learning</a:t>
            </a:r>
          </a:p>
          <a:p>
            <a:pPr marL="295275" indent="-285750">
              <a:spcBef>
                <a:spcPts val="600"/>
              </a:spcBef>
              <a:spcAft>
                <a:spcPts val="600"/>
              </a:spcAft>
              <a:buClr>
                <a:srgbClr val="7414DC"/>
              </a:buClr>
              <a:buSzPct val="125000"/>
              <a:buFont typeface="Arial" panose="020B0604020202020204" pitchFamily="34" charset="0"/>
              <a:buChar char="•"/>
              <a:defRPr/>
            </a:pPr>
            <a:r>
              <a:rPr lang="en-GB" sz="1800">
                <a:latin typeface="Nunito Sans"/>
                <a:ea typeface="Calibri"/>
                <a:cs typeface="Calibri"/>
              </a:rPr>
              <a:t>Volunteers who haven’t completed any other Growing Roots learning will have six months from go-live of the digital tools to complete this learning</a:t>
            </a:r>
          </a:p>
        </p:txBody>
      </p:sp>
      <p:pic>
        <p:nvPicPr>
          <p:cNvPr id="2" name="Picture 1">
            <a:extLst>
              <a:ext uri="{FF2B5EF4-FFF2-40B4-BE49-F238E27FC236}">
                <a16:creationId xmlns:a16="http://schemas.microsoft.com/office/drawing/2014/main" id="{B3649229-C8FA-ABFA-06AE-654845D8743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921463" y="0"/>
            <a:ext cx="6270538" cy="6858000"/>
          </a:xfrm>
          <a:prstGeom prst="rect">
            <a:avLst/>
          </a:prstGeom>
        </p:spPr>
      </p:pic>
    </p:spTree>
    <p:extLst>
      <p:ext uri="{BB962C8B-B14F-4D97-AF65-F5344CB8AC3E}">
        <p14:creationId xmlns:p14="http://schemas.microsoft.com/office/powerpoint/2010/main" val="70790241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DCFCC33D-19BF-6189-914F-7D3D3EFD0FFF}"/>
              </a:ext>
            </a:extLst>
          </p:cNvPr>
          <p:cNvGrpSpPr/>
          <p:nvPr/>
        </p:nvGrpSpPr>
        <p:grpSpPr>
          <a:xfrm>
            <a:off x="658585" y="3247563"/>
            <a:ext cx="10918372" cy="3118027"/>
            <a:chOff x="658585" y="2869880"/>
            <a:chExt cx="10918372" cy="3118027"/>
          </a:xfrm>
        </p:grpSpPr>
        <p:sp>
          <p:nvSpPr>
            <p:cNvPr id="3" name="Pentagon 2">
              <a:extLst>
                <a:ext uri="{FF2B5EF4-FFF2-40B4-BE49-F238E27FC236}">
                  <a16:creationId xmlns:a16="http://schemas.microsoft.com/office/drawing/2014/main" id="{D229AF10-E3E3-9CF8-490E-5D1545217486}"/>
                </a:ext>
              </a:extLst>
            </p:cNvPr>
            <p:cNvSpPr/>
            <p:nvPr/>
          </p:nvSpPr>
          <p:spPr>
            <a:xfrm>
              <a:off x="658586" y="3436410"/>
              <a:ext cx="5323115" cy="540000"/>
            </a:xfrm>
            <a:prstGeom prst="homePlate">
              <a:avLst/>
            </a:prstGeom>
            <a:solidFill>
              <a:srgbClr val="7413DC"/>
            </a:solid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FFFFFF"/>
                  </a:solidFill>
                  <a:effectLst/>
                  <a:uLnTx/>
                  <a:uFillTx/>
                  <a:latin typeface="Nunito Sans"/>
                  <a:ea typeface="+mn-ea"/>
                  <a:cs typeface="+mn-cs"/>
                </a:rPr>
                <a:t>I’m a new member</a:t>
              </a:r>
            </a:p>
          </p:txBody>
        </p:sp>
        <p:sp>
          <p:nvSpPr>
            <p:cNvPr id="4" name="Alternative Process 3">
              <a:extLst>
                <a:ext uri="{FF2B5EF4-FFF2-40B4-BE49-F238E27FC236}">
                  <a16:creationId xmlns:a16="http://schemas.microsoft.com/office/drawing/2014/main" id="{164584A4-88A8-AFF8-5AF4-FCF51D9A6462}"/>
                </a:ext>
              </a:extLst>
            </p:cNvPr>
            <p:cNvSpPr/>
            <p:nvPr/>
          </p:nvSpPr>
          <p:spPr>
            <a:xfrm>
              <a:off x="6199414" y="3428999"/>
              <a:ext cx="5344886" cy="547409"/>
            </a:xfrm>
            <a:prstGeom prst="flowChartAlternateProcess">
              <a:avLst/>
            </a:prstGeom>
            <a:solidFill>
              <a:srgbClr val="7413DC"/>
            </a:solid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FFFFFF"/>
                  </a:solidFill>
                  <a:effectLst/>
                  <a:uLnTx/>
                  <a:uFillTx/>
                  <a:latin typeface="Nunito Sans"/>
                  <a:ea typeface="+mn-ea"/>
                  <a:cs typeface="+mn-cs"/>
                </a:rPr>
                <a:t>12 months from starting in role</a:t>
              </a:r>
            </a:p>
          </p:txBody>
        </p:sp>
        <p:sp>
          <p:nvSpPr>
            <p:cNvPr id="5" name="Pentagon 4">
              <a:extLst>
                <a:ext uri="{FF2B5EF4-FFF2-40B4-BE49-F238E27FC236}">
                  <a16:creationId xmlns:a16="http://schemas.microsoft.com/office/drawing/2014/main" id="{262FE95D-4CE3-3387-37DC-388CFE879E19}"/>
                </a:ext>
              </a:extLst>
            </p:cNvPr>
            <p:cNvSpPr/>
            <p:nvPr/>
          </p:nvSpPr>
          <p:spPr>
            <a:xfrm>
              <a:off x="658586" y="4106909"/>
              <a:ext cx="5323115" cy="540000"/>
            </a:xfrm>
            <a:prstGeom prst="homePlate">
              <a:avLst/>
            </a:prstGeom>
            <a:solidFill>
              <a:srgbClr val="7413DC"/>
            </a:solid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FFFFFF"/>
                  </a:solidFill>
                  <a:effectLst/>
                  <a:uLnTx/>
                  <a:uFillTx/>
                  <a:latin typeface="Nunito Sans"/>
                  <a:ea typeface="+mn-ea"/>
                  <a:cs typeface="+mn-cs"/>
                </a:rPr>
                <a:t>I’m a Section Assistant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FFFFFF"/>
                  </a:solidFill>
                  <a:effectLst/>
                  <a:uLnTx/>
                  <a:uFillTx/>
                  <a:latin typeface="Nunito Sans"/>
                  <a:ea typeface="+mn-ea"/>
                  <a:cs typeface="+mn-cs"/>
                </a:rPr>
                <a:t>migrating to a Section Team</a:t>
              </a:r>
            </a:p>
          </p:txBody>
        </p:sp>
        <p:sp>
          <p:nvSpPr>
            <p:cNvPr id="7" name="Alternative Process 6">
              <a:extLst>
                <a:ext uri="{FF2B5EF4-FFF2-40B4-BE49-F238E27FC236}">
                  <a16:creationId xmlns:a16="http://schemas.microsoft.com/office/drawing/2014/main" id="{2A18E457-51AE-4EB6-4FB5-F8327E9FC28B}"/>
                </a:ext>
              </a:extLst>
            </p:cNvPr>
            <p:cNvSpPr/>
            <p:nvPr/>
          </p:nvSpPr>
          <p:spPr>
            <a:xfrm>
              <a:off x="6188528" y="4106909"/>
              <a:ext cx="5344886" cy="547408"/>
            </a:xfrm>
            <a:prstGeom prst="flowChartAlternateProcess">
              <a:avLst/>
            </a:prstGeom>
            <a:solidFill>
              <a:srgbClr val="7413DC"/>
            </a:solid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FFFFFF"/>
                  </a:solidFill>
                  <a:effectLst/>
                  <a:uLnTx/>
                  <a:uFillTx/>
                  <a:latin typeface="Nunito Sans"/>
                  <a:ea typeface="+mn-ea"/>
                  <a:cs typeface="+mn-cs"/>
                </a:rPr>
                <a:t>24 months from transition</a:t>
              </a:r>
            </a:p>
          </p:txBody>
        </p:sp>
        <p:sp>
          <p:nvSpPr>
            <p:cNvPr id="15" name="Pentagon 14">
              <a:extLst>
                <a:ext uri="{FF2B5EF4-FFF2-40B4-BE49-F238E27FC236}">
                  <a16:creationId xmlns:a16="http://schemas.microsoft.com/office/drawing/2014/main" id="{F8DB3A22-8207-5ABC-1659-64D55EC9E92B}"/>
                </a:ext>
              </a:extLst>
            </p:cNvPr>
            <p:cNvSpPr/>
            <p:nvPr/>
          </p:nvSpPr>
          <p:spPr>
            <a:xfrm>
              <a:off x="658586" y="4777408"/>
              <a:ext cx="5323115" cy="540000"/>
            </a:xfrm>
            <a:prstGeom prst="homePlate">
              <a:avLst/>
            </a:prstGeom>
            <a:solidFill>
              <a:srgbClr val="7413DC"/>
            </a:solid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FFFFFF"/>
                  </a:solidFill>
                  <a:effectLst/>
                  <a:uLnTx/>
                  <a:uFillTx/>
                  <a:latin typeface="Nunito Sans"/>
                  <a:ea typeface="+mn-ea"/>
                  <a:cs typeface="+mn-cs"/>
                </a:rPr>
                <a:t>I’m in a Wood Badge role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FFFFFF"/>
                  </a:solidFill>
                  <a:effectLst/>
                  <a:uLnTx/>
                  <a:uFillTx/>
                  <a:latin typeface="Nunito Sans"/>
                  <a:ea typeface="+mn-ea"/>
                  <a:cs typeface="+mn-cs"/>
                </a:rPr>
                <a:t>continuing in a Section</a:t>
              </a:r>
            </a:p>
          </p:txBody>
        </p:sp>
        <p:sp>
          <p:nvSpPr>
            <p:cNvPr id="16" name="Alternative Process 15">
              <a:extLst>
                <a:ext uri="{FF2B5EF4-FFF2-40B4-BE49-F238E27FC236}">
                  <a16:creationId xmlns:a16="http://schemas.microsoft.com/office/drawing/2014/main" id="{9AD410AC-1B3B-C6C6-6EFD-658833EF92B7}"/>
                </a:ext>
              </a:extLst>
            </p:cNvPr>
            <p:cNvSpPr/>
            <p:nvPr/>
          </p:nvSpPr>
          <p:spPr>
            <a:xfrm>
              <a:off x="6232071" y="4777409"/>
              <a:ext cx="5344886" cy="531086"/>
            </a:xfrm>
            <a:prstGeom prst="flowChartAlternateProcess">
              <a:avLst/>
            </a:prstGeom>
            <a:solidFill>
              <a:srgbClr val="7413DC"/>
            </a:solid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FFFFFF"/>
                  </a:solidFill>
                  <a:effectLst/>
                  <a:uLnTx/>
                  <a:uFillTx/>
                  <a:latin typeface="Nunito Sans"/>
                </a:rPr>
                <a:t>Current </a:t>
              </a:r>
              <a:r>
                <a:rPr lang="en-GB" sz="1800">
                  <a:solidFill>
                    <a:srgbClr val="FFFFFF"/>
                  </a:solidFill>
                  <a:latin typeface="Nunito Sans"/>
                </a:rPr>
                <a:t>remaining time</a:t>
              </a:r>
              <a:r>
                <a:rPr kumimoji="0" lang="en-GB" sz="1800" b="0" i="0" u="none" strike="noStrike" kern="1200" cap="none" spc="0" normalizeH="0" baseline="0" noProof="0">
                  <a:ln>
                    <a:noFill/>
                  </a:ln>
                  <a:solidFill>
                    <a:srgbClr val="FFFFFF"/>
                  </a:solidFill>
                  <a:effectLst/>
                  <a:uLnTx/>
                  <a:uFillTx/>
                  <a:latin typeface="Nunito Sans"/>
                </a:rPr>
                <a: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FFFFFF"/>
                  </a:solidFill>
                  <a:effectLst/>
                  <a:uLnTx/>
                  <a:uFillTx/>
                  <a:latin typeface="Nunito Sans"/>
                </a:rPr>
                <a:t>(up to 24 months)</a:t>
              </a:r>
            </a:p>
          </p:txBody>
        </p:sp>
        <p:sp>
          <p:nvSpPr>
            <p:cNvPr id="17" name="Alternative Process 16">
              <a:extLst>
                <a:ext uri="{FF2B5EF4-FFF2-40B4-BE49-F238E27FC236}">
                  <a16:creationId xmlns:a16="http://schemas.microsoft.com/office/drawing/2014/main" id="{20502888-824F-767A-4836-EE38598C4689}"/>
                </a:ext>
              </a:extLst>
            </p:cNvPr>
            <p:cNvSpPr/>
            <p:nvPr/>
          </p:nvSpPr>
          <p:spPr>
            <a:xfrm>
              <a:off x="658585" y="5447907"/>
              <a:ext cx="5323115" cy="540000"/>
            </a:xfrm>
            <a:prstGeom prst="flowChartAlternateProcess">
              <a:avLst/>
            </a:prstGeom>
            <a:solidFill>
              <a:srgbClr val="C00000"/>
            </a:solidFill>
            <a:ln w="95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FFFFFF"/>
                  </a:solidFill>
                  <a:effectLst/>
                  <a:uLnTx/>
                  <a:uFillTx/>
                  <a:latin typeface="Nunito Sans"/>
                  <a:ea typeface="+mn-ea"/>
                  <a:cs typeface="+mn-cs"/>
                </a:rPr>
                <a:t>Renewal remains - 3 years</a:t>
              </a:r>
            </a:p>
          </p:txBody>
        </p:sp>
        <p:sp>
          <p:nvSpPr>
            <p:cNvPr id="18" name="Alternative Process 17">
              <a:extLst>
                <a:ext uri="{FF2B5EF4-FFF2-40B4-BE49-F238E27FC236}">
                  <a16:creationId xmlns:a16="http://schemas.microsoft.com/office/drawing/2014/main" id="{923D6BA9-2CDA-F673-EDBC-879B95684D13}"/>
                </a:ext>
              </a:extLst>
            </p:cNvPr>
            <p:cNvSpPr/>
            <p:nvPr/>
          </p:nvSpPr>
          <p:spPr>
            <a:xfrm>
              <a:off x="6232071" y="5447907"/>
              <a:ext cx="5323115" cy="540000"/>
            </a:xfrm>
            <a:prstGeom prst="flowChartAlternateProcess">
              <a:avLst/>
            </a:prstGeom>
            <a:solidFill>
              <a:srgbClr val="C00000"/>
            </a:solid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GB" sz="1800">
                  <a:solidFill>
                    <a:srgbClr val="FFFFFF"/>
                  </a:solidFill>
                  <a:latin typeface="Nunito Sans"/>
                </a:rPr>
                <a:t>Taken f</a:t>
              </a:r>
              <a:r>
                <a:rPr kumimoji="0" lang="en-GB" sz="1800" b="0" i="0" u="none" strike="noStrike" kern="1200" cap="none" spc="0" normalizeH="0" baseline="0" noProof="0">
                  <a:ln>
                    <a:noFill/>
                  </a:ln>
                  <a:solidFill>
                    <a:srgbClr val="FFFFFF"/>
                  </a:solidFill>
                  <a:effectLst/>
                  <a:uLnTx/>
                  <a:uFillTx/>
                  <a:latin typeface="Nunito Sans"/>
                </a:rPr>
                <a:t>rom completion</a:t>
              </a:r>
              <a:r>
                <a:rPr kumimoji="0" lang="en-GB" sz="1800" b="0" i="0" u="none" strike="noStrike" kern="1200" cap="none" spc="0" normalizeH="0" noProof="0">
                  <a:ln>
                    <a:noFill/>
                  </a:ln>
                  <a:solidFill>
                    <a:srgbClr val="FFFFFF"/>
                  </a:solidFill>
                  <a:effectLst/>
                  <a:uLnTx/>
                  <a:uFillTx/>
                  <a:latin typeface="Nunito Sans"/>
                </a:rPr>
                <a:t> of 10A</a:t>
              </a:r>
              <a:endParaRPr kumimoji="0" lang="en-GB" sz="1800" b="0" i="0" u="none" strike="noStrike" kern="1200" cap="none" spc="0" normalizeH="0" baseline="0" noProof="0">
                <a:ln>
                  <a:noFill/>
                </a:ln>
                <a:solidFill>
                  <a:srgbClr val="FFFFFF"/>
                </a:solidFill>
                <a:effectLst/>
                <a:uLnTx/>
                <a:uFillTx/>
                <a:latin typeface="Nunito Sans"/>
              </a:endParaRPr>
            </a:p>
          </p:txBody>
        </p:sp>
        <p:sp>
          <p:nvSpPr>
            <p:cNvPr id="20" name="Alternative Process 19">
              <a:extLst>
                <a:ext uri="{FF2B5EF4-FFF2-40B4-BE49-F238E27FC236}">
                  <a16:creationId xmlns:a16="http://schemas.microsoft.com/office/drawing/2014/main" id="{8D74655A-5AC7-5F85-162C-4119E9DD886A}"/>
                </a:ext>
              </a:extLst>
            </p:cNvPr>
            <p:cNvSpPr/>
            <p:nvPr/>
          </p:nvSpPr>
          <p:spPr>
            <a:xfrm>
              <a:off x="6188528" y="2869880"/>
              <a:ext cx="5323115" cy="432332"/>
            </a:xfrm>
            <a:prstGeom prst="flowChartAlternateProcess">
              <a:avLst/>
            </a:prstGeom>
            <a:solidFill>
              <a:srgbClr val="C00000"/>
            </a:solid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GB" sz="1800">
                  <a:solidFill>
                    <a:srgbClr val="FFFFFF"/>
                  </a:solidFill>
                  <a:latin typeface="Nunito Sans"/>
                </a:rPr>
                <a:t>Completion of </a:t>
              </a:r>
              <a:r>
                <a:rPr lang="en-GB" sz="1800" b="1">
                  <a:solidFill>
                    <a:srgbClr val="FFFFFF"/>
                  </a:solidFill>
                  <a:latin typeface="Nunito Sans"/>
                </a:rPr>
                <a:t>both </a:t>
              </a:r>
              <a:r>
                <a:rPr lang="en-GB" sz="1800">
                  <a:solidFill>
                    <a:srgbClr val="FFFFFF"/>
                  </a:solidFill>
                  <a:latin typeface="Nunito Sans"/>
                </a:rPr>
                <a:t>10A &amp; 10B within:</a:t>
              </a:r>
              <a:endParaRPr kumimoji="0" lang="en-GB" sz="1800" b="0" i="0" u="none" strike="noStrike" kern="1200" cap="none" spc="0" normalizeH="0" baseline="0" noProof="0">
                <a:ln>
                  <a:noFill/>
                </a:ln>
                <a:solidFill>
                  <a:srgbClr val="FFFFFF"/>
                </a:solidFill>
                <a:effectLst/>
                <a:uLnTx/>
                <a:uFillTx/>
                <a:latin typeface="Nunito Sans"/>
              </a:endParaRPr>
            </a:p>
          </p:txBody>
        </p:sp>
      </p:grpSp>
      <p:sp>
        <p:nvSpPr>
          <p:cNvPr id="14" name="object 5">
            <a:extLst>
              <a:ext uri="{FF2B5EF4-FFF2-40B4-BE49-F238E27FC236}">
                <a16:creationId xmlns:a16="http://schemas.microsoft.com/office/drawing/2014/main" id="{4DF79F3C-5C6C-5876-3AB0-40036F813C50}"/>
              </a:ext>
            </a:extLst>
          </p:cNvPr>
          <p:cNvSpPr txBox="1"/>
          <p:nvPr/>
        </p:nvSpPr>
        <p:spPr>
          <a:xfrm>
            <a:off x="387514" y="893948"/>
            <a:ext cx="4754884" cy="461665"/>
          </a:xfrm>
          <a:prstGeom prst="rect">
            <a:avLst/>
          </a:prstGeom>
        </p:spPr>
        <p:txBody>
          <a:bodyPr vert="horz" wrap="square" lIns="0" tIns="0" rIns="0" bIns="0" rtlCol="0" anchor="t">
            <a:spAutoFit/>
          </a:bodyPr>
          <a:lstStyle/>
          <a:p>
            <a:pPr marL="0" lvl="1" defTabSz="685784"/>
            <a:r>
              <a:rPr lang="en-GB" sz="3000" kern="0">
                <a:solidFill>
                  <a:srgbClr val="7413DC"/>
                </a:solidFill>
                <a:latin typeface="Nunito Sans Black"/>
                <a:cs typeface="Calibri"/>
              </a:rPr>
              <a:t>First Aid Reminder</a:t>
            </a:r>
          </a:p>
        </p:txBody>
      </p:sp>
      <p:grpSp>
        <p:nvGrpSpPr>
          <p:cNvPr id="28" name="Group 27">
            <a:extLst>
              <a:ext uri="{FF2B5EF4-FFF2-40B4-BE49-F238E27FC236}">
                <a16:creationId xmlns:a16="http://schemas.microsoft.com/office/drawing/2014/main" id="{DF9D3567-42AD-82DC-E39A-11C71D7BB1BF}"/>
              </a:ext>
            </a:extLst>
          </p:cNvPr>
          <p:cNvGrpSpPr/>
          <p:nvPr/>
        </p:nvGrpSpPr>
        <p:grpSpPr>
          <a:xfrm>
            <a:off x="387514" y="1476857"/>
            <a:ext cx="11050602" cy="1257607"/>
            <a:chOff x="387514" y="1476857"/>
            <a:chExt cx="11050602" cy="1257607"/>
          </a:xfrm>
        </p:grpSpPr>
        <p:sp>
          <p:nvSpPr>
            <p:cNvPr id="25" name="TextBox 24">
              <a:extLst>
                <a:ext uri="{FF2B5EF4-FFF2-40B4-BE49-F238E27FC236}">
                  <a16:creationId xmlns:a16="http://schemas.microsoft.com/office/drawing/2014/main" id="{1141B235-64D7-FB03-EC68-1D1A3F86CD59}"/>
                </a:ext>
              </a:extLst>
            </p:cNvPr>
            <p:cNvSpPr txBox="1"/>
            <p:nvPr/>
          </p:nvSpPr>
          <p:spPr>
            <a:xfrm>
              <a:off x="387514" y="1476857"/>
              <a:ext cx="6096000" cy="369332"/>
            </a:xfrm>
            <a:prstGeom prst="rect">
              <a:avLst/>
            </a:prstGeom>
            <a:noFill/>
          </p:spPr>
          <p:txBody>
            <a:bodyPr wrap="square">
              <a:spAutoFit/>
            </a:bodyPr>
            <a:lstStyle/>
            <a:p>
              <a:pPr marL="9525">
                <a:spcBef>
                  <a:spcPts val="600"/>
                </a:spcBef>
                <a:spcAft>
                  <a:spcPts val="600"/>
                </a:spcAft>
                <a:buClr>
                  <a:srgbClr val="7414DC"/>
                </a:buClr>
                <a:buSzPct val="125000"/>
                <a:defRPr/>
              </a:pPr>
              <a:r>
                <a:rPr lang="en-GB" sz="1800" b="1">
                  <a:latin typeface="Nunito Sans"/>
                  <a:ea typeface="Calibri"/>
                  <a:cs typeface="Calibri"/>
                </a:rPr>
                <a:t>First Response required for these roles:</a:t>
              </a:r>
            </a:p>
          </p:txBody>
        </p:sp>
        <p:sp>
          <p:nvSpPr>
            <p:cNvPr id="27" name="TextBox 26">
              <a:extLst>
                <a:ext uri="{FF2B5EF4-FFF2-40B4-BE49-F238E27FC236}">
                  <a16:creationId xmlns:a16="http://schemas.microsoft.com/office/drawing/2014/main" id="{77A18519-98E8-3E98-B927-7F146F6A1A72}"/>
                </a:ext>
              </a:extLst>
            </p:cNvPr>
            <p:cNvSpPr txBox="1"/>
            <p:nvPr/>
          </p:nvSpPr>
          <p:spPr>
            <a:xfrm>
              <a:off x="525284" y="1846189"/>
              <a:ext cx="10912832" cy="888275"/>
            </a:xfrm>
            <a:prstGeom prst="rect">
              <a:avLst/>
            </a:prstGeom>
            <a:noFill/>
          </p:spPr>
          <p:txBody>
            <a:bodyPr wrap="square" numCol="2">
              <a:noAutofit/>
            </a:bodyPr>
            <a:lstStyle/>
            <a:p>
              <a:pPr marL="295275" marR="0" lvl="0" indent="-285750" fontAlgn="auto">
                <a:lnSpc>
                  <a:spcPct val="107000"/>
                </a:lnSpc>
                <a:spcBef>
                  <a:spcPts val="600"/>
                </a:spcBef>
                <a:spcAft>
                  <a:spcPts val="600"/>
                </a:spcAft>
                <a:buClr>
                  <a:srgbClr val="7414DC"/>
                </a:buClr>
                <a:buSzPct val="125000"/>
                <a:buFont typeface="Arial" panose="020B0604020202020204" pitchFamily="34" charset="0"/>
                <a:buChar char="•"/>
                <a:tabLst>
                  <a:tab pos="228600" algn="l"/>
                  <a:tab pos="457200" algn="l"/>
                </a:tabLst>
                <a:defRPr/>
              </a:pPr>
              <a:r>
                <a:rPr lang="en-GB" sz="1800">
                  <a:latin typeface="Nunito Sans"/>
                  <a:ea typeface="Calibri"/>
                  <a:cs typeface="Calibri"/>
                </a:rPr>
                <a:t>Section Team Members (inc. Section Assistants)</a:t>
              </a:r>
            </a:p>
            <a:p>
              <a:pPr marL="295275" marR="0" lvl="0" indent="-285750" fontAlgn="auto">
                <a:lnSpc>
                  <a:spcPct val="107000"/>
                </a:lnSpc>
                <a:spcBef>
                  <a:spcPts val="600"/>
                </a:spcBef>
                <a:spcAft>
                  <a:spcPts val="600"/>
                </a:spcAft>
                <a:buClr>
                  <a:srgbClr val="7414DC"/>
                </a:buClr>
                <a:buSzPct val="125000"/>
                <a:buFont typeface="Arial" panose="020B0604020202020204" pitchFamily="34" charset="0"/>
                <a:buChar char="•"/>
                <a:tabLst>
                  <a:tab pos="228600" algn="l"/>
                  <a:tab pos="457200" algn="l"/>
                </a:tabLst>
                <a:defRPr/>
              </a:pPr>
              <a:r>
                <a:rPr lang="en-GB" sz="1800">
                  <a:latin typeface="Nunito Sans"/>
                  <a:ea typeface="Calibri"/>
                  <a:cs typeface="Calibri"/>
                </a:rPr>
                <a:t>Group Lead Volunteers</a:t>
              </a:r>
            </a:p>
            <a:p>
              <a:pPr marL="295275" marR="0" lvl="0" indent="-285750" fontAlgn="auto">
                <a:lnSpc>
                  <a:spcPct val="107000"/>
                </a:lnSpc>
                <a:spcBef>
                  <a:spcPts val="600"/>
                </a:spcBef>
                <a:spcAft>
                  <a:spcPts val="600"/>
                </a:spcAft>
                <a:buClr>
                  <a:srgbClr val="7414DC"/>
                </a:buClr>
                <a:buSzPct val="125000"/>
                <a:buFont typeface="Arial" panose="020B0604020202020204" pitchFamily="34" charset="0"/>
                <a:buChar char="•"/>
                <a:tabLst>
                  <a:tab pos="228600" algn="l"/>
                  <a:tab pos="457200" algn="l"/>
                </a:tabLst>
                <a:defRPr/>
              </a:pPr>
              <a:r>
                <a:rPr lang="en-GB" sz="1800">
                  <a:latin typeface="Nunito Sans"/>
                  <a:ea typeface="Calibri"/>
                  <a:cs typeface="Calibri"/>
                </a:rPr>
                <a:t>District Section Team Members</a:t>
              </a:r>
            </a:p>
            <a:p>
              <a:pPr marL="295275" marR="0" lvl="0" indent="-285750" fontAlgn="auto">
                <a:lnSpc>
                  <a:spcPct val="107000"/>
                </a:lnSpc>
                <a:spcBef>
                  <a:spcPts val="600"/>
                </a:spcBef>
                <a:spcAft>
                  <a:spcPts val="600"/>
                </a:spcAft>
                <a:buClr>
                  <a:srgbClr val="7414DC"/>
                </a:buClr>
                <a:buSzPct val="125000"/>
                <a:buFont typeface="Arial" panose="020B0604020202020204" pitchFamily="34" charset="0"/>
                <a:buChar char="•"/>
                <a:tabLst>
                  <a:tab pos="228600" algn="l"/>
                  <a:tab pos="457200" algn="l"/>
                </a:tabLst>
                <a:defRPr/>
              </a:pPr>
              <a:r>
                <a:rPr lang="en-GB" sz="1800">
                  <a:latin typeface="Nunito Sans"/>
                  <a:ea typeface="Calibri"/>
                  <a:cs typeface="Calibri"/>
                </a:rPr>
                <a:t>14-24 Team Leaders</a:t>
              </a:r>
            </a:p>
          </p:txBody>
        </p:sp>
      </p:grpSp>
    </p:spTree>
    <p:extLst>
      <p:ext uri="{BB962C8B-B14F-4D97-AF65-F5344CB8AC3E}">
        <p14:creationId xmlns:p14="http://schemas.microsoft.com/office/powerpoint/2010/main" val="174373259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20C24B-37AD-B550-9DE9-1799174F7964}"/>
            </a:ext>
          </a:extLst>
        </p:cNvPr>
        <p:cNvGrpSpPr/>
        <p:nvPr/>
      </p:nvGrpSpPr>
      <p:grpSpPr>
        <a:xfrm>
          <a:off x="0" y="0"/>
          <a:ext cx="0" cy="0"/>
          <a:chOff x="0" y="0"/>
          <a:chExt cx="0" cy="0"/>
        </a:xfrm>
      </p:grpSpPr>
      <p:sp>
        <p:nvSpPr>
          <p:cNvPr id="2" name="object 5">
            <a:extLst>
              <a:ext uri="{FF2B5EF4-FFF2-40B4-BE49-F238E27FC236}">
                <a16:creationId xmlns:a16="http://schemas.microsoft.com/office/drawing/2014/main" id="{89B2A66B-8CD2-D58B-EE33-2C92B529A06B}"/>
              </a:ext>
            </a:extLst>
          </p:cNvPr>
          <p:cNvSpPr txBox="1"/>
          <p:nvPr/>
        </p:nvSpPr>
        <p:spPr>
          <a:xfrm>
            <a:off x="436643" y="796706"/>
            <a:ext cx="4754884" cy="461665"/>
          </a:xfrm>
          <a:prstGeom prst="rect">
            <a:avLst/>
          </a:prstGeom>
        </p:spPr>
        <p:txBody>
          <a:bodyPr vert="horz" wrap="square" lIns="0" tIns="0" rIns="0" bIns="0" rtlCol="0" anchor="t">
            <a:spAutoFit/>
          </a:bodyPr>
          <a:lstStyle/>
          <a:p>
            <a:pPr marL="0" lvl="1" defTabSz="685784"/>
            <a:r>
              <a:rPr lang="en-GB" sz="3000" kern="0">
                <a:solidFill>
                  <a:srgbClr val="7413DC"/>
                </a:solidFill>
                <a:latin typeface="Nunito Sans Black"/>
                <a:cs typeface="Calibri"/>
              </a:rPr>
              <a:t>Persona Examples</a:t>
            </a:r>
          </a:p>
        </p:txBody>
      </p:sp>
      <p:graphicFrame>
        <p:nvGraphicFramePr>
          <p:cNvPr id="3" name="Table 2">
            <a:extLst>
              <a:ext uri="{FF2B5EF4-FFF2-40B4-BE49-F238E27FC236}">
                <a16:creationId xmlns:a16="http://schemas.microsoft.com/office/drawing/2014/main" id="{5F0BDB22-3E97-1C5C-4C68-D4F61A75F7FE}"/>
              </a:ext>
            </a:extLst>
          </p:cNvPr>
          <p:cNvGraphicFramePr>
            <a:graphicFrameLocks noGrp="1"/>
          </p:cNvGraphicFramePr>
          <p:nvPr>
            <p:extLst>
              <p:ext uri="{D42A27DB-BD31-4B8C-83A1-F6EECF244321}">
                <p14:modId xmlns:p14="http://schemas.microsoft.com/office/powerpoint/2010/main" val="2783763425"/>
              </p:ext>
            </p:extLst>
          </p:nvPr>
        </p:nvGraphicFramePr>
        <p:xfrm>
          <a:off x="390600" y="1631240"/>
          <a:ext cx="11410800" cy="4695381"/>
        </p:xfrm>
        <a:graphic>
          <a:graphicData uri="http://schemas.openxmlformats.org/drawingml/2006/table">
            <a:tbl>
              <a:tblPr firstRow="1" firstCol="1"/>
              <a:tblGrid>
                <a:gridCol w="2326096">
                  <a:extLst>
                    <a:ext uri="{9D8B030D-6E8A-4147-A177-3AD203B41FA5}">
                      <a16:colId xmlns:a16="http://schemas.microsoft.com/office/drawing/2014/main" val="4078989113"/>
                    </a:ext>
                  </a:extLst>
                </a:gridCol>
                <a:gridCol w="3240156">
                  <a:extLst>
                    <a:ext uri="{9D8B030D-6E8A-4147-A177-3AD203B41FA5}">
                      <a16:colId xmlns:a16="http://schemas.microsoft.com/office/drawing/2014/main" val="2551996520"/>
                    </a:ext>
                  </a:extLst>
                </a:gridCol>
                <a:gridCol w="5844548">
                  <a:extLst>
                    <a:ext uri="{9D8B030D-6E8A-4147-A177-3AD203B41FA5}">
                      <a16:colId xmlns:a16="http://schemas.microsoft.com/office/drawing/2014/main" val="536566632"/>
                    </a:ext>
                  </a:extLst>
                </a:gridCol>
              </a:tblGrid>
              <a:tr h="139220">
                <a:tc>
                  <a:txBody>
                    <a:bodyPr/>
                    <a:lstStyle/>
                    <a:p>
                      <a:pPr algn="ctr">
                        <a:lnSpc>
                          <a:spcPct val="107000"/>
                        </a:lnSpc>
                        <a:spcAft>
                          <a:spcPts val="800"/>
                        </a:spcAft>
                      </a:pPr>
                      <a:r>
                        <a:rPr lang="en-GB" sz="1600" b="1">
                          <a:solidFill>
                            <a:schemeClr val="bg1"/>
                          </a:solidFill>
                          <a:effectLst/>
                          <a:latin typeface="+mn-lt"/>
                          <a:ea typeface="Nunito Sans" panose="00000500000000000000" pitchFamily="2" charset="0"/>
                          <a:cs typeface="Nunito Sans" panose="00000500000000000000" pitchFamily="2" charset="0"/>
                        </a:rPr>
                        <a:t>Volunteer</a:t>
                      </a:r>
                      <a:endParaRPr lang="en-GB" sz="1600">
                        <a:solidFill>
                          <a:schemeClr val="bg1"/>
                        </a:solidFill>
                        <a:effectLst/>
                        <a:latin typeface="+mn-lt"/>
                        <a:ea typeface="Calibri" panose="020F0502020204030204" pitchFamily="34" charset="0"/>
                        <a:cs typeface="Arial" panose="020B0604020202020204" pitchFamily="34" charset="0"/>
                      </a:endParaRPr>
                    </a:p>
                  </a:txBody>
                  <a:tcPr marL="35114" marR="351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algn="ctr">
                        <a:lnSpc>
                          <a:spcPct val="107000"/>
                        </a:lnSpc>
                        <a:spcAft>
                          <a:spcPts val="800"/>
                        </a:spcAft>
                      </a:pPr>
                      <a:r>
                        <a:rPr lang="en-GB" sz="1600" b="1">
                          <a:solidFill>
                            <a:schemeClr val="bg1"/>
                          </a:solidFill>
                          <a:effectLst/>
                          <a:latin typeface="+mn-lt"/>
                          <a:ea typeface="Nunito Sans" panose="00000500000000000000" pitchFamily="2" charset="0"/>
                          <a:cs typeface="Nunito Sans" panose="00000500000000000000" pitchFamily="2" charset="0"/>
                        </a:rPr>
                        <a:t>Situation</a:t>
                      </a:r>
                      <a:endParaRPr lang="en-GB" sz="1600">
                        <a:solidFill>
                          <a:schemeClr val="bg1"/>
                        </a:solidFill>
                        <a:effectLst/>
                        <a:latin typeface="+mn-lt"/>
                        <a:ea typeface="Calibri" panose="020F0502020204030204" pitchFamily="34" charset="0"/>
                        <a:cs typeface="Arial" panose="020B0604020202020204" pitchFamily="34" charset="0"/>
                      </a:endParaRPr>
                    </a:p>
                  </a:txBody>
                  <a:tcPr marL="35114" marR="351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algn="ctr">
                        <a:lnSpc>
                          <a:spcPct val="107000"/>
                        </a:lnSpc>
                        <a:spcAft>
                          <a:spcPts val="800"/>
                        </a:spcAft>
                      </a:pPr>
                      <a:r>
                        <a:rPr lang="en-GB" sz="1600" b="1">
                          <a:solidFill>
                            <a:schemeClr val="bg1"/>
                          </a:solidFill>
                          <a:effectLst/>
                          <a:latin typeface="+mn-lt"/>
                          <a:ea typeface="Nunito Sans" panose="00000500000000000000" pitchFamily="2" charset="0"/>
                          <a:cs typeface="Nunito Sans" panose="00000500000000000000" pitchFamily="2" charset="0"/>
                        </a:rPr>
                        <a:t>Actions needed</a:t>
                      </a:r>
                      <a:endParaRPr lang="en-GB" sz="1600">
                        <a:solidFill>
                          <a:schemeClr val="bg1"/>
                        </a:solidFill>
                        <a:effectLst/>
                        <a:latin typeface="+mn-lt"/>
                        <a:ea typeface="Calibri" panose="020F0502020204030204" pitchFamily="34" charset="0"/>
                        <a:cs typeface="Arial" panose="020B0604020202020204" pitchFamily="34" charset="0"/>
                      </a:endParaRPr>
                    </a:p>
                  </a:txBody>
                  <a:tcPr marL="35114" marR="351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extLst>
                  <a:ext uri="{0D108BD9-81ED-4DB2-BD59-A6C34878D82A}">
                    <a16:rowId xmlns:a16="http://schemas.microsoft.com/office/drawing/2014/main" val="2774837541"/>
                  </a:ext>
                </a:extLst>
              </a:tr>
              <a:tr h="1120812">
                <a:tc>
                  <a:txBody>
                    <a:bodyPr/>
                    <a:lstStyle/>
                    <a:p>
                      <a:pPr>
                        <a:lnSpc>
                          <a:spcPct val="107000"/>
                        </a:lnSpc>
                        <a:spcBef>
                          <a:spcPts val="600"/>
                        </a:spcBef>
                        <a:spcAft>
                          <a:spcPts val="800"/>
                        </a:spcAft>
                      </a:pPr>
                      <a:r>
                        <a:rPr lang="en-GB" sz="1600" b="1">
                          <a:effectLst/>
                          <a:latin typeface="+mn-lt"/>
                          <a:ea typeface="Nunito Sans" panose="00000500000000000000" pitchFamily="2" charset="0"/>
                          <a:cs typeface="Nunito Sans" panose="00000500000000000000" pitchFamily="2" charset="0"/>
                        </a:rPr>
                        <a:t>Bryony</a:t>
                      </a:r>
                      <a:endParaRPr lang="en-GB" sz="1600" b="1">
                        <a:effectLst/>
                        <a:latin typeface="+mn-lt"/>
                        <a:ea typeface="Calibri" panose="020F0502020204030204" pitchFamily="34" charset="0"/>
                        <a:cs typeface="Arial" panose="020B0604020202020204" pitchFamily="34" charset="0"/>
                      </a:endParaRPr>
                    </a:p>
                    <a:p>
                      <a:pPr>
                        <a:lnSpc>
                          <a:spcPct val="107000"/>
                        </a:lnSpc>
                        <a:spcBef>
                          <a:spcPts val="600"/>
                        </a:spcBef>
                        <a:spcAft>
                          <a:spcPts val="800"/>
                        </a:spcAft>
                      </a:pPr>
                      <a:r>
                        <a:rPr lang="en-GB" sz="1600">
                          <a:effectLst/>
                          <a:latin typeface="+mn-lt"/>
                          <a:ea typeface="Nunito Sans" panose="00000500000000000000" pitchFamily="2" charset="0"/>
                          <a:cs typeface="Nunito Sans" panose="00000500000000000000" pitchFamily="2" charset="0"/>
                        </a:rPr>
                        <a:t>Was a Section Assistant </a:t>
                      </a:r>
                    </a:p>
                    <a:p>
                      <a:pPr>
                        <a:lnSpc>
                          <a:spcPct val="107000"/>
                        </a:lnSpc>
                        <a:spcBef>
                          <a:spcPts val="600"/>
                        </a:spcBef>
                        <a:spcAft>
                          <a:spcPts val="800"/>
                        </a:spcAft>
                      </a:pPr>
                      <a:r>
                        <a:rPr lang="en-GB" sz="1600">
                          <a:effectLst/>
                          <a:latin typeface="+mn-lt"/>
                          <a:ea typeface="Nunito Sans" panose="00000500000000000000" pitchFamily="2" charset="0"/>
                          <a:cs typeface="Nunito Sans" panose="00000500000000000000" pitchFamily="2" charset="0"/>
                        </a:rPr>
                        <a:t>Now a Section Team Member </a:t>
                      </a:r>
                      <a:endParaRPr lang="en-GB" sz="1600">
                        <a:effectLst/>
                        <a:latin typeface="+mn-lt"/>
                        <a:ea typeface="Calibri" panose="020F0502020204030204" pitchFamily="34" charset="0"/>
                        <a:cs typeface="Arial" panose="020B0604020202020204" pitchFamily="34" charset="0"/>
                      </a:endParaRPr>
                    </a:p>
                  </a:txBody>
                  <a:tcPr marL="35114" marR="351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342900" lvl="0" indent="-342900">
                        <a:lnSpc>
                          <a:spcPct val="107000"/>
                        </a:lnSpc>
                        <a:spcBef>
                          <a:spcPts val="600"/>
                        </a:spcBef>
                        <a:buFont typeface="Symbol" panose="05050102010706020507" pitchFamily="18" charset="2"/>
                        <a:buChar char=""/>
                      </a:pPr>
                      <a:r>
                        <a:rPr lang="en-GB" sz="1600">
                          <a:effectLst/>
                          <a:latin typeface="+mn-lt"/>
                          <a:ea typeface="Nunito Sans" panose="00000500000000000000" pitchFamily="2" charset="0"/>
                          <a:cs typeface="Nunito Sans" panose="00000500000000000000" pitchFamily="2" charset="0"/>
                        </a:rPr>
                        <a:t>Didn’t have a full role on Compass</a:t>
                      </a:r>
                      <a:endParaRPr lang="en-GB" sz="1600">
                        <a:effectLst/>
                        <a:latin typeface="+mn-lt"/>
                        <a:ea typeface="Calibri" panose="020F0502020204030204" pitchFamily="34" charset="0"/>
                        <a:cs typeface="Arial" panose="020B0604020202020204" pitchFamily="34" charset="0"/>
                      </a:endParaRPr>
                    </a:p>
                    <a:p>
                      <a:pPr marL="342900" lvl="0" indent="-342900">
                        <a:lnSpc>
                          <a:spcPct val="107000"/>
                        </a:lnSpc>
                        <a:spcBef>
                          <a:spcPts val="600"/>
                        </a:spcBef>
                        <a:spcAft>
                          <a:spcPts val="800"/>
                        </a:spcAft>
                        <a:buFont typeface="Symbol" panose="05050102010706020507" pitchFamily="18" charset="2"/>
                        <a:buChar char=""/>
                      </a:pPr>
                      <a:r>
                        <a:rPr lang="en-GB" sz="1600">
                          <a:effectLst/>
                          <a:latin typeface="+mn-lt"/>
                          <a:ea typeface="Nunito Sans" panose="00000500000000000000" pitchFamily="2" charset="0"/>
                          <a:cs typeface="Nunito Sans" panose="00000500000000000000" pitchFamily="2" charset="0"/>
                        </a:rPr>
                        <a:t>Has validated Module 1 on Compass</a:t>
                      </a:r>
                      <a:endParaRPr lang="en-GB" sz="1600">
                        <a:effectLst/>
                        <a:latin typeface="+mn-lt"/>
                        <a:ea typeface="Calibri" panose="020F0502020204030204" pitchFamily="34" charset="0"/>
                        <a:cs typeface="Arial" panose="020B0604020202020204" pitchFamily="34" charset="0"/>
                      </a:endParaRPr>
                    </a:p>
                    <a:p>
                      <a:pPr>
                        <a:lnSpc>
                          <a:spcPct val="107000"/>
                        </a:lnSpc>
                        <a:spcBef>
                          <a:spcPts val="600"/>
                        </a:spcBef>
                        <a:spcAft>
                          <a:spcPts val="800"/>
                        </a:spcAft>
                      </a:pPr>
                      <a:r>
                        <a:rPr lang="en-GB" sz="1600">
                          <a:effectLst/>
                          <a:latin typeface="+mn-lt"/>
                          <a:ea typeface="Nunito Sans" panose="00000500000000000000" pitchFamily="2" charset="0"/>
                          <a:cs typeface="Nunito Sans" panose="00000500000000000000" pitchFamily="2" charset="0"/>
                        </a:rPr>
                        <a:t> </a:t>
                      </a:r>
                      <a:endParaRPr lang="en-GB" sz="1600">
                        <a:effectLst/>
                        <a:latin typeface="+mn-lt"/>
                        <a:ea typeface="Calibri" panose="020F0502020204030204" pitchFamily="34" charset="0"/>
                        <a:cs typeface="Arial" panose="020B0604020202020204" pitchFamily="34" charset="0"/>
                      </a:endParaRPr>
                    </a:p>
                  </a:txBody>
                  <a:tcPr marL="35114" marR="351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342900" lvl="0" indent="-342900">
                        <a:lnSpc>
                          <a:spcPct val="107000"/>
                        </a:lnSpc>
                        <a:spcBef>
                          <a:spcPts val="600"/>
                        </a:spcBef>
                        <a:buFont typeface="Symbol" panose="05050102010706020507" pitchFamily="18" charset="2"/>
                        <a:buChar char=""/>
                      </a:pPr>
                      <a:r>
                        <a:rPr lang="en-GB" sz="1600">
                          <a:effectLst/>
                          <a:latin typeface="+mn-lt"/>
                          <a:ea typeface="Nunito Sans" panose="00000500000000000000" pitchFamily="2" charset="0"/>
                          <a:cs typeface="Nunito Sans" panose="00000500000000000000" pitchFamily="2" charset="0"/>
                        </a:rPr>
                        <a:t>Migrated to a provisional role </a:t>
                      </a:r>
                      <a:endParaRPr lang="en-GB" sz="1600">
                        <a:effectLst/>
                        <a:latin typeface="+mn-lt"/>
                        <a:ea typeface="Calibri" panose="020F0502020204030204" pitchFamily="34" charset="0"/>
                        <a:cs typeface="Arial" panose="020B0604020202020204" pitchFamily="34" charset="0"/>
                      </a:endParaRPr>
                    </a:p>
                    <a:p>
                      <a:pPr marL="342900" lvl="0" indent="-342900">
                        <a:lnSpc>
                          <a:spcPct val="107000"/>
                        </a:lnSpc>
                        <a:spcBef>
                          <a:spcPts val="600"/>
                        </a:spcBef>
                        <a:buFont typeface="Symbol" panose="05050102010706020507" pitchFamily="18" charset="2"/>
                        <a:buChar char=""/>
                      </a:pPr>
                      <a:r>
                        <a:rPr lang="en-GB" sz="1600">
                          <a:effectLst/>
                          <a:latin typeface="+mn-lt"/>
                          <a:ea typeface="Nunito Sans" panose="00000500000000000000" pitchFamily="2" charset="0"/>
                          <a:cs typeface="Nunito Sans" panose="00000500000000000000" pitchFamily="2" charset="0"/>
                        </a:rPr>
                        <a:t>Awarded the skill for Who We Are and What We Do</a:t>
                      </a:r>
                      <a:endParaRPr lang="en-GB" sz="1600">
                        <a:effectLst/>
                        <a:latin typeface="+mn-lt"/>
                        <a:ea typeface="Calibri" panose="020F0502020204030204" pitchFamily="34" charset="0"/>
                        <a:cs typeface="Arial" panose="020B0604020202020204" pitchFamily="34" charset="0"/>
                      </a:endParaRPr>
                    </a:p>
                    <a:p>
                      <a:pPr marL="342900" marR="0" lvl="0" indent="-342900" defTabSz="914400" eaLnBrk="1" fontAlgn="auto" latinLnBrk="0" hangingPunct="1">
                        <a:lnSpc>
                          <a:spcPct val="107000"/>
                        </a:lnSpc>
                        <a:spcBef>
                          <a:spcPts val="600"/>
                        </a:spcBef>
                        <a:spcAft>
                          <a:spcPts val="0"/>
                        </a:spcAft>
                        <a:buClrTx/>
                        <a:buSzTx/>
                        <a:buFont typeface="Symbol" panose="05050102010706020507" pitchFamily="18" charset="2"/>
                        <a:buChar char=""/>
                        <a:tabLst/>
                        <a:defRPr/>
                      </a:pPr>
                      <a:r>
                        <a:rPr lang="en-GB" sz="1600">
                          <a:effectLst/>
                          <a:latin typeface="+mn-lt"/>
                          <a:ea typeface="Nunito Sans" panose="00000500000000000000" pitchFamily="2" charset="0"/>
                          <a:cs typeface="Nunito Sans" panose="00000500000000000000" pitchFamily="2" charset="0"/>
                        </a:rPr>
                        <a:t>Enrolled on Data Protection in Scouts and Safe Scouting, to be completed within six months of her Section Assistant role start date  </a:t>
                      </a:r>
                    </a:p>
                    <a:p>
                      <a:pPr marL="342900" lvl="0" indent="-342900">
                        <a:lnSpc>
                          <a:spcPct val="107000"/>
                        </a:lnSpc>
                        <a:spcBef>
                          <a:spcPts val="600"/>
                        </a:spcBef>
                        <a:buFont typeface="Symbol" panose="05050102010706020507" pitchFamily="18" charset="2"/>
                        <a:buChar char=""/>
                      </a:pPr>
                      <a:r>
                        <a:rPr lang="en-GB" sz="1600">
                          <a:effectLst/>
                          <a:latin typeface="+mn-lt"/>
                          <a:ea typeface="Nunito Sans" panose="00000500000000000000" pitchFamily="2" charset="0"/>
                          <a:cs typeface="Nunito Sans" panose="00000500000000000000" pitchFamily="2" charset="0"/>
                        </a:rPr>
                        <a:t>Enrolled on Delivering a Great Programme, and Creating Inclusion, to be completed within 6 months of go-live</a:t>
                      </a:r>
                    </a:p>
                    <a:p>
                      <a:pPr marL="342900" lvl="0" indent="-342900">
                        <a:lnSpc>
                          <a:spcPct val="107000"/>
                        </a:lnSpc>
                        <a:spcBef>
                          <a:spcPts val="600"/>
                        </a:spcBef>
                        <a:buFont typeface="Symbol" panose="05050102010706020507" pitchFamily="18" charset="2"/>
                        <a:buChar char=""/>
                      </a:pPr>
                      <a:r>
                        <a:rPr lang="en-GB" sz="1600">
                          <a:effectLst/>
                          <a:latin typeface="+mn-lt"/>
                          <a:ea typeface="Calibri" panose="020F0502020204030204" pitchFamily="34" charset="0"/>
                          <a:cs typeface="Arial" panose="020B0604020202020204" pitchFamily="34" charset="0"/>
                        </a:rPr>
                        <a:t>Complete First Aid within 2-years of go-live</a:t>
                      </a:r>
                    </a:p>
                  </a:txBody>
                  <a:tcPr marL="35114" marR="351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83680581"/>
                  </a:ext>
                </a:extLst>
              </a:tr>
              <a:tr h="1120812">
                <a:tc>
                  <a:txBody>
                    <a:bodyPr/>
                    <a:lstStyle/>
                    <a:p>
                      <a:pPr>
                        <a:lnSpc>
                          <a:spcPct val="107000"/>
                        </a:lnSpc>
                        <a:spcBef>
                          <a:spcPts val="600"/>
                        </a:spcBef>
                        <a:spcAft>
                          <a:spcPts val="800"/>
                        </a:spcAft>
                      </a:pPr>
                      <a:r>
                        <a:rPr lang="en-GB" sz="1600" b="1">
                          <a:effectLst/>
                          <a:latin typeface="+mn-lt"/>
                          <a:ea typeface="Nunito Sans" panose="00000500000000000000" pitchFamily="2" charset="0"/>
                          <a:cs typeface="Nunito Sans" panose="00000500000000000000" pitchFamily="2" charset="0"/>
                        </a:rPr>
                        <a:t>Thomas</a:t>
                      </a:r>
                      <a:endParaRPr lang="en-GB" sz="1600" b="1">
                        <a:effectLst/>
                        <a:latin typeface="+mn-lt"/>
                        <a:ea typeface="Calibri" panose="020F0502020204030204" pitchFamily="34" charset="0"/>
                        <a:cs typeface="Arial" panose="020B0604020202020204" pitchFamily="34" charset="0"/>
                      </a:endParaRPr>
                    </a:p>
                    <a:p>
                      <a:pPr>
                        <a:lnSpc>
                          <a:spcPct val="107000"/>
                        </a:lnSpc>
                        <a:spcBef>
                          <a:spcPts val="600"/>
                        </a:spcBef>
                        <a:spcAft>
                          <a:spcPts val="800"/>
                        </a:spcAft>
                      </a:pPr>
                      <a:r>
                        <a:rPr lang="en-GB" sz="1600">
                          <a:effectLst/>
                          <a:latin typeface="+mn-lt"/>
                          <a:ea typeface="Nunito Sans" panose="00000500000000000000" pitchFamily="2" charset="0"/>
                          <a:cs typeface="Nunito Sans" panose="00000500000000000000" pitchFamily="2" charset="0"/>
                        </a:rPr>
                        <a:t>Was a Section Assistant </a:t>
                      </a:r>
                    </a:p>
                    <a:p>
                      <a:pPr>
                        <a:lnSpc>
                          <a:spcPct val="107000"/>
                        </a:lnSpc>
                        <a:spcBef>
                          <a:spcPts val="600"/>
                        </a:spcBef>
                        <a:spcAft>
                          <a:spcPts val="800"/>
                        </a:spcAft>
                      </a:pPr>
                      <a:r>
                        <a:rPr lang="en-GB" sz="1600">
                          <a:effectLst/>
                          <a:latin typeface="+mn-lt"/>
                          <a:ea typeface="Nunito Sans" panose="00000500000000000000" pitchFamily="2" charset="0"/>
                          <a:cs typeface="Nunito Sans" panose="00000500000000000000" pitchFamily="2" charset="0"/>
                        </a:rPr>
                        <a:t>Now a Section Team Member</a:t>
                      </a:r>
                      <a:endParaRPr lang="en-GB" sz="1600">
                        <a:effectLst/>
                        <a:latin typeface="+mn-lt"/>
                        <a:ea typeface="Calibri" panose="020F0502020204030204" pitchFamily="34" charset="0"/>
                        <a:cs typeface="Arial" panose="020B0604020202020204" pitchFamily="34" charset="0"/>
                      </a:endParaRPr>
                    </a:p>
                    <a:p>
                      <a:pPr>
                        <a:lnSpc>
                          <a:spcPct val="107000"/>
                        </a:lnSpc>
                        <a:spcBef>
                          <a:spcPts val="600"/>
                        </a:spcBef>
                        <a:spcAft>
                          <a:spcPts val="800"/>
                        </a:spcAft>
                      </a:pPr>
                      <a:r>
                        <a:rPr lang="en-GB" sz="1600">
                          <a:effectLst/>
                          <a:latin typeface="+mn-lt"/>
                          <a:ea typeface="Nunito Sans" panose="00000500000000000000" pitchFamily="2" charset="0"/>
                          <a:cs typeface="Nunito Sans" panose="00000500000000000000" pitchFamily="2" charset="0"/>
                        </a:rPr>
                        <a:t> </a:t>
                      </a:r>
                      <a:endParaRPr lang="en-GB" sz="1600">
                        <a:effectLst/>
                        <a:latin typeface="+mn-lt"/>
                        <a:ea typeface="Calibri" panose="020F0502020204030204" pitchFamily="34" charset="0"/>
                        <a:cs typeface="Arial" panose="020B0604020202020204" pitchFamily="34" charset="0"/>
                      </a:endParaRPr>
                    </a:p>
                  </a:txBody>
                  <a:tcPr marL="35114" marR="351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342900" lvl="0" indent="-342900">
                        <a:lnSpc>
                          <a:spcPct val="107000"/>
                        </a:lnSpc>
                        <a:spcBef>
                          <a:spcPts val="600"/>
                        </a:spcBef>
                        <a:buFont typeface="Symbol" panose="05050102010706020507" pitchFamily="18" charset="2"/>
                        <a:buChar char=""/>
                      </a:pPr>
                      <a:r>
                        <a:rPr lang="en-GB" sz="1600">
                          <a:effectLst/>
                          <a:latin typeface="+mn-lt"/>
                          <a:ea typeface="Nunito Sans" panose="00000500000000000000" pitchFamily="2" charset="0"/>
                          <a:cs typeface="Nunito Sans" panose="00000500000000000000" pitchFamily="2" charset="0"/>
                        </a:rPr>
                        <a:t>Had a full role on Compass</a:t>
                      </a:r>
                      <a:endParaRPr lang="en-GB" sz="1600">
                        <a:effectLst/>
                        <a:latin typeface="+mn-lt"/>
                        <a:ea typeface="Calibri" panose="020F0502020204030204" pitchFamily="34" charset="0"/>
                        <a:cs typeface="Arial" panose="020B0604020202020204" pitchFamily="34" charset="0"/>
                      </a:endParaRPr>
                    </a:p>
                    <a:p>
                      <a:pPr marL="342900" lvl="0" indent="-342900">
                        <a:lnSpc>
                          <a:spcPct val="107000"/>
                        </a:lnSpc>
                        <a:spcBef>
                          <a:spcPts val="600"/>
                        </a:spcBef>
                        <a:buFont typeface="Symbol" panose="05050102010706020507" pitchFamily="18" charset="2"/>
                        <a:buChar char=""/>
                      </a:pPr>
                      <a:r>
                        <a:rPr lang="en-GB" sz="1600">
                          <a:effectLst/>
                          <a:latin typeface="+mn-lt"/>
                          <a:ea typeface="Nunito Sans" panose="00000500000000000000" pitchFamily="2" charset="0"/>
                          <a:cs typeface="Nunito Sans" panose="00000500000000000000" pitchFamily="2" charset="0"/>
                        </a:rPr>
                        <a:t>Therefore, has validated </a:t>
                      </a:r>
                      <a:r>
                        <a:rPr lang="en-GB" sz="1600">
                          <a:solidFill>
                            <a:schemeClr val="tx1"/>
                          </a:solidFill>
                          <a:effectLst/>
                          <a:latin typeface="+mn-lt"/>
                          <a:ea typeface="Nunito Sans" panose="00000500000000000000" pitchFamily="2" charset="0"/>
                          <a:cs typeface="Nunito Sans" panose="00000500000000000000" pitchFamily="2" charset="0"/>
                        </a:rPr>
                        <a:t>all Getting Started modules for his</a:t>
                      </a:r>
                      <a:r>
                        <a:rPr lang="en-GB" sz="1600">
                          <a:effectLst/>
                          <a:latin typeface="+mn-lt"/>
                          <a:ea typeface="Nunito Sans" panose="00000500000000000000" pitchFamily="2" charset="0"/>
                          <a:cs typeface="Nunito Sans" panose="00000500000000000000" pitchFamily="2" charset="0"/>
                        </a:rPr>
                        <a:t> Section Assistant role</a:t>
                      </a:r>
                    </a:p>
                    <a:p>
                      <a:pPr marL="342900" lvl="0" indent="-342900">
                        <a:lnSpc>
                          <a:spcPct val="107000"/>
                        </a:lnSpc>
                        <a:spcBef>
                          <a:spcPts val="600"/>
                        </a:spcBef>
                        <a:buFont typeface="Symbol" panose="05050102010706020507" pitchFamily="18" charset="2"/>
                        <a:buChar char=""/>
                      </a:pPr>
                      <a:r>
                        <a:rPr lang="en-GB" sz="1600">
                          <a:effectLst/>
                          <a:latin typeface="+mn-lt"/>
                          <a:ea typeface="Nunito Sans" panose="00000500000000000000" pitchFamily="2" charset="0"/>
                          <a:cs typeface="Nunito Sans" panose="00000500000000000000" pitchFamily="2" charset="0"/>
                        </a:rPr>
                        <a:t>Has validated Module 7 and 10a &amp; 10b (First Response)</a:t>
                      </a:r>
                    </a:p>
                  </a:txBody>
                  <a:tcPr marL="35114" marR="351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342900" lvl="0" indent="-342900">
                        <a:lnSpc>
                          <a:spcPct val="107000"/>
                        </a:lnSpc>
                        <a:spcBef>
                          <a:spcPts val="600"/>
                        </a:spcBef>
                        <a:buFont typeface="Symbol" panose="05050102010706020507" pitchFamily="18" charset="2"/>
                        <a:buChar char=""/>
                      </a:pPr>
                      <a:r>
                        <a:rPr lang="en-GB" sz="1600">
                          <a:effectLst/>
                          <a:latin typeface="+mn-lt"/>
                          <a:ea typeface="Nunito Sans" panose="00000500000000000000" pitchFamily="2" charset="0"/>
                          <a:cs typeface="Nunito Sans" panose="00000500000000000000" pitchFamily="2" charset="0"/>
                        </a:rPr>
                        <a:t>Migrated to a full role</a:t>
                      </a:r>
                      <a:endParaRPr lang="en-GB" sz="1600">
                        <a:effectLst/>
                        <a:latin typeface="+mn-lt"/>
                        <a:ea typeface="Calibri" panose="020F0502020204030204" pitchFamily="34" charset="0"/>
                        <a:cs typeface="Arial" panose="020B0604020202020204" pitchFamily="34" charset="0"/>
                      </a:endParaRPr>
                    </a:p>
                    <a:p>
                      <a:pPr marL="342900" lvl="0" indent="-342900">
                        <a:lnSpc>
                          <a:spcPct val="107000"/>
                        </a:lnSpc>
                        <a:spcBef>
                          <a:spcPts val="600"/>
                        </a:spcBef>
                        <a:buFont typeface="Symbol" panose="05050102010706020507" pitchFamily="18" charset="2"/>
                        <a:buChar char=""/>
                      </a:pPr>
                      <a:r>
                        <a:rPr lang="en-GB" sz="1600">
                          <a:effectLst/>
                          <a:latin typeface="+mn-lt"/>
                          <a:ea typeface="Nunito Sans" panose="00000500000000000000" pitchFamily="2" charset="0"/>
                          <a:cs typeface="Nunito Sans" panose="00000500000000000000" pitchFamily="2" charset="0"/>
                        </a:rPr>
                        <a:t>Awarded the skills for Data Protection in Scouts, Who We Are and What We Do, and Creating Inclusion</a:t>
                      </a:r>
                      <a:endParaRPr lang="en-GB" sz="1600">
                        <a:effectLst/>
                        <a:latin typeface="+mn-lt"/>
                        <a:ea typeface="Calibri" panose="020F0502020204030204" pitchFamily="34" charset="0"/>
                        <a:cs typeface="Arial" panose="020B0604020202020204" pitchFamily="34" charset="0"/>
                      </a:endParaRPr>
                    </a:p>
                    <a:p>
                      <a:pPr marL="342900" lvl="0" indent="-342900">
                        <a:lnSpc>
                          <a:spcPct val="107000"/>
                        </a:lnSpc>
                        <a:spcBef>
                          <a:spcPts val="600"/>
                        </a:spcBef>
                        <a:buFont typeface="Symbol" panose="05050102010706020507" pitchFamily="18" charset="2"/>
                        <a:buChar char=""/>
                      </a:pPr>
                      <a:r>
                        <a:rPr lang="en-GB" sz="1600">
                          <a:effectLst/>
                          <a:latin typeface="+mn-lt"/>
                          <a:ea typeface="Nunito Sans" panose="00000500000000000000" pitchFamily="2" charset="0"/>
                          <a:cs typeface="Nunito Sans" panose="00000500000000000000" pitchFamily="2" charset="0"/>
                        </a:rPr>
                        <a:t>Enrolled on Delivering a Great Programme, to be completed within 6 months of go-live</a:t>
                      </a:r>
                      <a:endParaRPr lang="en-GB" sz="1600">
                        <a:effectLst/>
                        <a:latin typeface="+mn-lt"/>
                        <a:ea typeface="Calibri" panose="020F0502020204030204" pitchFamily="34" charset="0"/>
                        <a:cs typeface="Arial" panose="020B0604020202020204" pitchFamily="34" charset="0"/>
                      </a:endParaRPr>
                    </a:p>
                    <a:p>
                      <a:pPr marL="342900" lvl="0" indent="-342900">
                        <a:lnSpc>
                          <a:spcPct val="107000"/>
                        </a:lnSpc>
                        <a:spcBef>
                          <a:spcPts val="600"/>
                        </a:spcBef>
                        <a:spcAft>
                          <a:spcPts val="800"/>
                        </a:spcAft>
                        <a:buFont typeface="Symbol" panose="05050102010706020507" pitchFamily="18" charset="2"/>
                        <a:buChar char=""/>
                      </a:pPr>
                      <a:r>
                        <a:rPr lang="en-GB" sz="1600">
                          <a:effectLst/>
                          <a:latin typeface="+mn-lt"/>
                          <a:ea typeface="Nunito Sans" panose="00000500000000000000" pitchFamily="2" charset="0"/>
                          <a:cs typeface="Nunito Sans" panose="00000500000000000000" pitchFamily="2" charset="0"/>
                        </a:rPr>
                        <a:t>Will need to renew Safety, Safeguarding and First Aid by the expiry date migrated from Compass</a:t>
                      </a:r>
                    </a:p>
                  </a:txBody>
                  <a:tcPr marL="35114" marR="351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783361760"/>
                  </a:ext>
                </a:extLst>
              </a:tr>
            </a:tbl>
          </a:graphicData>
        </a:graphic>
      </p:graphicFrame>
    </p:spTree>
    <p:extLst>
      <p:ext uri="{BB962C8B-B14F-4D97-AF65-F5344CB8AC3E}">
        <p14:creationId xmlns:p14="http://schemas.microsoft.com/office/powerpoint/2010/main" val="258609628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20C24B-37AD-B550-9DE9-1799174F7964}"/>
            </a:ext>
          </a:extLst>
        </p:cNvPr>
        <p:cNvGrpSpPr/>
        <p:nvPr/>
      </p:nvGrpSpPr>
      <p:grpSpPr>
        <a:xfrm>
          <a:off x="0" y="0"/>
          <a:ext cx="0" cy="0"/>
          <a:chOff x="0" y="0"/>
          <a:chExt cx="0" cy="0"/>
        </a:xfrm>
      </p:grpSpPr>
      <p:sp>
        <p:nvSpPr>
          <p:cNvPr id="2" name="object 5">
            <a:extLst>
              <a:ext uri="{FF2B5EF4-FFF2-40B4-BE49-F238E27FC236}">
                <a16:creationId xmlns:a16="http://schemas.microsoft.com/office/drawing/2014/main" id="{89B2A66B-8CD2-D58B-EE33-2C92B529A06B}"/>
              </a:ext>
            </a:extLst>
          </p:cNvPr>
          <p:cNvSpPr txBox="1"/>
          <p:nvPr/>
        </p:nvSpPr>
        <p:spPr>
          <a:xfrm>
            <a:off x="436643" y="796706"/>
            <a:ext cx="4754884" cy="461665"/>
          </a:xfrm>
          <a:prstGeom prst="rect">
            <a:avLst/>
          </a:prstGeom>
        </p:spPr>
        <p:txBody>
          <a:bodyPr vert="horz" wrap="square" lIns="0" tIns="0" rIns="0" bIns="0" rtlCol="0" anchor="t">
            <a:spAutoFit/>
          </a:bodyPr>
          <a:lstStyle/>
          <a:p>
            <a:pPr marL="0" lvl="1" defTabSz="685784"/>
            <a:r>
              <a:rPr lang="en-GB" sz="3000" kern="0">
                <a:solidFill>
                  <a:srgbClr val="7413DC"/>
                </a:solidFill>
                <a:latin typeface="Nunito Sans Black"/>
                <a:cs typeface="Calibri"/>
              </a:rPr>
              <a:t>Persona Examples</a:t>
            </a:r>
          </a:p>
        </p:txBody>
      </p:sp>
      <p:graphicFrame>
        <p:nvGraphicFramePr>
          <p:cNvPr id="3" name="Table 2">
            <a:extLst>
              <a:ext uri="{FF2B5EF4-FFF2-40B4-BE49-F238E27FC236}">
                <a16:creationId xmlns:a16="http://schemas.microsoft.com/office/drawing/2014/main" id="{5F0BDB22-3E97-1C5C-4C68-D4F61A75F7FE}"/>
              </a:ext>
            </a:extLst>
          </p:cNvPr>
          <p:cNvGraphicFramePr>
            <a:graphicFrameLocks noGrp="1"/>
          </p:cNvGraphicFramePr>
          <p:nvPr>
            <p:extLst>
              <p:ext uri="{D42A27DB-BD31-4B8C-83A1-F6EECF244321}">
                <p14:modId xmlns:p14="http://schemas.microsoft.com/office/powerpoint/2010/main" val="373300041"/>
              </p:ext>
            </p:extLst>
          </p:nvPr>
        </p:nvGraphicFramePr>
        <p:xfrm>
          <a:off x="390600" y="1258371"/>
          <a:ext cx="11410800" cy="5449951"/>
        </p:xfrm>
        <a:graphic>
          <a:graphicData uri="http://schemas.openxmlformats.org/drawingml/2006/table">
            <a:tbl>
              <a:tblPr firstRow="1" firstCol="1"/>
              <a:tblGrid>
                <a:gridCol w="2491247">
                  <a:extLst>
                    <a:ext uri="{9D8B030D-6E8A-4147-A177-3AD203B41FA5}">
                      <a16:colId xmlns:a16="http://schemas.microsoft.com/office/drawing/2014/main" val="4078989113"/>
                    </a:ext>
                  </a:extLst>
                </a:gridCol>
                <a:gridCol w="3981546">
                  <a:extLst>
                    <a:ext uri="{9D8B030D-6E8A-4147-A177-3AD203B41FA5}">
                      <a16:colId xmlns:a16="http://schemas.microsoft.com/office/drawing/2014/main" val="2551996520"/>
                    </a:ext>
                  </a:extLst>
                </a:gridCol>
                <a:gridCol w="4938007">
                  <a:extLst>
                    <a:ext uri="{9D8B030D-6E8A-4147-A177-3AD203B41FA5}">
                      <a16:colId xmlns:a16="http://schemas.microsoft.com/office/drawing/2014/main" val="536566632"/>
                    </a:ext>
                  </a:extLst>
                </a:gridCol>
              </a:tblGrid>
              <a:tr h="139220">
                <a:tc>
                  <a:txBody>
                    <a:bodyPr/>
                    <a:lstStyle/>
                    <a:p>
                      <a:pPr algn="ctr">
                        <a:lnSpc>
                          <a:spcPct val="107000"/>
                        </a:lnSpc>
                        <a:spcAft>
                          <a:spcPts val="800"/>
                        </a:spcAft>
                      </a:pPr>
                      <a:r>
                        <a:rPr lang="en-GB" sz="1600" b="1">
                          <a:solidFill>
                            <a:schemeClr val="bg1"/>
                          </a:solidFill>
                          <a:effectLst/>
                          <a:latin typeface="+mn-lt"/>
                          <a:ea typeface="Nunito Sans" panose="00000500000000000000" pitchFamily="2" charset="0"/>
                          <a:cs typeface="Nunito Sans" panose="00000500000000000000" pitchFamily="2" charset="0"/>
                        </a:rPr>
                        <a:t>Volunteer</a:t>
                      </a:r>
                      <a:endParaRPr lang="en-GB" sz="1600">
                        <a:solidFill>
                          <a:schemeClr val="bg1"/>
                        </a:solidFill>
                        <a:effectLst/>
                        <a:latin typeface="+mn-lt"/>
                        <a:ea typeface="Calibri" panose="020F0502020204030204" pitchFamily="34" charset="0"/>
                        <a:cs typeface="Arial" panose="020B0604020202020204" pitchFamily="34" charset="0"/>
                      </a:endParaRPr>
                    </a:p>
                  </a:txBody>
                  <a:tcPr marL="35114" marR="351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algn="ctr">
                        <a:lnSpc>
                          <a:spcPct val="107000"/>
                        </a:lnSpc>
                        <a:spcAft>
                          <a:spcPts val="800"/>
                        </a:spcAft>
                      </a:pPr>
                      <a:r>
                        <a:rPr lang="en-GB" sz="1600" b="1">
                          <a:solidFill>
                            <a:schemeClr val="bg1"/>
                          </a:solidFill>
                          <a:effectLst/>
                          <a:latin typeface="+mn-lt"/>
                          <a:ea typeface="Nunito Sans" panose="00000500000000000000" pitchFamily="2" charset="0"/>
                          <a:cs typeface="Nunito Sans" panose="00000500000000000000" pitchFamily="2" charset="0"/>
                        </a:rPr>
                        <a:t>Situation</a:t>
                      </a:r>
                      <a:endParaRPr lang="en-GB" sz="1600">
                        <a:solidFill>
                          <a:schemeClr val="bg1"/>
                        </a:solidFill>
                        <a:effectLst/>
                        <a:latin typeface="+mn-lt"/>
                        <a:ea typeface="Calibri" panose="020F0502020204030204" pitchFamily="34" charset="0"/>
                        <a:cs typeface="Arial" panose="020B0604020202020204" pitchFamily="34" charset="0"/>
                      </a:endParaRPr>
                    </a:p>
                  </a:txBody>
                  <a:tcPr marL="35114" marR="351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algn="ctr">
                        <a:lnSpc>
                          <a:spcPct val="107000"/>
                        </a:lnSpc>
                        <a:spcAft>
                          <a:spcPts val="800"/>
                        </a:spcAft>
                      </a:pPr>
                      <a:r>
                        <a:rPr lang="en-GB" sz="1600" b="1">
                          <a:solidFill>
                            <a:schemeClr val="bg1"/>
                          </a:solidFill>
                          <a:effectLst/>
                          <a:latin typeface="+mn-lt"/>
                          <a:ea typeface="Nunito Sans" panose="00000500000000000000" pitchFamily="2" charset="0"/>
                          <a:cs typeface="Nunito Sans" panose="00000500000000000000" pitchFamily="2" charset="0"/>
                        </a:rPr>
                        <a:t>Actions needed</a:t>
                      </a:r>
                      <a:endParaRPr lang="en-GB" sz="1600">
                        <a:solidFill>
                          <a:schemeClr val="bg1"/>
                        </a:solidFill>
                        <a:effectLst/>
                        <a:latin typeface="+mn-lt"/>
                        <a:ea typeface="Calibri" panose="020F0502020204030204" pitchFamily="34" charset="0"/>
                        <a:cs typeface="Arial" panose="020B0604020202020204" pitchFamily="34" charset="0"/>
                      </a:endParaRPr>
                    </a:p>
                  </a:txBody>
                  <a:tcPr marL="35114" marR="351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extLst>
                  <a:ext uri="{0D108BD9-81ED-4DB2-BD59-A6C34878D82A}">
                    <a16:rowId xmlns:a16="http://schemas.microsoft.com/office/drawing/2014/main" val="2774837541"/>
                  </a:ext>
                </a:extLst>
              </a:tr>
              <a:tr h="1457259">
                <a:tc>
                  <a:txBody>
                    <a:bodyPr/>
                    <a:lstStyle/>
                    <a:p>
                      <a:pPr>
                        <a:lnSpc>
                          <a:spcPct val="107000"/>
                        </a:lnSpc>
                        <a:spcBef>
                          <a:spcPts val="600"/>
                        </a:spcBef>
                        <a:spcAft>
                          <a:spcPts val="800"/>
                        </a:spcAft>
                      </a:pPr>
                      <a:r>
                        <a:rPr lang="en-GB" sz="1400" b="1">
                          <a:effectLst/>
                          <a:latin typeface="+mn-lt"/>
                          <a:ea typeface="Nunito Sans" panose="00000500000000000000" pitchFamily="2" charset="0"/>
                          <a:cs typeface="Nunito Sans" panose="00000500000000000000" pitchFamily="2" charset="0"/>
                        </a:rPr>
                        <a:t>Kirsty</a:t>
                      </a:r>
                      <a:endParaRPr lang="en-GB" sz="1400" b="1">
                        <a:effectLst/>
                        <a:latin typeface="+mn-lt"/>
                        <a:ea typeface="Calibri" panose="020F0502020204030204" pitchFamily="34" charset="0"/>
                        <a:cs typeface="Arial" panose="020B0604020202020204" pitchFamily="34" charset="0"/>
                      </a:endParaRPr>
                    </a:p>
                    <a:p>
                      <a:pPr>
                        <a:lnSpc>
                          <a:spcPct val="107000"/>
                        </a:lnSpc>
                        <a:spcBef>
                          <a:spcPts val="600"/>
                        </a:spcBef>
                        <a:spcAft>
                          <a:spcPts val="800"/>
                        </a:spcAft>
                      </a:pPr>
                      <a:r>
                        <a:rPr lang="en-GB" sz="1400">
                          <a:effectLst/>
                          <a:latin typeface="+mn-lt"/>
                          <a:ea typeface="Nunito Sans" panose="00000500000000000000" pitchFamily="2" charset="0"/>
                          <a:cs typeface="Nunito Sans" panose="00000500000000000000" pitchFamily="2" charset="0"/>
                        </a:rPr>
                        <a:t>Was a Section Leader</a:t>
                      </a:r>
                      <a:endParaRPr lang="en-GB" sz="1400">
                        <a:effectLst/>
                        <a:latin typeface="+mn-lt"/>
                        <a:ea typeface="Calibri" panose="020F0502020204030204" pitchFamily="34" charset="0"/>
                        <a:cs typeface="Arial" panose="020B0604020202020204" pitchFamily="34" charset="0"/>
                      </a:endParaRPr>
                    </a:p>
                    <a:p>
                      <a:pPr>
                        <a:lnSpc>
                          <a:spcPct val="107000"/>
                        </a:lnSpc>
                        <a:spcBef>
                          <a:spcPts val="600"/>
                        </a:spcBef>
                        <a:spcAft>
                          <a:spcPts val="800"/>
                        </a:spcAft>
                      </a:pPr>
                      <a:r>
                        <a:rPr lang="en-GB" sz="1400">
                          <a:effectLst/>
                          <a:latin typeface="+mn-lt"/>
                          <a:ea typeface="Nunito Sans" panose="00000500000000000000" pitchFamily="2" charset="0"/>
                          <a:cs typeface="Nunito Sans" panose="00000500000000000000" pitchFamily="2" charset="0"/>
                        </a:rPr>
                        <a:t>Now a Section Team Leader </a:t>
                      </a:r>
                      <a:endParaRPr lang="en-GB" sz="1400">
                        <a:effectLst/>
                        <a:latin typeface="+mn-lt"/>
                        <a:ea typeface="Calibri" panose="020F0502020204030204" pitchFamily="34" charset="0"/>
                        <a:cs typeface="Arial" panose="020B0604020202020204" pitchFamily="34" charset="0"/>
                      </a:endParaRPr>
                    </a:p>
                    <a:p>
                      <a:pPr>
                        <a:lnSpc>
                          <a:spcPct val="107000"/>
                        </a:lnSpc>
                        <a:spcBef>
                          <a:spcPts val="600"/>
                        </a:spcBef>
                        <a:spcAft>
                          <a:spcPts val="800"/>
                        </a:spcAft>
                      </a:pPr>
                      <a:r>
                        <a:rPr lang="en-GB" sz="1400">
                          <a:effectLst/>
                          <a:latin typeface="+mn-lt"/>
                          <a:ea typeface="Nunito Sans" panose="00000500000000000000" pitchFamily="2" charset="0"/>
                          <a:cs typeface="Nunito Sans" panose="00000500000000000000" pitchFamily="2" charset="0"/>
                        </a:rPr>
                        <a:t> </a:t>
                      </a:r>
                      <a:endParaRPr lang="en-GB" sz="1400">
                        <a:effectLst/>
                        <a:latin typeface="+mn-lt"/>
                        <a:ea typeface="Calibri" panose="020F0502020204030204" pitchFamily="34" charset="0"/>
                        <a:cs typeface="Arial" panose="020B0604020202020204" pitchFamily="34" charset="0"/>
                      </a:endParaRPr>
                    </a:p>
                  </a:txBody>
                  <a:tcPr marL="35114" marR="351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342900" lvl="0" indent="-342900">
                        <a:lnSpc>
                          <a:spcPct val="107000"/>
                        </a:lnSpc>
                        <a:spcBef>
                          <a:spcPts val="600"/>
                        </a:spcBef>
                        <a:buFont typeface="Symbol" panose="05050102010706020507" pitchFamily="18" charset="2"/>
                        <a:buChar char=""/>
                      </a:pPr>
                      <a:r>
                        <a:rPr lang="en-GB" sz="1400">
                          <a:effectLst/>
                          <a:latin typeface="+mn-lt"/>
                          <a:ea typeface="Nunito Sans" panose="00000500000000000000" pitchFamily="2" charset="0"/>
                          <a:cs typeface="Nunito Sans" panose="00000500000000000000" pitchFamily="2" charset="0"/>
                        </a:rPr>
                        <a:t>Has a full role on Compass</a:t>
                      </a:r>
                      <a:endParaRPr lang="en-GB" sz="1400">
                        <a:effectLst/>
                        <a:latin typeface="+mn-lt"/>
                        <a:ea typeface="Calibri" panose="020F0502020204030204" pitchFamily="34" charset="0"/>
                        <a:cs typeface="Arial" panose="020B0604020202020204" pitchFamily="34" charset="0"/>
                      </a:endParaRPr>
                    </a:p>
                    <a:p>
                      <a:pPr marL="342900" lvl="0" indent="-342900">
                        <a:lnSpc>
                          <a:spcPct val="107000"/>
                        </a:lnSpc>
                        <a:spcBef>
                          <a:spcPts val="600"/>
                        </a:spcBef>
                        <a:buFont typeface="Symbol" panose="05050102010706020507" pitchFamily="18" charset="2"/>
                        <a:buChar char=""/>
                      </a:pPr>
                      <a:r>
                        <a:rPr lang="en-GB" sz="1400">
                          <a:effectLst/>
                          <a:latin typeface="+mn-lt"/>
                          <a:ea typeface="Nunito Sans" panose="00000500000000000000" pitchFamily="2" charset="0"/>
                          <a:cs typeface="Nunito Sans" panose="00000500000000000000" pitchFamily="2" charset="0"/>
                        </a:rPr>
                        <a:t>Therefore, has validated all Getting Started for her Section Leader role </a:t>
                      </a:r>
                    </a:p>
                    <a:p>
                      <a:pPr marL="342900" lvl="0" indent="-342900">
                        <a:lnSpc>
                          <a:spcPct val="107000"/>
                        </a:lnSpc>
                        <a:spcBef>
                          <a:spcPts val="600"/>
                        </a:spcBef>
                        <a:buFont typeface="Symbol" panose="05050102010706020507" pitchFamily="18" charset="2"/>
                        <a:buChar char=""/>
                      </a:pPr>
                      <a:r>
                        <a:rPr lang="en-GB" sz="1400">
                          <a:effectLst/>
                          <a:latin typeface="+mn-lt"/>
                          <a:ea typeface="Nunito Sans" panose="00000500000000000000" pitchFamily="2" charset="0"/>
                          <a:cs typeface="Nunito Sans" panose="00000500000000000000" pitchFamily="2" charset="0"/>
                        </a:rPr>
                        <a:t>Has validated Modules 12A, 12B, and 17</a:t>
                      </a:r>
                    </a:p>
                    <a:p>
                      <a:pPr marL="342900" lvl="0" indent="-342900">
                        <a:lnSpc>
                          <a:spcPct val="107000"/>
                        </a:lnSpc>
                        <a:spcBef>
                          <a:spcPts val="600"/>
                        </a:spcBef>
                        <a:buFont typeface="Symbol" panose="05050102010706020507" pitchFamily="18" charset="2"/>
                        <a:buChar char=""/>
                      </a:pPr>
                      <a:r>
                        <a:rPr lang="en-GB" sz="1400">
                          <a:effectLst/>
                          <a:latin typeface="+mn-lt"/>
                          <a:ea typeface="Nunito Sans" panose="00000500000000000000" pitchFamily="2" charset="0"/>
                          <a:cs typeface="Nunito Sans" panose="00000500000000000000" pitchFamily="2" charset="0"/>
                        </a:rPr>
                        <a:t>Has not completed 10a &amp; 10b (First Response)</a:t>
                      </a:r>
                      <a:endParaRPr lang="en-GB" sz="1400">
                        <a:effectLst/>
                        <a:latin typeface="+mn-lt"/>
                        <a:ea typeface="Calibri" panose="020F0502020204030204" pitchFamily="34" charset="0"/>
                        <a:cs typeface="Arial" panose="020B0604020202020204" pitchFamily="34" charset="0"/>
                      </a:endParaRPr>
                    </a:p>
                  </a:txBody>
                  <a:tcPr marL="35114" marR="351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342900" lvl="0" indent="-342900">
                        <a:lnSpc>
                          <a:spcPct val="107000"/>
                        </a:lnSpc>
                        <a:spcBef>
                          <a:spcPts val="600"/>
                        </a:spcBef>
                        <a:buFont typeface="Symbol" panose="05050102010706020507" pitchFamily="18" charset="2"/>
                        <a:buChar char=""/>
                      </a:pPr>
                      <a:r>
                        <a:rPr lang="en-GB" sz="1400">
                          <a:effectLst/>
                          <a:latin typeface="+mn-lt"/>
                          <a:ea typeface="Nunito Sans" panose="00000500000000000000" pitchFamily="2" charset="0"/>
                          <a:cs typeface="Nunito Sans" panose="00000500000000000000" pitchFamily="2" charset="0"/>
                        </a:rPr>
                        <a:t>Migrated to a full role</a:t>
                      </a:r>
                      <a:endParaRPr lang="en-GB" sz="1400">
                        <a:effectLst/>
                        <a:latin typeface="+mn-lt"/>
                        <a:ea typeface="Calibri" panose="020F0502020204030204" pitchFamily="34" charset="0"/>
                        <a:cs typeface="Arial" panose="020B0604020202020204" pitchFamily="34" charset="0"/>
                      </a:endParaRPr>
                    </a:p>
                    <a:p>
                      <a:pPr marL="342900" lvl="0" indent="-342900">
                        <a:lnSpc>
                          <a:spcPct val="107000"/>
                        </a:lnSpc>
                        <a:spcBef>
                          <a:spcPts val="600"/>
                        </a:spcBef>
                        <a:buFont typeface="Symbol" panose="05050102010706020507" pitchFamily="18" charset="2"/>
                        <a:buChar char=""/>
                      </a:pPr>
                      <a:r>
                        <a:rPr lang="en-GB" sz="1400">
                          <a:effectLst/>
                          <a:latin typeface="+mn-lt"/>
                          <a:ea typeface="Nunito Sans" panose="00000500000000000000" pitchFamily="2" charset="0"/>
                          <a:cs typeface="Nunito Sans" panose="00000500000000000000" pitchFamily="2" charset="0"/>
                        </a:rPr>
                        <a:t>Awarded the skills for Data Protection in Scouts, Who We Are and What We Do, Safe Scouting, and Delivering a Great Programme</a:t>
                      </a:r>
                      <a:endParaRPr lang="en-GB" sz="1400">
                        <a:effectLst/>
                        <a:latin typeface="+mn-lt"/>
                        <a:ea typeface="Calibri" panose="020F0502020204030204" pitchFamily="34" charset="0"/>
                        <a:cs typeface="Arial" panose="020B0604020202020204" pitchFamily="34" charset="0"/>
                      </a:endParaRPr>
                    </a:p>
                    <a:p>
                      <a:pPr marL="342900" lvl="0" indent="-342900">
                        <a:lnSpc>
                          <a:spcPct val="107000"/>
                        </a:lnSpc>
                        <a:spcBef>
                          <a:spcPts val="600"/>
                        </a:spcBef>
                        <a:buFont typeface="Symbol" panose="05050102010706020507" pitchFamily="18" charset="2"/>
                        <a:buChar char=""/>
                      </a:pPr>
                      <a:r>
                        <a:rPr lang="en-GB" sz="1400">
                          <a:effectLst/>
                          <a:latin typeface="+mn-lt"/>
                          <a:ea typeface="Nunito Sans" panose="00000500000000000000" pitchFamily="2" charset="0"/>
                          <a:cs typeface="Nunito Sans" panose="00000500000000000000" pitchFamily="2" charset="0"/>
                        </a:rPr>
                        <a:t>Enrolled on Creating Inclusion, to be completed within 6 months of go-live</a:t>
                      </a:r>
                      <a:endParaRPr lang="en-GB" sz="1400">
                        <a:effectLst/>
                        <a:latin typeface="+mn-lt"/>
                        <a:ea typeface="Calibri" panose="020F0502020204030204" pitchFamily="34" charset="0"/>
                        <a:cs typeface="Arial" panose="020B0604020202020204" pitchFamily="34" charset="0"/>
                      </a:endParaRPr>
                    </a:p>
                    <a:p>
                      <a:pPr marL="342900" lvl="0" indent="-342900">
                        <a:lnSpc>
                          <a:spcPct val="107000"/>
                        </a:lnSpc>
                        <a:spcBef>
                          <a:spcPts val="600"/>
                        </a:spcBef>
                        <a:spcAft>
                          <a:spcPts val="800"/>
                        </a:spcAft>
                        <a:buFont typeface="Symbol" panose="05050102010706020507" pitchFamily="18" charset="2"/>
                        <a:buChar char=""/>
                      </a:pPr>
                      <a:r>
                        <a:rPr lang="en-GB" sz="1400">
                          <a:effectLst/>
                          <a:latin typeface="+mn-lt"/>
                          <a:ea typeface="Nunito Sans" panose="00000500000000000000" pitchFamily="2" charset="0"/>
                          <a:cs typeface="Nunito Sans" panose="00000500000000000000" pitchFamily="2" charset="0"/>
                        </a:rPr>
                        <a:t>Will need to renew Safety and Safeguarding by the expiry date migrated from Compass</a:t>
                      </a:r>
                    </a:p>
                    <a:p>
                      <a:pPr marL="342900" lvl="0" indent="-342900">
                        <a:lnSpc>
                          <a:spcPct val="107000"/>
                        </a:lnSpc>
                        <a:spcBef>
                          <a:spcPts val="0"/>
                        </a:spcBef>
                        <a:spcAft>
                          <a:spcPts val="0"/>
                        </a:spcAft>
                        <a:buFont typeface="Symbol" panose="05050102010706020507" pitchFamily="18" charset="2"/>
                        <a:buChar char=""/>
                      </a:pPr>
                      <a:r>
                        <a:rPr lang="en-GB" sz="1400">
                          <a:effectLst/>
                          <a:latin typeface="+mn-lt"/>
                          <a:ea typeface="Calibri" panose="020F0502020204030204" pitchFamily="34" charset="0"/>
                          <a:cs typeface="Arial" panose="020B0604020202020204" pitchFamily="34" charset="0"/>
                        </a:rPr>
                        <a:t>Complete First Aid by the expiry date migrated from Compass (Up to 2-years)</a:t>
                      </a:r>
                    </a:p>
                  </a:txBody>
                  <a:tcPr marL="35114" marR="351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287050653"/>
                  </a:ext>
                </a:extLst>
              </a:tr>
              <a:tr h="0">
                <a:tc>
                  <a:txBody>
                    <a:bodyPr/>
                    <a:lstStyle/>
                    <a:p>
                      <a:pPr>
                        <a:lnSpc>
                          <a:spcPct val="107000"/>
                        </a:lnSpc>
                        <a:spcBef>
                          <a:spcPts val="600"/>
                        </a:spcBef>
                        <a:spcAft>
                          <a:spcPts val="800"/>
                        </a:spcAft>
                      </a:pPr>
                      <a:r>
                        <a:rPr lang="en-GB" sz="1400" b="1">
                          <a:effectLst/>
                          <a:latin typeface="+mn-lt"/>
                          <a:ea typeface="Nunito Sans" panose="00000500000000000000" pitchFamily="2" charset="0"/>
                          <a:cs typeface="Nunito Sans" panose="00000500000000000000" pitchFamily="2" charset="0"/>
                        </a:rPr>
                        <a:t>Peter</a:t>
                      </a:r>
                      <a:endParaRPr lang="en-GB" sz="1400" b="1">
                        <a:effectLst/>
                        <a:latin typeface="+mn-lt"/>
                        <a:ea typeface="Calibri" panose="020F0502020204030204" pitchFamily="34" charset="0"/>
                        <a:cs typeface="Arial" panose="020B0604020202020204" pitchFamily="34" charset="0"/>
                      </a:endParaRPr>
                    </a:p>
                    <a:p>
                      <a:pPr>
                        <a:lnSpc>
                          <a:spcPct val="107000"/>
                        </a:lnSpc>
                        <a:spcBef>
                          <a:spcPts val="600"/>
                        </a:spcBef>
                        <a:spcAft>
                          <a:spcPts val="800"/>
                        </a:spcAft>
                      </a:pPr>
                      <a:r>
                        <a:rPr lang="en-GB" sz="1400">
                          <a:effectLst/>
                          <a:latin typeface="+mn-lt"/>
                          <a:ea typeface="Nunito Sans" panose="00000500000000000000" pitchFamily="2" charset="0"/>
                          <a:cs typeface="Nunito Sans" panose="00000500000000000000" pitchFamily="2" charset="0"/>
                        </a:rPr>
                        <a:t>Was a Group Scout Leader </a:t>
                      </a:r>
                    </a:p>
                    <a:p>
                      <a:pPr>
                        <a:lnSpc>
                          <a:spcPct val="107000"/>
                        </a:lnSpc>
                        <a:spcBef>
                          <a:spcPts val="600"/>
                        </a:spcBef>
                        <a:spcAft>
                          <a:spcPts val="800"/>
                        </a:spcAft>
                      </a:pPr>
                      <a:r>
                        <a:rPr lang="en-GB" sz="1400">
                          <a:effectLst/>
                          <a:latin typeface="+mn-lt"/>
                          <a:ea typeface="Nunito Sans" panose="00000500000000000000" pitchFamily="2" charset="0"/>
                          <a:cs typeface="Nunito Sans" panose="00000500000000000000" pitchFamily="2" charset="0"/>
                        </a:rPr>
                        <a:t>Now a Group Lead Volunteer</a:t>
                      </a:r>
                      <a:endParaRPr lang="en-GB" sz="1400">
                        <a:effectLst/>
                        <a:latin typeface="+mn-lt"/>
                        <a:ea typeface="Calibri" panose="020F0502020204030204" pitchFamily="34" charset="0"/>
                        <a:cs typeface="Arial" panose="020B0604020202020204" pitchFamily="34" charset="0"/>
                      </a:endParaRPr>
                    </a:p>
                    <a:p>
                      <a:pPr>
                        <a:lnSpc>
                          <a:spcPct val="107000"/>
                        </a:lnSpc>
                        <a:spcBef>
                          <a:spcPts val="600"/>
                        </a:spcBef>
                        <a:spcAft>
                          <a:spcPts val="800"/>
                        </a:spcAft>
                      </a:pPr>
                      <a:r>
                        <a:rPr lang="en-GB" sz="1400">
                          <a:effectLst/>
                          <a:latin typeface="+mn-lt"/>
                          <a:ea typeface="Nunito Sans" panose="00000500000000000000" pitchFamily="2" charset="0"/>
                          <a:cs typeface="Nunito Sans" panose="00000500000000000000" pitchFamily="2" charset="0"/>
                        </a:rPr>
                        <a:t> </a:t>
                      </a:r>
                      <a:endParaRPr lang="en-GB" sz="1400">
                        <a:effectLst/>
                        <a:latin typeface="+mn-lt"/>
                        <a:ea typeface="Calibri" panose="020F0502020204030204" pitchFamily="34" charset="0"/>
                        <a:cs typeface="Arial" panose="020B0604020202020204" pitchFamily="34" charset="0"/>
                      </a:endParaRPr>
                    </a:p>
                  </a:txBody>
                  <a:tcPr marL="35114" marR="351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342900" lvl="0" indent="-342900">
                        <a:lnSpc>
                          <a:spcPct val="107000"/>
                        </a:lnSpc>
                        <a:spcBef>
                          <a:spcPts val="600"/>
                        </a:spcBef>
                        <a:buFont typeface="Symbol" panose="05050102010706020507" pitchFamily="18" charset="2"/>
                        <a:buChar char=""/>
                      </a:pPr>
                      <a:r>
                        <a:rPr lang="en-GB" sz="1400">
                          <a:effectLst/>
                          <a:latin typeface="+mn-lt"/>
                          <a:ea typeface="Nunito Sans" panose="00000500000000000000" pitchFamily="2" charset="0"/>
                          <a:cs typeface="Nunito Sans" panose="00000500000000000000" pitchFamily="2" charset="0"/>
                        </a:rPr>
                        <a:t>Has a full role on Compass</a:t>
                      </a:r>
                      <a:endParaRPr lang="en-GB" sz="1400">
                        <a:effectLst/>
                        <a:latin typeface="+mn-lt"/>
                        <a:ea typeface="Calibri" panose="020F0502020204030204" pitchFamily="34" charset="0"/>
                        <a:cs typeface="Arial" panose="020B0604020202020204" pitchFamily="34" charset="0"/>
                      </a:endParaRPr>
                    </a:p>
                    <a:p>
                      <a:pPr marL="342900" lvl="0" indent="-342900">
                        <a:lnSpc>
                          <a:spcPct val="107000"/>
                        </a:lnSpc>
                        <a:spcBef>
                          <a:spcPts val="600"/>
                        </a:spcBef>
                        <a:buFont typeface="Symbol" panose="05050102010706020507" pitchFamily="18" charset="2"/>
                        <a:buChar char=""/>
                      </a:pPr>
                      <a:r>
                        <a:rPr lang="en-GB" sz="1400">
                          <a:effectLst/>
                          <a:latin typeface="+mn-lt"/>
                          <a:ea typeface="Nunito Sans" panose="00000500000000000000" pitchFamily="2" charset="0"/>
                          <a:cs typeface="Nunito Sans" panose="00000500000000000000" pitchFamily="2" charset="0"/>
                        </a:rPr>
                        <a:t>Has validated all Getting Started modules for his GSL role but not completed any other modules</a:t>
                      </a:r>
                      <a:endParaRPr lang="en-GB" sz="1400">
                        <a:effectLst/>
                        <a:latin typeface="+mn-lt"/>
                        <a:ea typeface="Calibri" panose="020F0502020204030204" pitchFamily="34" charset="0"/>
                        <a:cs typeface="Arial" panose="020B0604020202020204" pitchFamily="34" charset="0"/>
                      </a:endParaRPr>
                    </a:p>
                  </a:txBody>
                  <a:tcPr marL="35114" marR="351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342900" lvl="0" indent="-342900">
                        <a:lnSpc>
                          <a:spcPct val="107000"/>
                        </a:lnSpc>
                        <a:spcBef>
                          <a:spcPts val="600"/>
                        </a:spcBef>
                        <a:buFont typeface="Symbol" panose="05050102010706020507" pitchFamily="18" charset="2"/>
                        <a:buChar char=""/>
                      </a:pPr>
                      <a:r>
                        <a:rPr lang="en-GB" sz="1400">
                          <a:effectLst/>
                          <a:latin typeface="+mn-lt"/>
                          <a:ea typeface="Nunito Sans" panose="00000500000000000000" pitchFamily="2" charset="0"/>
                          <a:cs typeface="Nunito Sans" panose="00000500000000000000" pitchFamily="2" charset="0"/>
                        </a:rPr>
                        <a:t>Migrated to a full role</a:t>
                      </a:r>
                      <a:endParaRPr lang="en-GB" sz="1400">
                        <a:effectLst/>
                        <a:latin typeface="+mn-lt"/>
                        <a:ea typeface="Calibri" panose="020F0502020204030204" pitchFamily="34" charset="0"/>
                        <a:cs typeface="Arial" panose="020B0604020202020204" pitchFamily="34" charset="0"/>
                      </a:endParaRPr>
                    </a:p>
                    <a:p>
                      <a:pPr marL="342900" lvl="0" indent="-342900">
                        <a:lnSpc>
                          <a:spcPct val="107000"/>
                        </a:lnSpc>
                        <a:spcBef>
                          <a:spcPts val="600"/>
                        </a:spcBef>
                        <a:buFont typeface="Symbol" panose="05050102010706020507" pitchFamily="18" charset="2"/>
                        <a:buChar char=""/>
                      </a:pPr>
                      <a:r>
                        <a:rPr lang="en-GB" sz="1400">
                          <a:effectLst/>
                          <a:latin typeface="+mn-lt"/>
                          <a:ea typeface="Nunito Sans" panose="00000500000000000000" pitchFamily="2" charset="0"/>
                          <a:cs typeface="Nunito Sans" panose="00000500000000000000" pitchFamily="2" charset="0"/>
                        </a:rPr>
                        <a:t>Awarded the skills for Data Protection in Scouts, Who We Are and What We Do, and Safe Scouting (Safety and Safeguarding)</a:t>
                      </a:r>
                      <a:endParaRPr lang="en-GB" sz="1400">
                        <a:effectLst/>
                        <a:latin typeface="+mn-lt"/>
                        <a:ea typeface="Calibri" panose="020F0502020204030204" pitchFamily="34" charset="0"/>
                        <a:cs typeface="Arial" panose="020B0604020202020204" pitchFamily="34" charset="0"/>
                      </a:endParaRPr>
                    </a:p>
                    <a:p>
                      <a:pPr marL="342900" lvl="0" indent="-342900">
                        <a:lnSpc>
                          <a:spcPct val="107000"/>
                        </a:lnSpc>
                        <a:spcBef>
                          <a:spcPts val="600"/>
                        </a:spcBef>
                        <a:buFont typeface="Symbol" panose="05050102010706020507" pitchFamily="18" charset="2"/>
                        <a:buChar char=""/>
                      </a:pPr>
                      <a:r>
                        <a:rPr lang="en-GB" sz="1400">
                          <a:effectLst/>
                          <a:latin typeface="+mn-lt"/>
                          <a:ea typeface="Nunito Sans" panose="00000500000000000000" pitchFamily="2" charset="0"/>
                          <a:cs typeface="Nunito Sans" panose="00000500000000000000" pitchFamily="2" charset="0"/>
                        </a:rPr>
                        <a:t>Enrolled on Creating Inclusion and Leading Scout Volunteers, to be completed within 6 months of go-live</a:t>
                      </a:r>
                    </a:p>
                    <a:p>
                      <a:pPr marL="342900" marR="0" lvl="0" indent="-342900" defTabSz="914400" eaLnBrk="1" fontAlgn="auto" latinLnBrk="0" hangingPunct="1">
                        <a:lnSpc>
                          <a:spcPct val="107000"/>
                        </a:lnSpc>
                        <a:spcBef>
                          <a:spcPts val="600"/>
                        </a:spcBef>
                        <a:spcAft>
                          <a:spcPts val="0"/>
                        </a:spcAft>
                        <a:buClrTx/>
                        <a:buSzTx/>
                        <a:buFont typeface="Symbol" panose="05050102010706020507" pitchFamily="18" charset="2"/>
                        <a:buChar char=""/>
                        <a:tabLst/>
                        <a:defRPr/>
                      </a:pPr>
                      <a:r>
                        <a:rPr lang="en-GB" sz="1400">
                          <a:effectLst/>
                          <a:latin typeface="+mn-lt"/>
                          <a:ea typeface="Calibri" panose="020F0502020204030204" pitchFamily="34" charset="0"/>
                          <a:cs typeface="Arial" panose="020B0604020202020204" pitchFamily="34" charset="0"/>
                        </a:rPr>
                        <a:t>Complete First Aid by the expiry date migrated from Compass (Up to 2-years)</a:t>
                      </a:r>
                    </a:p>
                    <a:p>
                      <a:pPr marL="342900" lvl="0" indent="-342900">
                        <a:lnSpc>
                          <a:spcPct val="107000"/>
                        </a:lnSpc>
                        <a:spcBef>
                          <a:spcPts val="600"/>
                        </a:spcBef>
                        <a:spcAft>
                          <a:spcPts val="800"/>
                        </a:spcAft>
                        <a:buFont typeface="Symbol" panose="05050102010706020507" pitchFamily="18" charset="2"/>
                        <a:buChar char=""/>
                      </a:pPr>
                      <a:r>
                        <a:rPr lang="en-GB" sz="1400">
                          <a:effectLst/>
                          <a:latin typeface="+mn-lt"/>
                          <a:ea typeface="Nunito Sans" panose="00000500000000000000" pitchFamily="2" charset="0"/>
                          <a:cs typeface="Nunito Sans" panose="00000500000000000000" pitchFamily="2" charset="0"/>
                        </a:rPr>
                        <a:t>Will need to renew Safety and Safeguarding by the expiry date migrated from Compass</a:t>
                      </a:r>
                      <a:endParaRPr lang="en-GB" sz="1400">
                        <a:effectLst/>
                        <a:latin typeface="+mn-lt"/>
                        <a:ea typeface="Calibri" panose="020F0502020204030204" pitchFamily="34" charset="0"/>
                        <a:cs typeface="Arial" panose="020B0604020202020204" pitchFamily="34" charset="0"/>
                      </a:endParaRPr>
                    </a:p>
                  </a:txBody>
                  <a:tcPr marL="35114" marR="351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194745092"/>
                  </a:ext>
                </a:extLst>
              </a:tr>
            </a:tbl>
          </a:graphicData>
        </a:graphic>
      </p:graphicFrame>
    </p:spTree>
    <p:extLst>
      <p:ext uri="{BB962C8B-B14F-4D97-AF65-F5344CB8AC3E}">
        <p14:creationId xmlns:p14="http://schemas.microsoft.com/office/powerpoint/2010/main" val="278898194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61B8D6-3F4C-7227-5480-29C76DA253FF}"/>
            </a:ext>
          </a:extLst>
        </p:cNvPr>
        <p:cNvGrpSpPr/>
        <p:nvPr/>
      </p:nvGrpSpPr>
      <p:grpSpPr>
        <a:xfrm>
          <a:off x="0" y="0"/>
          <a:ext cx="0" cy="0"/>
          <a:chOff x="0" y="0"/>
          <a:chExt cx="0" cy="0"/>
        </a:xfrm>
      </p:grpSpPr>
      <p:sp>
        <p:nvSpPr>
          <p:cNvPr id="3" name="object 5">
            <a:extLst>
              <a:ext uri="{FF2B5EF4-FFF2-40B4-BE49-F238E27FC236}">
                <a16:creationId xmlns:a16="http://schemas.microsoft.com/office/drawing/2014/main" id="{946279E3-C3A7-A4B3-90E0-272C5E48369B}"/>
              </a:ext>
            </a:extLst>
          </p:cNvPr>
          <p:cNvSpPr txBox="1"/>
          <p:nvPr/>
        </p:nvSpPr>
        <p:spPr>
          <a:xfrm>
            <a:off x="408615" y="589660"/>
            <a:ext cx="4754884" cy="923330"/>
          </a:xfrm>
          <a:prstGeom prst="rect">
            <a:avLst/>
          </a:prstGeom>
        </p:spPr>
        <p:txBody>
          <a:bodyPr vert="horz" wrap="square" lIns="0" tIns="0" rIns="0" bIns="0" rtlCol="0" anchor="t">
            <a:spAutoFit/>
          </a:bodyPr>
          <a:lstStyle/>
          <a:p>
            <a:pPr marL="0" lvl="1" defTabSz="685784"/>
            <a:r>
              <a:rPr lang="en-GB" sz="3000" kern="0">
                <a:solidFill>
                  <a:srgbClr val="7413DC"/>
                </a:solidFill>
                <a:latin typeface="Nunito Sans Black"/>
                <a:cs typeface="Calibri"/>
              </a:rPr>
              <a:t>Preparing for new and updated processes </a:t>
            </a:r>
          </a:p>
        </p:txBody>
      </p:sp>
      <p:sp>
        <p:nvSpPr>
          <p:cNvPr id="5" name="TextBox 4">
            <a:extLst>
              <a:ext uri="{FF2B5EF4-FFF2-40B4-BE49-F238E27FC236}">
                <a16:creationId xmlns:a16="http://schemas.microsoft.com/office/drawing/2014/main" id="{ADFEB745-8170-3E48-5FF9-E934F9172E5E}"/>
              </a:ext>
            </a:extLst>
          </p:cNvPr>
          <p:cNvSpPr txBox="1"/>
          <p:nvPr/>
        </p:nvSpPr>
        <p:spPr>
          <a:xfrm>
            <a:off x="408615" y="1968661"/>
            <a:ext cx="5348514" cy="4462760"/>
          </a:xfrm>
          <a:prstGeom prst="rect">
            <a:avLst/>
          </a:prstGeom>
          <a:noFill/>
        </p:spPr>
        <p:txBody>
          <a:bodyPr wrap="square" lIns="91440" tIns="45720" rIns="91440" bIns="45720" anchor="t">
            <a:spAutoFit/>
          </a:bodyPr>
          <a:lstStyle/>
          <a:p>
            <a:pPr marL="295275" indent="-285750">
              <a:spcBef>
                <a:spcPts val="600"/>
              </a:spcBef>
              <a:spcAft>
                <a:spcPts val="600"/>
              </a:spcAft>
              <a:buClr>
                <a:srgbClr val="7414DC"/>
              </a:buClr>
              <a:buSzPct val="125000"/>
              <a:buFont typeface="Arial" panose="020B0604020202020204" pitchFamily="34" charset="0"/>
              <a:buChar char="•"/>
              <a:defRPr/>
            </a:pPr>
            <a:r>
              <a:rPr lang="en-GB" sz="1800">
                <a:latin typeface="Nunito Sans"/>
                <a:ea typeface="Calibri"/>
                <a:cs typeface="Calibri"/>
              </a:rPr>
              <a:t>All volunteers must be aware of the processes that will be supported by the new digital systems</a:t>
            </a:r>
          </a:p>
          <a:p>
            <a:pPr marL="295275" indent="-285750">
              <a:spcBef>
                <a:spcPts val="600"/>
              </a:spcBef>
              <a:spcAft>
                <a:spcPts val="600"/>
              </a:spcAft>
              <a:buClr>
                <a:srgbClr val="7414DC"/>
              </a:buClr>
              <a:buSzPct val="125000"/>
              <a:buFont typeface="Arial" panose="020B0604020202020204" pitchFamily="34" charset="0"/>
              <a:buChar char="•"/>
              <a:defRPr/>
            </a:pPr>
            <a:r>
              <a:rPr lang="en-GB" sz="1800">
                <a:latin typeface="Nunito Sans"/>
                <a:ea typeface="Calibri"/>
                <a:cs typeface="Calibri"/>
              </a:rPr>
              <a:t>All new teams should agree their local processes and responsibilities within these</a:t>
            </a:r>
          </a:p>
          <a:p>
            <a:pPr marL="9525">
              <a:spcBef>
                <a:spcPts val="600"/>
              </a:spcBef>
              <a:spcAft>
                <a:spcPts val="600"/>
              </a:spcAft>
              <a:buClr>
                <a:srgbClr val="7414DC"/>
              </a:buClr>
              <a:buSzPct val="125000"/>
              <a:defRPr/>
            </a:pPr>
            <a:r>
              <a:rPr lang="en-GB" sz="1800">
                <a:latin typeface="Nunito Sans"/>
                <a:ea typeface="Calibri"/>
                <a:cs typeface="Calibri"/>
              </a:rPr>
              <a:t>For example: </a:t>
            </a:r>
          </a:p>
          <a:p>
            <a:pPr marL="295275" indent="-285750">
              <a:spcBef>
                <a:spcPts val="600"/>
              </a:spcBef>
              <a:spcAft>
                <a:spcPts val="600"/>
              </a:spcAft>
              <a:buClr>
                <a:srgbClr val="7414DC"/>
              </a:buClr>
              <a:buSzPct val="125000"/>
              <a:buFont typeface="Arial" panose="020B0604020202020204" pitchFamily="34" charset="0"/>
              <a:buChar char="•"/>
              <a:defRPr/>
            </a:pPr>
            <a:r>
              <a:rPr lang="en-GB" sz="1800">
                <a:latin typeface="Nunito Sans"/>
                <a:ea typeface="Calibri"/>
                <a:cs typeface="Calibri"/>
              </a:rPr>
              <a:t>How Group Lead Volunteers source the independent person to support each Welcome Conversation</a:t>
            </a:r>
          </a:p>
          <a:p>
            <a:pPr marL="295275" indent="-285750">
              <a:spcBef>
                <a:spcPts val="600"/>
              </a:spcBef>
              <a:spcAft>
                <a:spcPts val="600"/>
              </a:spcAft>
              <a:buClr>
                <a:srgbClr val="7414DC"/>
              </a:buClr>
              <a:buSzPct val="125000"/>
              <a:buFont typeface="Arial" panose="020B0604020202020204" pitchFamily="34" charset="0"/>
              <a:buChar char="•"/>
              <a:defRPr/>
            </a:pPr>
            <a:r>
              <a:rPr lang="en-GB" sz="1800">
                <a:latin typeface="Nunito Sans"/>
                <a:ea typeface="Calibri"/>
                <a:cs typeface="Calibri"/>
              </a:rPr>
              <a:t>Ensuring a smooth switchover to NAN authorisations</a:t>
            </a:r>
          </a:p>
          <a:p>
            <a:pPr marL="295275" indent="-285750">
              <a:spcBef>
                <a:spcPts val="600"/>
              </a:spcBef>
              <a:spcAft>
                <a:spcPts val="600"/>
              </a:spcAft>
              <a:buClr>
                <a:srgbClr val="7414DC"/>
              </a:buClr>
              <a:buSzPct val="125000"/>
              <a:buFont typeface="Arial" panose="020B0604020202020204" pitchFamily="34" charset="0"/>
              <a:buChar char="•"/>
              <a:defRPr/>
            </a:pPr>
            <a:r>
              <a:rPr lang="en-GB" sz="1800">
                <a:latin typeface="Nunito Sans"/>
                <a:ea typeface="Calibri"/>
                <a:cs typeface="Calibri"/>
              </a:rPr>
              <a:t>Ensuring a smooth start to the Volunteer Joining Journey</a:t>
            </a:r>
          </a:p>
        </p:txBody>
      </p:sp>
      <p:pic>
        <p:nvPicPr>
          <p:cNvPr id="4" name="Picture 3" descr="A picture containing person, outdoor, grass, cellphone&#10;&#10;Description automatically generated">
            <a:extLst>
              <a:ext uri="{FF2B5EF4-FFF2-40B4-BE49-F238E27FC236}">
                <a16:creationId xmlns:a16="http://schemas.microsoft.com/office/drawing/2014/main" id="{B91B5915-B71D-979F-6274-23361FECCB31}"/>
              </a:ext>
            </a:extLst>
          </p:cNvPr>
          <p:cNvPicPr>
            <a:picLocks noChangeAspect="1"/>
          </p:cNvPicPr>
          <p:nvPr/>
        </p:nvPicPr>
        <p:blipFill>
          <a:blip r:embed="rId3"/>
          <a:stretch>
            <a:fillRect/>
          </a:stretch>
        </p:blipFill>
        <p:spPr>
          <a:xfrm flipH="1">
            <a:off x="6103435" y="0"/>
            <a:ext cx="6088565" cy="6858929"/>
          </a:xfrm>
          <a:prstGeom prst="rect">
            <a:avLst/>
          </a:prstGeom>
        </p:spPr>
      </p:pic>
    </p:spTree>
    <p:extLst>
      <p:ext uri="{BB962C8B-B14F-4D97-AF65-F5344CB8AC3E}">
        <p14:creationId xmlns:p14="http://schemas.microsoft.com/office/powerpoint/2010/main" val="35003953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0EDEDE6-62BF-59AC-D32D-EBA2CA68BE37}"/>
              </a:ext>
            </a:extLst>
          </p:cNvPr>
          <p:cNvSpPr/>
          <p:nvPr/>
        </p:nvSpPr>
        <p:spPr>
          <a:xfrm>
            <a:off x="0" y="0"/>
            <a:ext cx="6096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object 5">
            <a:extLst>
              <a:ext uri="{FF2B5EF4-FFF2-40B4-BE49-F238E27FC236}">
                <a16:creationId xmlns:a16="http://schemas.microsoft.com/office/drawing/2014/main" id="{4DA679D9-28C7-A1B3-F5D5-A9FD12A0CF16}"/>
              </a:ext>
            </a:extLst>
          </p:cNvPr>
          <p:cNvSpPr txBox="1"/>
          <p:nvPr/>
        </p:nvSpPr>
        <p:spPr>
          <a:xfrm>
            <a:off x="6498674" y="3106567"/>
            <a:ext cx="5348030" cy="738664"/>
          </a:xfrm>
          <a:prstGeom prst="rect">
            <a:avLst/>
          </a:prstGeom>
        </p:spPr>
        <p:txBody>
          <a:bodyPr vert="horz" wrap="square" lIns="0" tIns="0" rIns="0" bIns="0" rtlCol="0" anchor="t">
            <a:spAutoFit/>
          </a:bodyPr>
          <a:lstStyle/>
          <a:p>
            <a:pPr marL="457200" lvl="1" indent="-457200">
              <a:spcBef>
                <a:spcPts val="1500"/>
              </a:spcBef>
              <a:buClr>
                <a:srgbClr val="7414DC"/>
              </a:buClr>
              <a:buSzPct val="100000"/>
              <a:buAutoNum type="arabicPeriod"/>
              <a:tabLst>
                <a:tab pos="523399" algn="l"/>
                <a:tab pos="523875" algn="l"/>
              </a:tabLst>
            </a:pPr>
            <a:r>
              <a:rPr lang="en-GB" sz="2400" b="1">
                <a:solidFill>
                  <a:srgbClr val="7414DC"/>
                </a:solidFill>
                <a:latin typeface="Nunito Sans"/>
                <a:cs typeface="Calibri"/>
              </a:rPr>
              <a:t>Volunteer Experience - Roadmap for Change (Phases 1 &amp; 2)</a:t>
            </a:r>
          </a:p>
        </p:txBody>
      </p:sp>
      <p:sp>
        <p:nvSpPr>
          <p:cNvPr id="8" name="TextBox 7">
            <a:extLst>
              <a:ext uri="{FF2B5EF4-FFF2-40B4-BE49-F238E27FC236}">
                <a16:creationId xmlns:a16="http://schemas.microsoft.com/office/drawing/2014/main" id="{EB01AC4D-5059-D568-699E-D21D3E8BC53A}"/>
              </a:ext>
            </a:extLst>
          </p:cNvPr>
          <p:cNvSpPr txBox="1"/>
          <p:nvPr/>
        </p:nvSpPr>
        <p:spPr>
          <a:xfrm>
            <a:off x="6419900" y="1150589"/>
            <a:ext cx="4453509" cy="430887"/>
          </a:xfrm>
          <a:prstGeom prst="rect">
            <a:avLst/>
          </a:prstGeom>
          <a:noFill/>
        </p:spPr>
        <p:txBody>
          <a:bodyPr wrap="square" lIns="0" tIns="0" rIns="0" bIns="0" anchor="t">
            <a:spAutoFit/>
          </a:bodyPr>
          <a:lstStyle/>
          <a:p>
            <a:pPr marL="8890">
              <a:spcBef>
                <a:spcPts val="1500"/>
              </a:spcBef>
              <a:buClr>
                <a:srgbClr val="7030A0"/>
              </a:buClr>
              <a:buSzPct val="140625"/>
              <a:tabLst>
                <a:tab pos="523399" algn="l"/>
                <a:tab pos="523875" algn="l"/>
              </a:tabLst>
            </a:pPr>
            <a:r>
              <a:rPr lang="en-GB" sz="2800">
                <a:solidFill>
                  <a:srgbClr val="7413DC"/>
                </a:solidFill>
                <a:latin typeface="Nunito Sans Black"/>
              </a:rPr>
              <a:t>What we’ll cover</a:t>
            </a:r>
            <a:endParaRPr lang="en-US" sz="2800">
              <a:solidFill>
                <a:srgbClr val="7413DC"/>
              </a:solidFill>
              <a:latin typeface="Nunito Sans Black"/>
              <a:cs typeface="Calibri"/>
            </a:endParaRPr>
          </a:p>
        </p:txBody>
      </p:sp>
      <p:pic>
        <p:nvPicPr>
          <p:cNvPr id="9" name="Picture 8">
            <a:extLst>
              <a:ext uri="{FF2B5EF4-FFF2-40B4-BE49-F238E27FC236}">
                <a16:creationId xmlns:a16="http://schemas.microsoft.com/office/drawing/2014/main" id="{7CA8019B-74B8-65D5-5F51-8CC3EAF56F0F}"/>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201337" y="892445"/>
            <a:ext cx="6498674" cy="5359268"/>
          </a:xfrm>
          <a:prstGeom prst="rect">
            <a:avLst/>
          </a:prstGeom>
        </p:spPr>
      </p:pic>
    </p:spTree>
    <p:extLst>
      <p:ext uri="{BB962C8B-B14F-4D97-AF65-F5344CB8AC3E}">
        <p14:creationId xmlns:p14="http://schemas.microsoft.com/office/powerpoint/2010/main" val="79548051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5">
            <a:extLst>
              <a:ext uri="{FF2B5EF4-FFF2-40B4-BE49-F238E27FC236}">
                <a16:creationId xmlns:a16="http://schemas.microsoft.com/office/drawing/2014/main" id="{87A82FBF-B6EB-0A78-A831-560D2238C6B9}"/>
              </a:ext>
            </a:extLst>
          </p:cNvPr>
          <p:cNvSpPr txBox="1"/>
          <p:nvPr/>
        </p:nvSpPr>
        <p:spPr>
          <a:xfrm>
            <a:off x="528208" y="1036130"/>
            <a:ext cx="10818665" cy="461665"/>
          </a:xfrm>
          <a:prstGeom prst="rect">
            <a:avLst/>
          </a:prstGeom>
        </p:spPr>
        <p:txBody>
          <a:bodyPr vert="horz" wrap="square" lIns="0" tIns="0" rIns="0" bIns="0" rtlCol="0" anchor="t">
            <a:spAutoFit/>
          </a:bodyPr>
          <a:lstStyle/>
          <a:p>
            <a:pPr marL="0" lvl="1" defTabSz="685784"/>
            <a:r>
              <a:rPr lang="en-GB" sz="3000" kern="0">
                <a:solidFill>
                  <a:srgbClr val="7413DC"/>
                </a:solidFill>
                <a:latin typeface="Nunito Sans Black"/>
                <a:cs typeface="Calibri"/>
              </a:rPr>
              <a:t>Preparing for new and updated processes </a:t>
            </a:r>
          </a:p>
        </p:txBody>
      </p:sp>
      <p:grpSp>
        <p:nvGrpSpPr>
          <p:cNvPr id="24" name="Group 23">
            <a:extLst>
              <a:ext uri="{FF2B5EF4-FFF2-40B4-BE49-F238E27FC236}">
                <a16:creationId xmlns:a16="http://schemas.microsoft.com/office/drawing/2014/main" id="{30D82018-F73D-29AF-4532-C9823D0DCB98}"/>
              </a:ext>
            </a:extLst>
          </p:cNvPr>
          <p:cNvGrpSpPr/>
          <p:nvPr/>
        </p:nvGrpSpPr>
        <p:grpSpPr>
          <a:xfrm>
            <a:off x="840484" y="1921376"/>
            <a:ext cx="10194111" cy="4391740"/>
            <a:chOff x="998944" y="1810539"/>
            <a:chExt cx="10194111" cy="4391740"/>
          </a:xfrm>
        </p:grpSpPr>
        <p:grpSp>
          <p:nvGrpSpPr>
            <p:cNvPr id="16" name="Group 15">
              <a:extLst>
                <a:ext uri="{FF2B5EF4-FFF2-40B4-BE49-F238E27FC236}">
                  <a16:creationId xmlns:a16="http://schemas.microsoft.com/office/drawing/2014/main" id="{7C3EDD8D-DF1C-586C-0D65-05AF5CD80D3E}"/>
                </a:ext>
              </a:extLst>
            </p:cNvPr>
            <p:cNvGrpSpPr/>
            <p:nvPr/>
          </p:nvGrpSpPr>
          <p:grpSpPr>
            <a:xfrm>
              <a:off x="998944" y="3682409"/>
              <a:ext cx="10194111" cy="2519870"/>
              <a:chOff x="842994" y="3707219"/>
              <a:chExt cx="10194111" cy="2519870"/>
            </a:xfrm>
          </p:grpSpPr>
          <p:sp>
            <p:nvSpPr>
              <p:cNvPr id="9" name="TextBox 8">
                <a:extLst>
                  <a:ext uri="{FF2B5EF4-FFF2-40B4-BE49-F238E27FC236}">
                    <a16:creationId xmlns:a16="http://schemas.microsoft.com/office/drawing/2014/main" id="{84AD2748-2F66-9772-2394-60CEFD057052}"/>
                  </a:ext>
                </a:extLst>
              </p:cNvPr>
              <p:cNvSpPr txBox="1"/>
              <p:nvPr/>
            </p:nvSpPr>
            <p:spPr>
              <a:xfrm>
                <a:off x="842994" y="4643154"/>
                <a:ext cx="2340000" cy="648000"/>
              </a:xfrm>
              <a:prstGeom prst="flowChartAlternateProcess">
                <a:avLst/>
              </a:prstGeom>
              <a:solidFill>
                <a:schemeClr val="accent5"/>
              </a:solidFill>
              <a:ln w="38100">
                <a:noFill/>
              </a:ln>
            </p:spPr>
            <p:style>
              <a:lnRef idx="2">
                <a:schemeClr val="dk1"/>
              </a:lnRef>
              <a:fillRef idx="1">
                <a:schemeClr val="lt1"/>
              </a:fillRef>
              <a:effectRef idx="0">
                <a:schemeClr val="dk1"/>
              </a:effectRef>
              <a:fontRef idx="minor">
                <a:schemeClr val="dk1"/>
              </a:fontRef>
            </p:style>
            <p:txBody>
              <a:bodyPr wrap="square" rtlCol="0" anchor="ctr">
                <a:noAutofit/>
              </a:bodyPr>
              <a:lstStyle>
                <a:defPPr>
                  <a:defRPr lang="en-US"/>
                </a:defPPr>
                <a:lvl1pPr marR="0" lvl="0" indent="0" algn="ctr" defTabSz="914400" fontAlgn="auto">
                  <a:lnSpc>
                    <a:spcPct val="100000"/>
                  </a:lnSpc>
                  <a:spcBef>
                    <a:spcPts val="0"/>
                  </a:spcBef>
                  <a:spcAft>
                    <a:spcPts val="0"/>
                  </a:spcAft>
                  <a:buClrTx/>
                  <a:buSzTx/>
                  <a:buFontTx/>
                  <a:buNone/>
                  <a:tabLst/>
                  <a:defRPr sz="2000" b="1">
                    <a:solidFill>
                      <a:srgbClr val="7030A0"/>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GB" sz="1600">
                    <a:solidFill>
                      <a:schemeClr val="bg1"/>
                    </a:solidFill>
                  </a:rPr>
                  <a:t>Appointment Reviews</a:t>
                </a:r>
              </a:p>
            </p:txBody>
          </p:sp>
          <p:sp>
            <p:nvSpPr>
              <p:cNvPr id="13" name="TextBox 12">
                <a:extLst>
                  <a:ext uri="{FF2B5EF4-FFF2-40B4-BE49-F238E27FC236}">
                    <a16:creationId xmlns:a16="http://schemas.microsoft.com/office/drawing/2014/main" id="{AAF3EDC0-187D-3E54-BB30-575412BCFBD0}"/>
                  </a:ext>
                </a:extLst>
              </p:cNvPr>
              <p:cNvSpPr txBox="1"/>
              <p:nvPr/>
            </p:nvSpPr>
            <p:spPr>
              <a:xfrm>
                <a:off x="8697105" y="3707219"/>
                <a:ext cx="2340000" cy="648000"/>
              </a:xfrm>
              <a:prstGeom prst="flowChartAlternateProcess">
                <a:avLst/>
              </a:prstGeom>
              <a:solidFill>
                <a:schemeClr val="accent5"/>
              </a:solidFill>
              <a:ln w="38100">
                <a:noFill/>
              </a:ln>
            </p:spPr>
            <p:style>
              <a:lnRef idx="2">
                <a:schemeClr val="dk1"/>
              </a:lnRef>
              <a:fillRef idx="1">
                <a:schemeClr val="lt1"/>
              </a:fillRef>
              <a:effectRef idx="0">
                <a:schemeClr val="dk1"/>
              </a:effectRef>
              <a:fontRef idx="minor">
                <a:schemeClr val="dk1"/>
              </a:fontRef>
            </p:style>
            <p:txBody>
              <a:bodyPr wrap="square" lIns="91440" tIns="45720" rIns="91440" bIns="45720" rtlCol="0" anchor="ctr">
                <a:noAutofit/>
              </a:bodyPr>
              <a:lstStyle>
                <a:defPPr>
                  <a:defRPr lang="en-US"/>
                </a:defPPr>
                <a:lvl1pPr marR="0" lvl="0" indent="0" algn="ctr" defTabSz="914400" fontAlgn="auto">
                  <a:lnSpc>
                    <a:spcPct val="100000"/>
                  </a:lnSpc>
                  <a:spcBef>
                    <a:spcPts val="0"/>
                  </a:spcBef>
                  <a:spcAft>
                    <a:spcPts val="0"/>
                  </a:spcAft>
                  <a:buClrTx/>
                  <a:buSzTx/>
                  <a:buFontTx/>
                  <a:buNone/>
                  <a:tabLst/>
                  <a:defRPr sz="2000" b="1">
                    <a:solidFill>
                      <a:srgbClr val="7030A0"/>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marL="0" marR="0" lvl="0" indent="0" defTabSz="914400" eaLnBrk="1" fontAlgn="auto" latinLnBrk="0" hangingPunct="1">
                  <a:lnSpc>
                    <a:spcPct val="100000"/>
                  </a:lnSpc>
                  <a:spcBef>
                    <a:spcPts val="0"/>
                  </a:spcBef>
                  <a:spcAft>
                    <a:spcPts val="0"/>
                  </a:spcAft>
                  <a:buClrTx/>
                  <a:buSzTx/>
                  <a:buFontTx/>
                  <a:buNone/>
                  <a:tabLst/>
                  <a:defRPr/>
                </a:pPr>
                <a:r>
                  <a:rPr lang="en-GB" sz="1600">
                    <a:solidFill>
                      <a:schemeClr val="bg1"/>
                    </a:solidFill>
                  </a:rPr>
                  <a:t>Suspensions</a:t>
                </a:r>
                <a:br>
                  <a:rPr lang="en-GB" sz="1600">
                    <a:solidFill>
                      <a:schemeClr val="bg1"/>
                    </a:solidFill>
                  </a:rPr>
                </a:br>
                <a:r>
                  <a:rPr lang="en-GB" sz="1600">
                    <a:solidFill>
                      <a:schemeClr val="bg1"/>
                    </a:solidFill>
                  </a:rPr>
                  <a:t>(Adults)</a:t>
                </a:r>
              </a:p>
            </p:txBody>
          </p:sp>
          <p:sp>
            <p:nvSpPr>
              <p:cNvPr id="18" name="TextBox 17">
                <a:extLst>
                  <a:ext uri="{FF2B5EF4-FFF2-40B4-BE49-F238E27FC236}">
                    <a16:creationId xmlns:a16="http://schemas.microsoft.com/office/drawing/2014/main" id="{244D8EF7-C561-6EAB-EBF8-1C727736CC18}"/>
                  </a:ext>
                </a:extLst>
              </p:cNvPr>
              <p:cNvSpPr txBox="1"/>
              <p:nvPr/>
            </p:nvSpPr>
            <p:spPr>
              <a:xfrm>
                <a:off x="3461031" y="5579089"/>
                <a:ext cx="2340000" cy="648000"/>
              </a:xfrm>
              <a:prstGeom prst="flowChartAlternateProcess">
                <a:avLst/>
              </a:prstGeom>
              <a:solidFill>
                <a:schemeClr val="accent5">
                  <a:lumMod val="60000"/>
                  <a:lumOff val="40000"/>
                </a:schemeClr>
              </a:solidFill>
              <a:ln w="38100">
                <a:noFill/>
              </a:ln>
            </p:spPr>
            <p:style>
              <a:lnRef idx="2">
                <a:schemeClr val="dk1"/>
              </a:lnRef>
              <a:fillRef idx="1">
                <a:schemeClr val="lt1"/>
              </a:fillRef>
              <a:effectRef idx="0">
                <a:schemeClr val="dk1"/>
              </a:effectRef>
              <a:fontRef idx="minor">
                <a:schemeClr val="dk1"/>
              </a:fontRef>
            </p:style>
            <p:txBody>
              <a:bodyPr wrap="square" rtlCol="0" anchor="ctr">
                <a:noAutofit/>
              </a:bodyPr>
              <a:lstStyle>
                <a:defPPr>
                  <a:defRPr lang="en-US"/>
                </a:defPPr>
                <a:lvl1pPr>
                  <a:defRPr sz="2000" b="1">
                    <a:solidFill>
                      <a:srgbClr val="7030A0"/>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algn="ctr"/>
                <a:r>
                  <a:rPr lang="en-GB" sz="1600">
                    <a:solidFill>
                      <a:schemeClr val="bg1"/>
                    </a:solidFill>
                  </a:rPr>
                  <a:t>Actions</a:t>
                </a:r>
              </a:p>
            </p:txBody>
          </p:sp>
        </p:grpSp>
        <p:grpSp>
          <p:nvGrpSpPr>
            <p:cNvPr id="23" name="Group 22">
              <a:extLst>
                <a:ext uri="{FF2B5EF4-FFF2-40B4-BE49-F238E27FC236}">
                  <a16:creationId xmlns:a16="http://schemas.microsoft.com/office/drawing/2014/main" id="{6689E7A5-6C36-1FB1-9D83-B05BF30B8CCE}"/>
                </a:ext>
              </a:extLst>
            </p:cNvPr>
            <p:cNvGrpSpPr/>
            <p:nvPr/>
          </p:nvGrpSpPr>
          <p:grpSpPr>
            <a:xfrm>
              <a:off x="998944" y="1810539"/>
              <a:ext cx="10194111" cy="4391740"/>
              <a:chOff x="859926" y="1835349"/>
              <a:chExt cx="10194111" cy="4391740"/>
            </a:xfrm>
          </p:grpSpPr>
          <p:sp>
            <p:nvSpPr>
              <p:cNvPr id="2" name="TextBox 1">
                <a:extLst>
                  <a:ext uri="{FF2B5EF4-FFF2-40B4-BE49-F238E27FC236}">
                    <a16:creationId xmlns:a16="http://schemas.microsoft.com/office/drawing/2014/main" id="{45B4D72C-B66F-CAB0-7DDC-8F974A32310F}"/>
                  </a:ext>
                </a:extLst>
              </p:cNvPr>
              <p:cNvSpPr txBox="1"/>
              <p:nvPr/>
            </p:nvSpPr>
            <p:spPr>
              <a:xfrm>
                <a:off x="859926" y="3707219"/>
                <a:ext cx="2340000" cy="648000"/>
              </a:xfrm>
              <a:prstGeom prst="flowChartAlternateProcess">
                <a:avLst/>
              </a:prstGeom>
              <a:solidFill>
                <a:schemeClr val="accent5"/>
              </a:solidFill>
              <a:ln w="38100">
                <a:noFill/>
              </a:ln>
            </p:spPr>
            <p:style>
              <a:lnRef idx="2">
                <a:schemeClr val="dk1"/>
              </a:lnRef>
              <a:fillRef idx="1">
                <a:schemeClr val="lt1"/>
              </a:fillRef>
              <a:effectRef idx="0">
                <a:schemeClr val="dk1"/>
              </a:effectRef>
              <a:fontRef idx="minor">
                <a:schemeClr val="dk1"/>
              </a:fontRef>
            </p:style>
            <p:txBody>
              <a:bodyPr wrap="square" lIns="91440" tIns="45720" rIns="91440" bIns="45720" rtlCol="0" anchor="ctr">
                <a:noAutofit/>
              </a:bodyPr>
              <a:lstStyle>
                <a:defPPr>
                  <a:defRPr lang="en-US"/>
                </a:defPPr>
                <a:lvl1pPr marR="0" lvl="0" indent="0" algn="ctr" defTabSz="914400" fontAlgn="auto">
                  <a:lnSpc>
                    <a:spcPct val="100000"/>
                  </a:lnSpc>
                  <a:spcBef>
                    <a:spcPts val="0"/>
                  </a:spcBef>
                  <a:spcAft>
                    <a:spcPts val="0"/>
                  </a:spcAft>
                  <a:buClrTx/>
                  <a:buSzTx/>
                  <a:buFontTx/>
                  <a:buNone/>
                  <a:tabLst/>
                  <a:defRPr sz="2000" b="1">
                    <a:solidFill>
                      <a:srgbClr val="7030A0"/>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GB" sz="1600">
                    <a:solidFill>
                      <a:schemeClr val="bg1"/>
                    </a:solidFill>
                  </a:rPr>
                  <a:t>Volunteer Joining Journey</a:t>
                </a:r>
              </a:p>
            </p:txBody>
          </p:sp>
          <p:sp>
            <p:nvSpPr>
              <p:cNvPr id="5" name="TextBox 4">
                <a:extLst>
                  <a:ext uri="{FF2B5EF4-FFF2-40B4-BE49-F238E27FC236}">
                    <a16:creationId xmlns:a16="http://schemas.microsoft.com/office/drawing/2014/main" id="{30822AFD-74EC-01D8-D8A6-D6F4FD1BDFC6}"/>
                  </a:ext>
                </a:extLst>
              </p:cNvPr>
              <p:cNvSpPr txBox="1"/>
              <p:nvPr/>
            </p:nvSpPr>
            <p:spPr>
              <a:xfrm>
                <a:off x="859926" y="1835349"/>
                <a:ext cx="2340000" cy="648000"/>
              </a:xfrm>
              <a:prstGeom prst="flowChartAlternateProcess">
                <a:avLst/>
              </a:prstGeom>
              <a:solidFill>
                <a:schemeClr val="accent5"/>
              </a:solidFill>
              <a:ln w="38100">
                <a:noFill/>
              </a:ln>
            </p:spPr>
            <p:style>
              <a:lnRef idx="2">
                <a:schemeClr val="dk1"/>
              </a:lnRef>
              <a:fillRef idx="1">
                <a:schemeClr val="lt1"/>
              </a:fillRef>
              <a:effectRef idx="0">
                <a:schemeClr val="dk1"/>
              </a:effectRef>
              <a:fontRef idx="minor">
                <a:schemeClr val="dk1"/>
              </a:fontRef>
            </p:style>
            <p:txBody>
              <a:bodyPr wrap="square" lIns="91440" tIns="45720" rIns="91440" bIns="45720" rtlCol="0" anchor="ctr">
                <a:noAutofit/>
              </a:bodyPr>
              <a:lstStyle>
                <a:defPPr>
                  <a:defRPr lang="en-US"/>
                </a:defPPr>
                <a:lvl1pPr>
                  <a:defRPr sz="2000" b="1">
                    <a:solidFill>
                      <a:srgbClr val="7030A0"/>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1600">
                    <a:solidFill>
                      <a:schemeClr val="bg1"/>
                    </a:solidFill>
                  </a:rPr>
                  <a:t>Managing your local structures</a:t>
                </a:r>
              </a:p>
            </p:txBody>
          </p:sp>
          <p:sp>
            <p:nvSpPr>
              <p:cNvPr id="6" name="TextBox 5">
                <a:extLst>
                  <a:ext uri="{FF2B5EF4-FFF2-40B4-BE49-F238E27FC236}">
                    <a16:creationId xmlns:a16="http://schemas.microsoft.com/office/drawing/2014/main" id="{3BCEB185-2144-C0E0-89FD-7D0E919A3C9D}"/>
                  </a:ext>
                </a:extLst>
              </p:cNvPr>
              <p:cNvSpPr txBox="1"/>
              <p:nvPr/>
            </p:nvSpPr>
            <p:spPr>
              <a:xfrm>
                <a:off x="6096000" y="2771284"/>
                <a:ext cx="2340000" cy="648000"/>
              </a:xfrm>
              <a:prstGeom prst="flowChartAlternateProcess">
                <a:avLst/>
              </a:prstGeom>
              <a:solidFill>
                <a:schemeClr val="accent5"/>
              </a:solidFill>
              <a:ln w="38100">
                <a:noFill/>
              </a:ln>
            </p:spPr>
            <p:style>
              <a:lnRef idx="2">
                <a:schemeClr val="dk1"/>
              </a:lnRef>
              <a:fillRef idx="1">
                <a:schemeClr val="lt1"/>
              </a:fillRef>
              <a:effectRef idx="0">
                <a:schemeClr val="dk1"/>
              </a:effectRef>
              <a:fontRef idx="minor">
                <a:schemeClr val="dk1"/>
              </a:fontRef>
            </p:style>
            <p:txBody>
              <a:bodyPr wrap="square" rtlCol="0" anchor="ctr">
                <a:noAutofit/>
              </a:bodyPr>
              <a:lstStyle>
                <a:defPPr>
                  <a:defRPr lang="en-US"/>
                </a:defPPr>
                <a:lvl1pPr marR="0" lvl="0" indent="0" algn="ctr" defTabSz="914400" fontAlgn="auto">
                  <a:lnSpc>
                    <a:spcPct val="100000"/>
                  </a:lnSpc>
                  <a:spcBef>
                    <a:spcPts val="0"/>
                  </a:spcBef>
                  <a:spcAft>
                    <a:spcPts val="0"/>
                  </a:spcAft>
                  <a:buClrTx/>
                  <a:buSzTx/>
                  <a:buFontTx/>
                  <a:buNone/>
                  <a:tabLst/>
                  <a:defRPr sz="2000" b="1">
                    <a:solidFill>
                      <a:srgbClr val="7030A0"/>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GB" sz="1600">
                    <a:solidFill>
                      <a:schemeClr val="bg1"/>
                    </a:solidFill>
                  </a:rPr>
                  <a:t>Notifications</a:t>
                </a:r>
              </a:p>
            </p:txBody>
          </p:sp>
          <p:sp>
            <p:nvSpPr>
              <p:cNvPr id="7" name="TextBox 6">
                <a:extLst>
                  <a:ext uri="{FF2B5EF4-FFF2-40B4-BE49-F238E27FC236}">
                    <a16:creationId xmlns:a16="http://schemas.microsoft.com/office/drawing/2014/main" id="{03F3DD3D-35AA-A832-8C0B-607D186AD30B}"/>
                  </a:ext>
                </a:extLst>
              </p:cNvPr>
              <p:cNvSpPr txBox="1"/>
              <p:nvPr/>
            </p:nvSpPr>
            <p:spPr>
              <a:xfrm>
                <a:off x="3477963" y="1835349"/>
                <a:ext cx="2340000" cy="648000"/>
              </a:xfrm>
              <a:prstGeom prst="flowChartAlternateProcess">
                <a:avLst/>
              </a:prstGeom>
              <a:solidFill>
                <a:schemeClr val="accent5"/>
              </a:solidFill>
              <a:ln w="38100">
                <a:noFill/>
              </a:ln>
            </p:spPr>
            <p:style>
              <a:lnRef idx="2">
                <a:schemeClr val="dk1"/>
              </a:lnRef>
              <a:fillRef idx="1">
                <a:schemeClr val="lt1"/>
              </a:fillRef>
              <a:effectRef idx="0">
                <a:schemeClr val="dk1"/>
              </a:effectRef>
              <a:fontRef idx="minor">
                <a:schemeClr val="dk1"/>
              </a:fontRef>
            </p:style>
            <p:txBody>
              <a:bodyPr wrap="square" lIns="91440" tIns="45720" rIns="91440" bIns="45720" rtlCol="0" anchor="ctr">
                <a:noAutofit/>
              </a:bodyPr>
              <a:lstStyle>
                <a:defPPr>
                  <a:defRPr lang="en-US"/>
                </a:defPPr>
                <a:lvl1pPr marR="0" lvl="0" indent="0" algn="ctr" defTabSz="914400" fontAlgn="auto">
                  <a:lnSpc>
                    <a:spcPct val="100000"/>
                  </a:lnSpc>
                  <a:spcBef>
                    <a:spcPts val="0"/>
                  </a:spcBef>
                  <a:spcAft>
                    <a:spcPts val="0"/>
                  </a:spcAft>
                  <a:buClrTx/>
                  <a:buSzTx/>
                  <a:buFontTx/>
                  <a:buNone/>
                  <a:tabLst/>
                  <a:defRPr sz="2000" b="1">
                    <a:solidFill>
                      <a:srgbClr val="7030A0"/>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GB" sz="1600">
                    <a:solidFill>
                      <a:schemeClr val="bg1"/>
                    </a:solidFill>
                  </a:rPr>
                  <a:t>Managing our volunteers</a:t>
                </a:r>
              </a:p>
            </p:txBody>
          </p:sp>
          <p:sp>
            <p:nvSpPr>
              <p:cNvPr id="8" name="TextBox 7">
                <a:extLst>
                  <a:ext uri="{FF2B5EF4-FFF2-40B4-BE49-F238E27FC236}">
                    <a16:creationId xmlns:a16="http://schemas.microsoft.com/office/drawing/2014/main" id="{244D8EF7-C561-6EAB-EBF8-1C727736CC18}"/>
                  </a:ext>
                </a:extLst>
              </p:cNvPr>
              <p:cNvSpPr txBox="1"/>
              <p:nvPr/>
            </p:nvSpPr>
            <p:spPr>
              <a:xfrm>
                <a:off x="6096000" y="1835349"/>
                <a:ext cx="2340000" cy="648000"/>
              </a:xfrm>
              <a:prstGeom prst="flowChartAlternateProcess">
                <a:avLst/>
              </a:prstGeom>
              <a:solidFill>
                <a:schemeClr val="accent5"/>
              </a:solidFill>
              <a:ln w="38100">
                <a:noFill/>
              </a:ln>
            </p:spPr>
            <p:style>
              <a:lnRef idx="2">
                <a:schemeClr val="dk1"/>
              </a:lnRef>
              <a:fillRef idx="1">
                <a:schemeClr val="lt1"/>
              </a:fillRef>
              <a:effectRef idx="0">
                <a:schemeClr val="dk1"/>
              </a:effectRef>
              <a:fontRef idx="minor">
                <a:schemeClr val="dk1"/>
              </a:fontRef>
            </p:style>
            <p:txBody>
              <a:bodyPr wrap="square" rtlCol="0" anchor="ctr">
                <a:noAutofit/>
              </a:bodyPr>
              <a:lstStyle>
                <a:defPPr>
                  <a:defRPr lang="en-US"/>
                </a:defPPr>
                <a:lvl1pPr marR="0" lvl="0" indent="0" algn="ctr" defTabSz="914400" fontAlgn="auto">
                  <a:lnSpc>
                    <a:spcPct val="100000"/>
                  </a:lnSpc>
                  <a:spcBef>
                    <a:spcPts val="0"/>
                  </a:spcBef>
                  <a:spcAft>
                    <a:spcPts val="0"/>
                  </a:spcAft>
                  <a:buClrTx/>
                  <a:buSzTx/>
                  <a:buFontTx/>
                  <a:buNone/>
                  <a:tabLst/>
                  <a:defRPr sz="2000" b="1">
                    <a:solidFill>
                      <a:srgbClr val="7030A0"/>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GB" sz="1600">
                    <a:solidFill>
                      <a:schemeClr val="bg1"/>
                    </a:solidFill>
                  </a:rPr>
                  <a:t>Permits</a:t>
                </a:r>
              </a:p>
              <a:p>
                <a:r>
                  <a:rPr lang="en-GB" sz="1400">
                    <a:solidFill>
                      <a:schemeClr val="bg1"/>
                    </a:solidFill>
                  </a:rPr>
                  <a:t>(Activity, Nights Away)</a:t>
                </a:r>
              </a:p>
            </p:txBody>
          </p:sp>
          <p:sp>
            <p:nvSpPr>
              <p:cNvPr id="3" name="TextBox 2">
                <a:extLst>
                  <a:ext uri="{FF2B5EF4-FFF2-40B4-BE49-F238E27FC236}">
                    <a16:creationId xmlns:a16="http://schemas.microsoft.com/office/drawing/2014/main" id="{8D22C61B-B7AF-35C8-08BB-079906CB4A98}"/>
                  </a:ext>
                </a:extLst>
              </p:cNvPr>
              <p:cNvSpPr txBox="1"/>
              <p:nvPr/>
            </p:nvSpPr>
            <p:spPr>
              <a:xfrm>
                <a:off x="3477963" y="3707219"/>
                <a:ext cx="2340000" cy="648000"/>
              </a:xfrm>
              <a:prstGeom prst="flowChartAlternateProcess">
                <a:avLst/>
              </a:prstGeom>
              <a:solidFill>
                <a:schemeClr val="accent5"/>
              </a:solidFill>
              <a:ln w="38100">
                <a:noFill/>
              </a:ln>
            </p:spPr>
            <p:style>
              <a:lnRef idx="2">
                <a:schemeClr val="dk1"/>
              </a:lnRef>
              <a:fillRef idx="1">
                <a:schemeClr val="lt1"/>
              </a:fillRef>
              <a:effectRef idx="0">
                <a:schemeClr val="dk1"/>
              </a:effectRef>
              <a:fontRef idx="minor">
                <a:schemeClr val="dk1"/>
              </a:fontRef>
            </p:style>
            <p:txBody>
              <a:bodyPr wrap="square" rtlCol="0" anchor="ctr">
                <a:noAutofit/>
              </a:bodyPr>
              <a:lstStyle>
                <a:defPPr>
                  <a:defRPr lang="en-US"/>
                </a:defPPr>
                <a:lvl1pPr marR="0" lvl="0" indent="0" algn="ctr" defTabSz="914400" fontAlgn="auto">
                  <a:lnSpc>
                    <a:spcPct val="100000"/>
                  </a:lnSpc>
                  <a:spcBef>
                    <a:spcPts val="0"/>
                  </a:spcBef>
                  <a:spcAft>
                    <a:spcPts val="0"/>
                  </a:spcAft>
                  <a:buClrTx/>
                  <a:buSzTx/>
                  <a:buFontTx/>
                  <a:buNone/>
                  <a:tabLst/>
                  <a:defRPr sz="2000" b="1">
                    <a:solidFill>
                      <a:srgbClr val="7030A0"/>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GB" sz="1600">
                    <a:solidFill>
                      <a:schemeClr val="bg1"/>
                    </a:solidFill>
                  </a:rPr>
                  <a:t>Volunteer Role Change process</a:t>
                </a:r>
              </a:p>
            </p:txBody>
          </p:sp>
          <p:sp>
            <p:nvSpPr>
              <p:cNvPr id="10" name="TextBox 9">
                <a:extLst>
                  <a:ext uri="{FF2B5EF4-FFF2-40B4-BE49-F238E27FC236}">
                    <a16:creationId xmlns:a16="http://schemas.microsoft.com/office/drawing/2014/main" id="{38B8653A-59BB-53A2-2DD7-1C07E42F799A}"/>
                  </a:ext>
                </a:extLst>
              </p:cNvPr>
              <p:cNvSpPr txBox="1"/>
              <p:nvPr/>
            </p:nvSpPr>
            <p:spPr>
              <a:xfrm>
                <a:off x="8714037" y="2772901"/>
                <a:ext cx="2340000" cy="648000"/>
              </a:xfrm>
              <a:prstGeom prst="flowChartAlternateProcess">
                <a:avLst/>
              </a:prstGeom>
              <a:solidFill>
                <a:schemeClr val="accent5"/>
              </a:solidFill>
              <a:ln w="38100">
                <a:noFill/>
              </a:ln>
            </p:spPr>
            <p:style>
              <a:lnRef idx="2">
                <a:schemeClr val="dk1"/>
              </a:lnRef>
              <a:fillRef idx="1">
                <a:schemeClr val="lt1"/>
              </a:fillRef>
              <a:effectRef idx="0">
                <a:schemeClr val="dk1"/>
              </a:effectRef>
              <a:fontRef idx="minor">
                <a:schemeClr val="dk1"/>
              </a:fontRef>
            </p:style>
            <p:txBody>
              <a:bodyPr wrap="square" rtlCol="0" anchor="ctr">
                <a:noAutofit/>
              </a:bodyPr>
              <a:lstStyle>
                <a:defPPr>
                  <a:defRPr lang="en-US"/>
                </a:defPPr>
                <a:lvl1pPr marR="0" lvl="0" indent="0" algn="ctr" defTabSz="914400" fontAlgn="auto">
                  <a:lnSpc>
                    <a:spcPct val="100000"/>
                  </a:lnSpc>
                  <a:spcBef>
                    <a:spcPts val="0"/>
                  </a:spcBef>
                  <a:spcAft>
                    <a:spcPts val="0"/>
                  </a:spcAft>
                  <a:buClrTx/>
                  <a:buSzTx/>
                  <a:buFontTx/>
                  <a:buNone/>
                  <a:tabLst/>
                  <a:defRPr sz="2000" b="1">
                    <a:solidFill>
                      <a:srgbClr val="7030A0"/>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GB" sz="1600">
                    <a:solidFill>
                      <a:schemeClr val="bg1"/>
                    </a:solidFill>
                  </a:rPr>
                  <a:t>Dashboards &amp; Reporting</a:t>
                </a:r>
              </a:p>
            </p:txBody>
          </p:sp>
          <p:sp>
            <p:nvSpPr>
              <p:cNvPr id="11" name="TextBox 10">
                <a:extLst>
                  <a:ext uri="{FF2B5EF4-FFF2-40B4-BE49-F238E27FC236}">
                    <a16:creationId xmlns:a16="http://schemas.microsoft.com/office/drawing/2014/main" id="{8EC3D281-F3C3-C712-BEBC-F34C1BDA4B8E}"/>
                  </a:ext>
                </a:extLst>
              </p:cNvPr>
              <p:cNvSpPr txBox="1"/>
              <p:nvPr/>
            </p:nvSpPr>
            <p:spPr>
              <a:xfrm>
                <a:off x="8714037" y="1835349"/>
                <a:ext cx="2340000" cy="648000"/>
              </a:xfrm>
              <a:prstGeom prst="flowChartAlternateProcess">
                <a:avLst/>
              </a:prstGeom>
              <a:solidFill>
                <a:schemeClr val="accent5"/>
              </a:solidFill>
              <a:ln w="38100">
                <a:noFill/>
              </a:ln>
            </p:spPr>
            <p:style>
              <a:lnRef idx="2">
                <a:schemeClr val="dk1"/>
              </a:lnRef>
              <a:fillRef idx="1">
                <a:schemeClr val="lt1"/>
              </a:fillRef>
              <a:effectRef idx="0">
                <a:schemeClr val="dk1"/>
              </a:effectRef>
              <a:fontRef idx="minor">
                <a:schemeClr val="dk1"/>
              </a:fontRef>
            </p:style>
            <p:txBody>
              <a:bodyPr wrap="square" rtlCol="0" anchor="ctr">
                <a:noAutofit/>
              </a:bodyPr>
              <a:lstStyle>
                <a:defPPr>
                  <a:defRPr lang="en-US"/>
                </a:defPPr>
                <a:lvl1pPr marR="0" lvl="0" indent="0" algn="ctr" defTabSz="914400" fontAlgn="auto">
                  <a:lnSpc>
                    <a:spcPct val="100000"/>
                  </a:lnSpc>
                  <a:spcBef>
                    <a:spcPts val="0"/>
                  </a:spcBef>
                  <a:spcAft>
                    <a:spcPts val="0"/>
                  </a:spcAft>
                  <a:buClrTx/>
                  <a:buSzTx/>
                  <a:buFontTx/>
                  <a:buNone/>
                  <a:tabLst/>
                  <a:defRPr sz="2000" b="1">
                    <a:solidFill>
                      <a:srgbClr val="7030A0"/>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GB" sz="1600">
                    <a:solidFill>
                      <a:schemeClr val="bg1"/>
                    </a:solidFill>
                  </a:rPr>
                  <a:t>Good Service Awards</a:t>
                </a:r>
              </a:p>
            </p:txBody>
          </p:sp>
          <p:sp>
            <p:nvSpPr>
              <p:cNvPr id="12" name="TextBox 11">
                <a:extLst>
                  <a:ext uri="{FF2B5EF4-FFF2-40B4-BE49-F238E27FC236}">
                    <a16:creationId xmlns:a16="http://schemas.microsoft.com/office/drawing/2014/main" id="{A548A270-75D7-0409-7138-A7AAA04EB2B8}"/>
                  </a:ext>
                </a:extLst>
              </p:cNvPr>
              <p:cNvSpPr txBox="1"/>
              <p:nvPr/>
            </p:nvSpPr>
            <p:spPr>
              <a:xfrm>
                <a:off x="3477963" y="2771284"/>
                <a:ext cx="2340000" cy="648000"/>
              </a:xfrm>
              <a:prstGeom prst="flowChartAlternateProcess">
                <a:avLst/>
              </a:prstGeom>
              <a:solidFill>
                <a:schemeClr val="accent5"/>
              </a:solidFill>
              <a:ln w="38100">
                <a:noFill/>
              </a:ln>
            </p:spPr>
            <p:style>
              <a:lnRef idx="2">
                <a:schemeClr val="dk1"/>
              </a:lnRef>
              <a:fillRef idx="1">
                <a:schemeClr val="lt1"/>
              </a:fillRef>
              <a:effectRef idx="0">
                <a:schemeClr val="dk1"/>
              </a:effectRef>
              <a:fontRef idx="minor">
                <a:schemeClr val="dk1"/>
              </a:fontRef>
            </p:style>
            <p:txBody>
              <a:bodyPr wrap="square" rtlCol="0" anchor="ctr">
                <a:noAutofit/>
              </a:bodyPr>
              <a:lstStyle>
                <a:defPPr>
                  <a:defRPr lang="en-US"/>
                </a:defPPr>
                <a:lvl1pPr marR="0" lvl="0" indent="0" algn="ctr" defTabSz="914400" fontAlgn="auto">
                  <a:lnSpc>
                    <a:spcPct val="100000"/>
                  </a:lnSpc>
                  <a:spcBef>
                    <a:spcPts val="0"/>
                  </a:spcBef>
                  <a:spcAft>
                    <a:spcPts val="0"/>
                  </a:spcAft>
                  <a:buClrTx/>
                  <a:buSzTx/>
                  <a:buFontTx/>
                  <a:buNone/>
                  <a:tabLst/>
                  <a:defRPr sz="2000" b="1">
                    <a:solidFill>
                      <a:srgbClr val="7030A0"/>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marL="0" marR="0" lvl="0" indent="0" defTabSz="914400" eaLnBrk="1" fontAlgn="auto" latinLnBrk="0" hangingPunct="1">
                  <a:lnSpc>
                    <a:spcPct val="100000"/>
                  </a:lnSpc>
                  <a:spcBef>
                    <a:spcPts val="0"/>
                  </a:spcBef>
                  <a:spcAft>
                    <a:spcPts val="0"/>
                  </a:spcAft>
                  <a:buClrTx/>
                  <a:buSzTx/>
                  <a:buFontTx/>
                  <a:buNone/>
                  <a:tabLst/>
                  <a:defRPr/>
                </a:pPr>
                <a:r>
                  <a:rPr lang="en-GB" sz="1600">
                    <a:solidFill>
                      <a:schemeClr val="bg1"/>
                    </a:solidFill>
                  </a:rPr>
                  <a:t>Learning</a:t>
                </a:r>
              </a:p>
            </p:txBody>
          </p:sp>
          <p:sp>
            <p:nvSpPr>
              <p:cNvPr id="15" name="TextBox 14">
                <a:extLst>
                  <a:ext uri="{FF2B5EF4-FFF2-40B4-BE49-F238E27FC236}">
                    <a16:creationId xmlns:a16="http://schemas.microsoft.com/office/drawing/2014/main" id="{8455C3E9-FDCA-817D-2090-4B2AD187C729}"/>
                  </a:ext>
                </a:extLst>
              </p:cNvPr>
              <p:cNvSpPr txBox="1"/>
              <p:nvPr/>
            </p:nvSpPr>
            <p:spPr>
              <a:xfrm>
                <a:off x="859926" y="2771284"/>
                <a:ext cx="2340000" cy="648000"/>
              </a:xfrm>
              <a:prstGeom prst="flowChartAlternateProcess">
                <a:avLst/>
              </a:prstGeom>
              <a:solidFill>
                <a:schemeClr val="accent5"/>
              </a:solidFill>
              <a:ln w="38100">
                <a:noFill/>
              </a:ln>
            </p:spPr>
            <p:style>
              <a:lnRef idx="2">
                <a:schemeClr val="dk1"/>
              </a:lnRef>
              <a:fillRef idx="1">
                <a:schemeClr val="lt1"/>
              </a:fillRef>
              <a:effectRef idx="0">
                <a:schemeClr val="dk1"/>
              </a:effectRef>
              <a:fontRef idx="minor">
                <a:schemeClr val="dk1"/>
              </a:fontRef>
            </p:style>
            <p:txBody>
              <a:bodyPr wrap="square" rtlCol="0" anchor="ctr">
                <a:noAutofit/>
              </a:bodyPr>
              <a:lstStyle>
                <a:defPPr>
                  <a:defRPr lang="en-US"/>
                </a:defPPr>
                <a:lvl1pPr marR="0" lvl="0" indent="0" algn="ctr" defTabSz="914400" fontAlgn="auto">
                  <a:lnSpc>
                    <a:spcPct val="100000"/>
                  </a:lnSpc>
                  <a:spcBef>
                    <a:spcPts val="0"/>
                  </a:spcBef>
                  <a:spcAft>
                    <a:spcPts val="0"/>
                  </a:spcAft>
                  <a:buClrTx/>
                  <a:buSzTx/>
                  <a:buFontTx/>
                  <a:buNone/>
                  <a:tabLst/>
                  <a:defRPr sz="2000" b="1">
                    <a:solidFill>
                      <a:srgbClr val="7030A0"/>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marL="0" marR="0" lvl="0" indent="0" defTabSz="914400" eaLnBrk="1" fontAlgn="auto" latinLnBrk="0" hangingPunct="1">
                  <a:lnSpc>
                    <a:spcPct val="100000"/>
                  </a:lnSpc>
                  <a:spcBef>
                    <a:spcPts val="0"/>
                  </a:spcBef>
                  <a:spcAft>
                    <a:spcPts val="0"/>
                  </a:spcAft>
                  <a:buClrTx/>
                  <a:buSzTx/>
                  <a:buFontTx/>
                  <a:buNone/>
                  <a:tabLst/>
                  <a:defRPr/>
                </a:pPr>
                <a:r>
                  <a:rPr lang="en-GB" sz="1600">
                    <a:solidFill>
                      <a:schemeClr val="bg1"/>
                    </a:solidFill>
                  </a:rPr>
                  <a:t>Managing my personal details</a:t>
                </a:r>
              </a:p>
            </p:txBody>
          </p:sp>
          <p:sp>
            <p:nvSpPr>
              <p:cNvPr id="14" name="TextBox 13">
                <a:extLst>
                  <a:ext uri="{FF2B5EF4-FFF2-40B4-BE49-F238E27FC236}">
                    <a16:creationId xmlns:a16="http://schemas.microsoft.com/office/drawing/2014/main" id="{45B4D72C-B66F-CAB0-7DDC-8F974A32310F}"/>
                  </a:ext>
                </a:extLst>
              </p:cNvPr>
              <p:cNvSpPr txBox="1"/>
              <p:nvPr/>
            </p:nvSpPr>
            <p:spPr>
              <a:xfrm>
                <a:off x="6115442" y="4643154"/>
                <a:ext cx="2340000" cy="648000"/>
              </a:xfrm>
              <a:prstGeom prst="flowChartAlternateProcess">
                <a:avLst/>
              </a:prstGeom>
              <a:solidFill>
                <a:schemeClr val="accent5">
                  <a:lumMod val="60000"/>
                  <a:lumOff val="40000"/>
                </a:schemeClr>
              </a:solidFill>
              <a:ln w="38100">
                <a:noFill/>
              </a:ln>
            </p:spPr>
            <p:style>
              <a:lnRef idx="2">
                <a:schemeClr val="dk1"/>
              </a:lnRef>
              <a:fillRef idx="1">
                <a:schemeClr val="lt1"/>
              </a:fillRef>
              <a:effectRef idx="0">
                <a:schemeClr val="dk1"/>
              </a:effectRef>
              <a:fontRef idx="minor">
                <a:schemeClr val="dk1"/>
              </a:fontRef>
            </p:style>
            <p:txBody>
              <a:bodyPr wrap="square" rtlCol="0" anchor="ctr">
                <a:noAutofit/>
              </a:bodyPr>
              <a:lstStyle>
                <a:defPPr>
                  <a:defRPr lang="en-US"/>
                </a:defPPr>
                <a:lvl1pPr>
                  <a:defRPr sz="2000" b="1">
                    <a:solidFill>
                      <a:srgbClr val="7030A0"/>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algn="ctr"/>
                <a:r>
                  <a:rPr lang="en-GB" sz="1600">
                    <a:solidFill>
                      <a:schemeClr val="bg1"/>
                    </a:solidFill>
                  </a:rPr>
                  <a:t>Grant applications</a:t>
                </a:r>
              </a:p>
            </p:txBody>
          </p:sp>
          <p:sp>
            <p:nvSpPr>
              <p:cNvPr id="17" name="TextBox 16">
                <a:extLst>
                  <a:ext uri="{FF2B5EF4-FFF2-40B4-BE49-F238E27FC236}">
                    <a16:creationId xmlns:a16="http://schemas.microsoft.com/office/drawing/2014/main" id="{3BCEB185-2144-C0E0-89FD-7D0E919A3C9D}"/>
                  </a:ext>
                </a:extLst>
              </p:cNvPr>
              <p:cNvSpPr txBox="1"/>
              <p:nvPr/>
            </p:nvSpPr>
            <p:spPr>
              <a:xfrm>
                <a:off x="3477963" y="4643154"/>
                <a:ext cx="2340000" cy="648000"/>
              </a:xfrm>
              <a:prstGeom prst="flowChartAlternateProcess">
                <a:avLst/>
              </a:prstGeom>
              <a:solidFill>
                <a:schemeClr val="accent5">
                  <a:lumMod val="60000"/>
                  <a:lumOff val="40000"/>
                </a:schemeClr>
              </a:solidFill>
              <a:ln w="38100">
                <a:noFill/>
              </a:ln>
            </p:spPr>
            <p:style>
              <a:lnRef idx="2">
                <a:schemeClr val="dk1"/>
              </a:lnRef>
              <a:fillRef idx="1">
                <a:schemeClr val="lt1"/>
              </a:fillRef>
              <a:effectRef idx="0">
                <a:schemeClr val="dk1"/>
              </a:effectRef>
              <a:fontRef idx="minor">
                <a:schemeClr val="dk1"/>
              </a:fontRef>
            </p:style>
            <p:txBody>
              <a:bodyPr wrap="square" rtlCol="0" anchor="ctr">
                <a:noAutofit/>
              </a:bodyPr>
              <a:lstStyle>
                <a:defPPr>
                  <a:defRPr lang="en-US"/>
                </a:defPPr>
                <a:lvl1pPr>
                  <a:defRPr sz="2000" b="1">
                    <a:solidFill>
                      <a:srgbClr val="7030A0"/>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algn="ctr"/>
                <a:r>
                  <a:rPr lang="en-GB" sz="1600">
                    <a:solidFill>
                      <a:schemeClr val="bg1"/>
                    </a:solidFill>
                  </a:rPr>
                  <a:t>Attracting new volunteers</a:t>
                </a:r>
              </a:p>
            </p:txBody>
          </p:sp>
          <p:sp>
            <p:nvSpPr>
              <p:cNvPr id="19" name="TextBox 18">
                <a:extLst>
                  <a:ext uri="{FF2B5EF4-FFF2-40B4-BE49-F238E27FC236}">
                    <a16:creationId xmlns:a16="http://schemas.microsoft.com/office/drawing/2014/main" id="{CC8D6451-9A37-C51C-6C59-57909410E148}"/>
                  </a:ext>
                </a:extLst>
              </p:cNvPr>
              <p:cNvSpPr txBox="1"/>
              <p:nvPr/>
            </p:nvSpPr>
            <p:spPr>
              <a:xfrm>
                <a:off x="859926" y="5579089"/>
                <a:ext cx="2340000" cy="648000"/>
              </a:xfrm>
              <a:prstGeom prst="flowChartAlternateProcess">
                <a:avLst/>
              </a:prstGeom>
              <a:solidFill>
                <a:schemeClr val="accent5">
                  <a:lumMod val="60000"/>
                  <a:lumOff val="40000"/>
                </a:schemeClr>
              </a:solidFill>
              <a:ln w="38100">
                <a:noFill/>
              </a:ln>
            </p:spPr>
            <p:style>
              <a:lnRef idx="2">
                <a:schemeClr val="dk1"/>
              </a:lnRef>
              <a:fillRef idx="1">
                <a:schemeClr val="lt1"/>
              </a:fillRef>
              <a:effectRef idx="0">
                <a:schemeClr val="dk1"/>
              </a:effectRef>
              <a:fontRef idx="minor">
                <a:schemeClr val="dk1"/>
              </a:fontRef>
            </p:style>
            <p:txBody>
              <a:bodyPr wrap="square" rtlCol="0" anchor="ctr">
                <a:noAutofit/>
              </a:bodyPr>
              <a:lstStyle>
                <a:defPPr>
                  <a:defRPr lang="en-US"/>
                </a:defPPr>
                <a:lvl1pPr>
                  <a:defRPr sz="2000" b="1">
                    <a:solidFill>
                      <a:srgbClr val="7030A0"/>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1600">
                    <a:solidFill>
                      <a:schemeClr val="bg1"/>
                    </a:solidFill>
                  </a:rPr>
                  <a:t>Minibus Permits</a:t>
                </a:r>
              </a:p>
            </p:txBody>
          </p:sp>
          <p:sp>
            <p:nvSpPr>
              <p:cNvPr id="20" name="TextBox 19">
                <a:extLst>
                  <a:ext uri="{FF2B5EF4-FFF2-40B4-BE49-F238E27FC236}">
                    <a16:creationId xmlns:a16="http://schemas.microsoft.com/office/drawing/2014/main" id="{05A4A805-CD32-D8D8-A848-89C32D80ECE5}"/>
                  </a:ext>
                </a:extLst>
              </p:cNvPr>
              <p:cNvSpPr txBox="1"/>
              <p:nvPr/>
            </p:nvSpPr>
            <p:spPr>
              <a:xfrm>
                <a:off x="6096000" y="5579089"/>
                <a:ext cx="2340000" cy="648000"/>
              </a:xfrm>
              <a:prstGeom prst="flowChartAlternateProcess">
                <a:avLst/>
              </a:prstGeom>
              <a:solidFill>
                <a:schemeClr val="accent5">
                  <a:lumMod val="60000"/>
                  <a:lumOff val="40000"/>
                </a:schemeClr>
              </a:solidFill>
              <a:ln w="38100">
                <a:noFill/>
              </a:ln>
            </p:spPr>
            <p:style>
              <a:lnRef idx="2">
                <a:schemeClr val="dk1"/>
              </a:lnRef>
              <a:fillRef idx="1">
                <a:schemeClr val="lt1"/>
              </a:fillRef>
              <a:effectRef idx="0">
                <a:schemeClr val="dk1"/>
              </a:effectRef>
              <a:fontRef idx="minor">
                <a:schemeClr val="dk1"/>
              </a:fontRef>
            </p:style>
            <p:txBody>
              <a:bodyPr wrap="square" rtlCol="0" anchor="ctr">
                <a:noAutofit/>
              </a:bodyPr>
              <a:lstStyle>
                <a:defPPr>
                  <a:defRPr lang="en-US"/>
                </a:defPPr>
                <a:lvl1pPr>
                  <a:defRPr sz="2000" b="1">
                    <a:solidFill>
                      <a:srgbClr val="7030A0"/>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algn="ctr"/>
                <a:r>
                  <a:rPr lang="en-GB" sz="1600">
                    <a:solidFill>
                      <a:schemeClr val="bg1"/>
                    </a:solidFill>
                  </a:rPr>
                  <a:t>Qualifications</a:t>
                </a:r>
              </a:p>
            </p:txBody>
          </p:sp>
          <p:sp>
            <p:nvSpPr>
              <p:cNvPr id="21" name="TextBox 20">
                <a:extLst>
                  <a:ext uri="{FF2B5EF4-FFF2-40B4-BE49-F238E27FC236}">
                    <a16:creationId xmlns:a16="http://schemas.microsoft.com/office/drawing/2014/main" id="{5C96572C-8D18-62EC-3DEF-348F4127AB21}"/>
                  </a:ext>
                </a:extLst>
              </p:cNvPr>
              <p:cNvSpPr txBox="1"/>
              <p:nvPr/>
            </p:nvSpPr>
            <p:spPr>
              <a:xfrm>
                <a:off x="8714037" y="4643154"/>
                <a:ext cx="2340000" cy="648000"/>
              </a:xfrm>
              <a:prstGeom prst="flowChartAlternateProcess">
                <a:avLst/>
              </a:prstGeom>
              <a:solidFill>
                <a:schemeClr val="accent5">
                  <a:lumMod val="60000"/>
                  <a:lumOff val="40000"/>
                </a:schemeClr>
              </a:solidFill>
              <a:ln w="38100">
                <a:noFill/>
              </a:ln>
            </p:spPr>
            <p:style>
              <a:lnRef idx="2">
                <a:schemeClr val="dk1"/>
              </a:lnRef>
              <a:fillRef idx="1">
                <a:schemeClr val="lt1"/>
              </a:fillRef>
              <a:effectRef idx="0">
                <a:schemeClr val="dk1"/>
              </a:effectRef>
              <a:fontRef idx="minor">
                <a:schemeClr val="dk1"/>
              </a:fontRef>
            </p:style>
            <p:txBody>
              <a:bodyPr wrap="square" lIns="91440" tIns="45720" rIns="91440" bIns="45720" rtlCol="0" anchor="ctr">
                <a:noAutofit/>
              </a:bodyPr>
              <a:lstStyle>
                <a:defPPr>
                  <a:defRPr lang="en-US"/>
                </a:defPPr>
                <a:lvl1pPr>
                  <a:defRPr sz="2000" b="1">
                    <a:solidFill>
                      <a:srgbClr val="7030A0"/>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1600">
                    <a:solidFill>
                      <a:schemeClr val="bg1"/>
                    </a:solidFill>
                  </a:rPr>
                  <a:t>Nights Away Notifications (NAN)</a:t>
                </a:r>
              </a:p>
            </p:txBody>
          </p:sp>
          <p:sp>
            <p:nvSpPr>
              <p:cNvPr id="22" name="TextBox 21">
                <a:extLst>
                  <a:ext uri="{FF2B5EF4-FFF2-40B4-BE49-F238E27FC236}">
                    <a16:creationId xmlns:a16="http://schemas.microsoft.com/office/drawing/2014/main" id="{412369FE-282F-DFC6-C21C-3C993BD5361D}"/>
                  </a:ext>
                </a:extLst>
              </p:cNvPr>
              <p:cNvSpPr txBox="1"/>
              <p:nvPr/>
            </p:nvSpPr>
            <p:spPr>
              <a:xfrm>
                <a:off x="6096000" y="3707219"/>
                <a:ext cx="2340000" cy="648000"/>
              </a:xfrm>
              <a:prstGeom prst="flowChartAlternateProcess">
                <a:avLst/>
              </a:prstGeom>
              <a:solidFill>
                <a:schemeClr val="accent5"/>
              </a:solidFill>
              <a:ln w="38100">
                <a:noFill/>
              </a:ln>
            </p:spPr>
            <p:style>
              <a:lnRef idx="2">
                <a:schemeClr val="dk1"/>
              </a:lnRef>
              <a:fillRef idx="1">
                <a:schemeClr val="lt1"/>
              </a:fillRef>
              <a:effectRef idx="0">
                <a:schemeClr val="dk1"/>
              </a:effectRef>
              <a:fontRef idx="minor">
                <a:schemeClr val="dk1"/>
              </a:fontRef>
            </p:style>
            <p:txBody>
              <a:bodyPr wrap="square" rtlCol="0" anchor="ctr">
                <a:noAutofit/>
              </a:bodyPr>
              <a:lstStyle>
                <a:defPPr>
                  <a:defRPr lang="en-US"/>
                </a:defPPr>
                <a:lvl1pPr marR="0" lvl="0" indent="0" algn="ctr" defTabSz="914400" fontAlgn="auto">
                  <a:lnSpc>
                    <a:spcPct val="100000"/>
                  </a:lnSpc>
                  <a:spcBef>
                    <a:spcPts val="0"/>
                  </a:spcBef>
                  <a:spcAft>
                    <a:spcPts val="0"/>
                  </a:spcAft>
                  <a:buClrTx/>
                  <a:buSzTx/>
                  <a:buFontTx/>
                  <a:buNone/>
                  <a:tabLst/>
                  <a:defRPr sz="2000" b="1">
                    <a:solidFill>
                      <a:srgbClr val="7030A0"/>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marL="0" marR="0" lvl="0" indent="0" defTabSz="914400" eaLnBrk="1" fontAlgn="auto" latinLnBrk="0" hangingPunct="1">
                  <a:lnSpc>
                    <a:spcPct val="100000"/>
                  </a:lnSpc>
                  <a:spcBef>
                    <a:spcPts val="0"/>
                  </a:spcBef>
                  <a:spcAft>
                    <a:spcPts val="0"/>
                  </a:spcAft>
                  <a:buClrTx/>
                  <a:buSzTx/>
                  <a:buFontTx/>
                  <a:buNone/>
                  <a:tabLst/>
                  <a:defRPr/>
                </a:pPr>
                <a:r>
                  <a:rPr lang="en-GB" sz="1600">
                    <a:solidFill>
                      <a:schemeClr val="bg1"/>
                    </a:solidFill>
                  </a:rPr>
                  <a:t>Reporting</a:t>
                </a:r>
              </a:p>
            </p:txBody>
          </p:sp>
        </p:grpSp>
      </p:grpSp>
      <p:grpSp>
        <p:nvGrpSpPr>
          <p:cNvPr id="33" name="Group 32">
            <a:extLst>
              <a:ext uri="{FF2B5EF4-FFF2-40B4-BE49-F238E27FC236}">
                <a16:creationId xmlns:a16="http://schemas.microsoft.com/office/drawing/2014/main" id="{80C41AA0-D1EA-9273-FF4D-FCA9AB8E0A7D}"/>
              </a:ext>
            </a:extLst>
          </p:cNvPr>
          <p:cNvGrpSpPr/>
          <p:nvPr/>
        </p:nvGrpSpPr>
        <p:grpSpPr>
          <a:xfrm>
            <a:off x="8571211" y="5541181"/>
            <a:ext cx="2775661" cy="1175316"/>
            <a:chOff x="8571211" y="5541181"/>
            <a:chExt cx="2775661" cy="1175316"/>
          </a:xfrm>
        </p:grpSpPr>
        <p:sp>
          <p:nvSpPr>
            <p:cNvPr id="25" name="TextBox 24">
              <a:extLst>
                <a:ext uri="{FF2B5EF4-FFF2-40B4-BE49-F238E27FC236}">
                  <a16:creationId xmlns:a16="http://schemas.microsoft.com/office/drawing/2014/main" id="{EE3849DF-C5AC-99B0-FFDD-01BBEC66E0B0}"/>
                </a:ext>
              </a:extLst>
            </p:cNvPr>
            <p:cNvSpPr txBox="1"/>
            <p:nvPr/>
          </p:nvSpPr>
          <p:spPr>
            <a:xfrm>
              <a:off x="8695966" y="6247951"/>
              <a:ext cx="360000" cy="360000"/>
            </a:xfrm>
            <a:prstGeom prst="flowChartAlternateProcess">
              <a:avLst/>
            </a:prstGeom>
            <a:solidFill>
              <a:schemeClr val="accent5">
                <a:lumMod val="60000"/>
                <a:lumOff val="40000"/>
              </a:schemeClr>
            </a:solidFill>
            <a:ln w="38100">
              <a:noFill/>
            </a:ln>
          </p:spPr>
          <p:style>
            <a:lnRef idx="2">
              <a:schemeClr val="dk1"/>
            </a:lnRef>
            <a:fillRef idx="1">
              <a:schemeClr val="lt1"/>
            </a:fillRef>
            <a:effectRef idx="0">
              <a:schemeClr val="dk1"/>
            </a:effectRef>
            <a:fontRef idx="minor">
              <a:schemeClr val="dk1"/>
            </a:fontRef>
          </p:style>
          <p:txBody>
            <a:bodyPr wrap="square" rtlCol="0" anchor="ctr">
              <a:noAutofit/>
            </a:bodyPr>
            <a:lstStyle>
              <a:defPPr>
                <a:defRPr lang="en-US"/>
              </a:defPPr>
              <a:lvl1pPr>
                <a:defRPr sz="2000" b="1">
                  <a:solidFill>
                    <a:srgbClr val="7030A0"/>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algn="ctr"/>
              <a:endParaRPr lang="en-GB" sz="1600">
                <a:solidFill>
                  <a:schemeClr val="bg1"/>
                </a:solidFill>
              </a:endParaRPr>
            </a:p>
          </p:txBody>
        </p:sp>
        <p:sp>
          <p:nvSpPr>
            <p:cNvPr id="26" name="TextBox 25">
              <a:extLst>
                <a:ext uri="{FF2B5EF4-FFF2-40B4-BE49-F238E27FC236}">
                  <a16:creationId xmlns:a16="http://schemas.microsoft.com/office/drawing/2014/main" id="{54CD1542-0E6A-AD25-985C-37B0C64516B8}"/>
                </a:ext>
              </a:extLst>
            </p:cNvPr>
            <p:cNvSpPr txBox="1"/>
            <p:nvPr/>
          </p:nvSpPr>
          <p:spPr>
            <a:xfrm>
              <a:off x="8694594" y="5705533"/>
              <a:ext cx="360000" cy="360000"/>
            </a:xfrm>
            <a:prstGeom prst="flowChartAlternateProcess">
              <a:avLst/>
            </a:prstGeom>
            <a:solidFill>
              <a:schemeClr val="accent5"/>
            </a:solidFill>
            <a:ln w="38100">
              <a:noFill/>
            </a:ln>
          </p:spPr>
          <p:style>
            <a:lnRef idx="2">
              <a:schemeClr val="dk1"/>
            </a:lnRef>
            <a:fillRef idx="1">
              <a:schemeClr val="lt1"/>
            </a:fillRef>
            <a:effectRef idx="0">
              <a:schemeClr val="dk1"/>
            </a:effectRef>
            <a:fontRef idx="minor">
              <a:schemeClr val="dk1"/>
            </a:fontRef>
          </p:style>
          <p:txBody>
            <a:bodyPr wrap="square" lIns="91440" tIns="45720" rIns="91440" bIns="45720" rtlCol="0" anchor="ctr">
              <a:noAutofit/>
            </a:bodyPr>
            <a:lstStyle>
              <a:defPPr>
                <a:defRPr lang="en-US"/>
              </a:defPPr>
              <a:lvl1pPr>
                <a:defRPr sz="2000" b="1">
                  <a:solidFill>
                    <a:srgbClr val="7030A0"/>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marL="0" marR="0" lvl="0" indent="0" algn="ctr" defTabSz="914400" eaLnBrk="1" fontAlgn="auto" latinLnBrk="0" hangingPunct="1">
                <a:lnSpc>
                  <a:spcPct val="100000"/>
                </a:lnSpc>
                <a:spcBef>
                  <a:spcPts val="0"/>
                </a:spcBef>
                <a:spcAft>
                  <a:spcPts val="0"/>
                </a:spcAft>
                <a:buClrTx/>
                <a:buSzTx/>
                <a:buFontTx/>
                <a:buNone/>
                <a:tabLst/>
                <a:defRPr/>
              </a:pPr>
              <a:endParaRPr lang="en-GB" sz="1600">
                <a:solidFill>
                  <a:schemeClr val="bg1"/>
                </a:solidFill>
              </a:endParaRPr>
            </a:p>
          </p:txBody>
        </p:sp>
        <p:sp>
          <p:nvSpPr>
            <p:cNvPr id="30" name="TextBox 29">
              <a:extLst>
                <a:ext uri="{FF2B5EF4-FFF2-40B4-BE49-F238E27FC236}">
                  <a16:creationId xmlns:a16="http://schemas.microsoft.com/office/drawing/2014/main" id="{35C85CFD-897C-2F32-DDEB-B686CF668873}"/>
                </a:ext>
              </a:extLst>
            </p:cNvPr>
            <p:cNvSpPr txBox="1"/>
            <p:nvPr/>
          </p:nvSpPr>
          <p:spPr>
            <a:xfrm>
              <a:off x="9054594" y="5593146"/>
              <a:ext cx="2238059" cy="584775"/>
            </a:xfrm>
            <a:prstGeom prst="rect">
              <a:avLst/>
            </a:prstGeom>
            <a:noFill/>
          </p:spPr>
          <p:txBody>
            <a:bodyPr wrap="square">
              <a:spAutoFit/>
            </a:bodyPr>
            <a:lstStyle/>
            <a:p>
              <a:r>
                <a:rPr lang="en-GB" sz="1600">
                  <a:solidFill>
                    <a:srgbClr val="000000"/>
                  </a:solidFill>
                  <a:latin typeface="Nunito Sans"/>
                  <a:ea typeface="Calibri"/>
                  <a:cs typeface="Calibri"/>
                </a:rPr>
                <a:t>Process changes from day one</a:t>
              </a:r>
              <a:endParaRPr lang="en-GB" sz="1200"/>
            </a:p>
          </p:txBody>
        </p:sp>
        <p:sp>
          <p:nvSpPr>
            <p:cNvPr id="31" name="TextBox 30">
              <a:extLst>
                <a:ext uri="{FF2B5EF4-FFF2-40B4-BE49-F238E27FC236}">
                  <a16:creationId xmlns:a16="http://schemas.microsoft.com/office/drawing/2014/main" id="{C8B1C4C1-46A7-62CC-4035-C8D8B345BCFA}"/>
                </a:ext>
              </a:extLst>
            </p:cNvPr>
            <p:cNvSpPr txBox="1"/>
            <p:nvPr/>
          </p:nvSpPr>
          <p:spPr>
            <a:xfrm>
              <a:off x="9054594" y="6131722"/>
              <a:ext cx="2238059" cy="584775"/>
            </a:xfrm>
            <a:prstGeom prst="rect">
              <a:avLst/>
            </a:prstGeom>
            <a:noFill/>
          </p:spPr>
          <p:txBody>
            <a:bodyPr wrap="square">
              <a:spAutoFit/>
            </a:bodyPr>
            <a:lstStyle/>
            <a:p>
              <a:r>
                <a:rPr lang="en-GB" sz="1600">
                  <a:solidFill>
                    <a:srgbClr val="000000"/>
                  </a:solidFill>
                  <a:latin typeface="Nunito Sans"/>
                  <a:ea typeface="Calibri"/>
                  <a:cs typeface="Calibri"/>
                </a:rPr>
                <a:t>Process available from day one</a:t>
              </a:r>
              <a:endParaRPr lang="en-GB" sz="1200"/>
            </a:p>
          </p:txBody>
        </p:sp>
        <p:sp>
          <p:nvSpPr>
            <p:cNvPr id="32" name="TextBox 31">
              <a:extLst>
                <a:ext uri="{FF2B5EF4-FFF2-40B4-BE49-F238E27FC236}">
                  <a16:creationId xmlns:a16="http://schemas.microsoft.com/office/drawing/2014/main" id="{7DE5FC9A-F44A-5F1E-7425-C57E01F93F32}"/>
                </a:ext>
              </a:extLst>
            </p:cNvPr>
            <p:cNvSpPr txBox="1"/>
            <p:nvPr/>
          </p:nvSpPr>
          <p:spPr>
            <a:xfrm>
              <a:off x="8571211" y="5541181"/>
              <a:ext cx="2775661" cy="1175316"/>
            </a:xfrm>
            <a:prstGeom prst="flowChartAlternateProcess">
              <a:avLst/>
            </a:prstGeom>
            <a:noFill/>
            <a:ln w="38100">
              <a:solidFill>
                <a:schemeClr val="tx2"/>
              </a:solidFill>
            </a:ln>
          </p:spPr>
          <p:style>
            <a:lnRef idx="2">
              <a:schemeClr val="dk1"/>
            </a:lnRef>
            <a:fillRef idx="1">
              <a:schemeClr val="lt1"/>
            </a:fillRef>
            <a:effectRef idx="0">
              <a:schemeClr val="dk1"/>
            </a:effectRef>
            <a:fontRef idx="minor">
              <a:schemeClr val="dk1"/>
            </a:fontRef>
          </p:style>
          <p:txBody>
            <a:bodyPr wrap="square" rtlCol="0" anchor="ctr">
              <a:noAutofit/>
            </a:bodyPr>
            <a:lstStyle>
              <a:defPPr>
                <a:defRPr lang="en-US"/>
              </a:defPPr>
              <a:lvl1pPr marR="0" lvl="0" indent="0" algn="ctr" defTabSz="914400" fontAlgn="auto">
                <a:lnSpc>
                  <a:spcPct val="100000"/>
                </a:lnSpc>
                <a:spcBef>
                  <a:spcPts val="0"/>
                </a:spcBef>
                <a:spcAft>
                  <a:spcPts val="0"/>
                </a:spcAft>
                <a:buClrTx/>
                <a:buSzTx/>
                <a:buFontTx/>
                <a:buNone/>
                <a:tabLst/>
                <a:defRPr sz="2000" b="1">
                  <a:solidFill>
                    <a:srgbClr val="7030A0"/>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endParaRPr lang="en-GB" sz="1400">
                <a:solidFill>
                  <a:schemeClr val="bg1"/>
                </a:solidFill>
              </a:endParaRPr>
            </a:p>
          </p:txBody>
        </p:sp>
      </p:grpSp>
    </p:spTree>
    <p:extLst>
      <p:ext uri="{BB962C8B-B14F-4D97-AF65-F5344CB8AC3E}">
        <p14:creationId xmlns:p14="http://schemas.microsoft.com/office/powerpoint/2010/main" val="284992808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61B8D6-3F4C-7227-5480-29C76DA253FF}"/>
            </a:ext>
          </a:extLst>
        </p:cNvPr>
        <p:cNvGrpSpPr/>
        <p:nvPr/>
      </p:nvGrpSpPr>
      <p:grpSpPr>
        <a:xfrm>
          <a:off x="0" y="0"/>
          <a:ext cx="0" cy="0"/>
          <a:chOff x="0" y="0"/>
          <a:chExt cx="0" cy="0"/>
        </a:xfrm>
      </p:grpSpPr>
      <p:sp>
        <p:nvSpPr>
          <p:cNvPr id="3" name="object 5">
            <a:extLst>
              <a:ext uri="{FF2B5EF4-FFF2-40B4-BE49-F238E27FC236}">
                <a16:creationId xmlns:a16="http://schemas.microsoft.com/office/drawing/2014/main" id="{946279E3-C3A7-A4B3-90E0-272C5E48369B}"/>
              </a:ext>
            </a:extLst>
          </p:cNvPr>
          <p:cNvSpPr txBox="1"/>
          <p:nvPr/>
        </p:nvSpPr>
        <p:spPr>
          <a:xfrm>
            <a:off x="454172" y="756413"/>
            <a:ext cx="4754884" cy="461665"/>
          </a:xfrm>
          <a:prstGeom prst="rect">
            <a:avLst/>
          </a:prstGeom>
        </p:spPr>
        <p:txBody>
          <a:bodyPr vert="horz" wrap="square" lIns="0" tIns="0" rIns="0" bIns="0" rtlCol="0" anchor="t">
            <a:spAutoFit/>
          </a:bodyPr>
          <a:lstStyle/>
          <a:p>
            <a:pPr marL="0" lvl="1" defTabSz="685784"/>
            <a:r>
              <a:rPr lang="en-GB" sz="3000" kern="0">
                <a:solidFill>
                  <a:srgbClr val="7413DC"/>
                </a:solidFill>
                <a:latin typeface="Nunito Sans Black"/>
                <a:cs typeface="Calibri"/>
              </a:rPr>
              <a:t>Interim Processes</a:t>
            </a:r>
          </a:p>
        </p:txBody>
      </p:sp>
      <p:sp>
        <p:nvSpPr>
          <p:cNvPr id="5" name="TextBox 4">
            <a:extLst>
              <a:ext uri="{FF2B5EF4-FFF2-40B4-BE49-F238E27FC236}">
                <a16:creationId xmlns:a16="http://schemas.microsoft.com/office/drawing/2014/main" id="{ADFEB745-8170-3E48-5FF9-E934F9172E5E}"/>
              </a:ext>
            </a:extLst>
          </p:cNvPr>
          <p:cNvSpPr txBox="1"/>
          <p:nvPr/>
        </p:nvSpPr>
        <p:spPr>
          <a:xfrm>
            <a:off x="384386" y="2127027"/>
            <a:ext cx="5348514" cy="2545567"/>
          </a:xfrm>
          <a:prstGeom prst="rect">
            <a:avLst/>
          </a:prstGeom>
          <a:noFill/>
        </p:spPr>
        <p:txBody>
          <a:bodyPr wrap="square" lIns="91440" tIns="45720" rIns="91440" bIns="45720" numCol="2" anchor="t">
            <a:noAutofit/>
          </a:bodyPr>
          <a:lstStyle/>
          <a:p>
            <a:pPr marL="638175" lvl="1" indent="-285750">
              <a:spcBef>
                <a:spcPts val="600"/>
              </a:spcBef>
              <a:spcAft>
                <a:spcPts val="600"/>
              </a:spcAft>
              <a:buClr>
                <a:srgbClr val="7414DC"/>
              </a:buClr>
              <a:buSzPct val="125000"/>
              <a:buFont typeface="Arial" panose="020B0604020202020204" pitchFamily="34" charset="0"/>
              <a:buChar char="•"/>
              <a:defRPr/>
            </a:pPr>
            <a:r>
              <a:rPr lang="en-GB" sz="1800">
                <a:latin typeface="Nunito Sans"/>
                <a:ea typeface="Calibri"/>
                <a:cs typeface="Calibri"/>
              </a:rPr>
              <a:t>Awards</a:t>
            </a:r>
          </a:p>
          <a:p>
            <a:pPr marL="638175" lvl="1" indent="-285750">
              <a:spcBef>
                <a:spcPts val="600"/>
              </a:spcBef>
              <a:spcAft>
                <a:spcPts val="600"/>
              </a:spcAft>
              <a:buClr>
                <a:srgbClr val="7414DC"/>
              </a:buClr>
              <a:buSzPct val="125000"/>
              <a:buFont typeface="Arial" panose="020B0604020202020204" pitchFamily="34" charset="0"/>
              <a:buChar char="•"/>
              <a:defRPr/>
            </a:pPr>
            <a:r>
              <a:rPr lang="en-GB" sz="1800">
                <a:latin typeface="Nunito Sans"/>
                <a:ea typeface="Calibri"/>
                <a:cs typeface="Calibri"/>
              </a:rPr>
              <a:t>Criminal record checks</a:t>
            </a:r>
          </a:p>
          <a:p>
            <a:pPr marL="638175" lvl="1" indent="-285750">
              <a:spcBef>
                <a:spcPts val="600"/>
              </a:spcBef>
              <a:spcAft>
                <a:spcPts val="600"/>
              </a:spcAft>
              <a:buClr>
                <a:srgbClr val="7414DC"/>
              </a:buClr>
              <a:buSzPct val="125000"/>
              <a:buFont typeface="Arial" panose="020B0604020202020204" pitchFamily="34" charset="0"/>
              <a:buChar char="•"/>
              <a:defRPr/>
            </a:pPr>
            <a:r>
              <a:rPr lang="en-GB" sz="1800">
                <a:latin typeface="Nunito Sans"/>
                <a:ea typeface="Calibri"/>
                <a:cs typeface="Calibri"/>
              </a:rPr>
              <a:t>Internal checks</a:t>
            </a:r>
          </a:p>
          <a:p>
            <a:pPr marL="638175" lvl="1" indent="-285750">
              <a:spcBef>
                <a:spcPts val="600"/>
              </a:spcBef>
              <a:spcAft>
                <a:spcPts val="600"/>
              </a:spcAft>
              <a:buClr>
                <a:srgbClr val="7414DC"/>
              </a:buClr>
              <a:buSzPct val="125000"/>
              <a:buFont typeface="Arial" panose="020B0604020202020204" pitchFamily="34" charset="0"/>
              <a:buChar char="•"/>
              <a:defRPr/>
            </a:pPr>
            <a:r>
              <a:rPr lang="en-GB" sz="1800">
                <a:latin typeface="Nunito Sans"/>
                <a:ea typeface="Calibri"/>
                <a:cs typeface="Calibri"/>
              </a:rPr>
              <a:t>References</a:t>
            </a:r>
          </a:p>
          <a:p>
            <a:pPr marL="638175" lvl="1" indent="-285750">
              <a:spcBef>
                <a:spcPts val="600"/>
              </a:spcBef>
              <a:spcAft>
                <a:spcPts val="600"/>
              </a:spcAft>
              <a:buClr>
                <a:srgbClr val="7414DC"/>
              </a:buClr>
              <a:buSzPct val="125000"/>
              <a:buFont typeface="Arial" panose="020B0604020202020204" pitchFamily="34" charset="0"/>
              <a:buChar char="•"/>
              <a:defRPr/>
            </a:pPr>
            <a:r>
              <a:rPr lang="en-GB" sz="1800">
                <a:latin typeface="Nunito Sans"/>
                <a:ea typeface="Calibri"/>
                <a:cs typeface="Calibri"/>
              </a:rPr>
              <a:t>Suspensions</a:t>
            </a:r>
          </a:p>
          <a:p>
            <a:pPr marL="638175" lvl="1" indent="-285750">
              <a:spcBef>
                <a:spcPts val="600"/>
              </a:spcBef>
              <a:spcAft>
                <a:spcPts val="600"/>
              </a:spcAft>
              <a:buClr>
                <a:srgbClr val="7414DC"/>
              </a:buClr>
              <a:buSzPct val="125000"/>
              <a:buFont typeface="Arial" panose="020B0604020202020204" pitchFamily="34" charset="0"/>
              <a:buChar char="•"/>
              <a:defRPr/>
            </a:pPr>
            <a:r>
              <a:rPr lang="en-GB" sz="1800">
                <a:latin typeface="Nunito Sans"/>
                <a:ea typeface="Calibri"/>
                <a:cs typeface="Calibri"/>
              </a:rPr>
              <a:t>Training</a:t>
            </a:r>
          </a:p>
          <a:p>
            <a:pPr marL="638175" lvl="1" indent="-285750">
              <a:spcBef>
                <a:spcPts val="600"/>
              </a:spcBef>
              <a:spcAft>
                <a:spcPts val="600"/>
              </a:spcAft>
              <a:buClr>
                <a:srgbClr val="7414DC"/>
              </a:buClr>
              <a:buSzPct val="125000"/>
              <a:buFont typeface="Arial" panose="020B0604020202020204" pitchFamily="34" charset="0"/>
              <a:buChar char="•"/>
              <a:defRPr/>
            </a:pPr>
            <a:r>
              <a:rPr lang="en-GB" sz="1800">
                <a:latin typeface="Nunito Sans"/>
                <a:ea typeface="Calibri"/>
                <a:cs typeface="Calibri"/>
              </a:rPr>
              <a:t>Permits</a:t>
            </a:r>
          </a:p>
          <a:p>
            <a:pPr marL="638175" lvl="1" indent="-285750">
              <a:spcBef>
                <a:spcPts val="600"/>
              </a:spcBef>
              <a:spcAft>
                <a:spcPts val="600"/>
              </a:spcAft>
              <a:buClr>
                <a:srgbClr val="7414DC"/>
              </a:buClr>
              <a:buSzPct val="125000"/>
              <a:buFont typeface="Arial" panose="020B0604020202020204" pitchFamily="34" charset="0"/>
              <a:buChar char="•"/>
              <a:defRPr/>
            </a:pPr>
            <a:r>
              <a:rPr lang="en-GB" sz="1800">
                <a:latin typeface="Nunito Sans"/>
                <a:ea typeface="Calibri"/>
                <a:cs typeface="Calibri"/>
              </a:rPr>
              <a:t>Nights Away Notifications</a:t>
            </a:r>
          </a:p>
          <a:p>
            <a:pPr marL="638175" lvl="1" indent="-285750">
              <a:spcBef>
                <a:spcPts val="600"/>
              </a:spcBef>
              <a:spcAft>
                <a:spcPts val="600"/>
              </a:spcAft>
              <a:buClr>
                <a:srgbClr val="7414DC"/>
              </a:buClr>
              <a:buSzPct val="125000"/>
              <a:buFont typeface="Arial" panose="020B0604020202020204" pitchFamily="34" charset="0"/>
              <a:buChar char="•"/>
              <a:defRPr/>
            </a:pPr>
            <a:r>
              <a:rPr lang="en-GB" sz="1800">
                <a:latin typeface="Nunito Sans"/>
                <a:ea typeface="Calibri"/>
                <a:cs typeface="Calibri"/>
              </a:rPr>
              <a:t>Member &amp; Role management</a:t>
            </a:r>
          </a:p>
        </p:txBody>
      </p:sp>
      <p:sp>
        <p:nvSpPr>
          <p:cNvPr id="6" name="TextBox 5">
            <a:extLst>
              <a:ext uri="{FF2B5EF4-FFF2-40B4-BE49-F238E27FC236}">
                <a16:creationId xmlns:a16="http://schemas.microsoft.com/office/drawing/2014/main" id="{4A3FFF08-588E-D999-A0E9-9FAF70FC1876}"/>
              </a:ext>
            </a:extLst>
          </p:cNvPr>
          <p:cNvSpPr txBox="1"/>
          <p:nvPr/>
        </p:nvSpPr>
        <p:spPr>
          <a:xfrm>
            <a:off x="384386" y="1331898"/>
            <a:ext cx="5488085" cy="646331"/>
          </a:xfrm>
          <a:prstGeom prst="rect">
            <a:avLst/>
          </a:prstGeom>
          <a:noFill/>
        </p:spPr>
        <p:txBody>
          <a:bodyPr wrap="square" lIns="91440" tIns="45720" rIns="91440" bIns="45720" anchor="t">
            <a:spAutoFit/>
          </a:bodyPr>
          <a:lstStyle/>
          <a:p>
            <a:pPr marL="9525">
              <a:spcBef>
                <a:spcPts val="600"/>
              </a:spcBef>
              <a:spcAft>
                <a:spcPts val="600"/>
              </a:spcAft>
              <a:buClr>
                <a:srgbClr val="7414DC"/>
              </a:buClr>
              <a:buSzPct val="125000"/>
              <a:defRPr/>
            </a:pPr>
            <a:r>
              <a:rPr lang="en-GB" sz="1800">
                <a:solidFill>
                  <a:srgbClr val="000000"/>
                </a:solidFill>
                <a:latin typeface="Nunito Sans"/>
                <a:ea typeface="Calibri"/>
                <a:cs typeface="Calibri"/>
              </a:rPr>
              <a:t>While</a:t>
            </a:r>
            <a:r>
              <a:rPr kumimoji="0" lang="en-GB" sz="1800" b="0" i="0" u="none" strike="noStrike" kern="1200" cap="none" spc="0" normalizeH="0" baseline="0" noProof="0">
                <a:ln>
                  <a:noFill/>
                </a:ln>
                <a:solidFill>
                  <a:srgbClr val="000000"/>
                </a:solidFill>
                <a:effectLst/>
                <a:uLnTx/>
                <a:uFillTx/>
                <a:latin typeface="Nunito Sans"/>
                <a:ea typeface="Calibri"/>
                <a:cs typeface="Calibri"/>
              </a:rPr>
              <a:t> Compass is frozen</a:t>
            </a:r>
            <a:r>
              <a:rPr lang="en-GB" sz="1800">
                <a:solidFill>
                  <a:srgbClr val="000000"/>
                </a:solidFill>
                <a:latin typeface="Nunito Sans"/>
                <a:ea typeface="Calibri"/>
                <a:cs typeface="Calibri"/>
              </a:rPr>
              <a:t>,</a:t>
            </a:r>
            <a:r>
              <a:rPr kumimoji="0" lang="en-GB" sz="1800" b="0" i="0" u="none" strike="noStrike" kern="1200" cap="none" spc="0" normalizeH="0" baseline="0" noProof="0">
                <a:ln>
                  <a:noFill/>
                </a:ln>
                <a:solidFill>
                  <a:srgbClr val="000000"/>
                </a:solidFill>
                <a:effectLst/>
                <a:uLnTx/>
                <a:uFillTx/>
                <a:latin typeface="Nunito Sans"/>
                <a:ea typeface="Calibri"/>
                <a:cs typeface="Calibri"/>
              </a:rPr>
              <a:t> several processes will be impacted</a:t>
            </a:r>
            <a:r>
              <a:rPr lang="en-GB" sz="1800">
                <a:solidFill>
                  <a:srgbClr val="000000"/>
                </a:solidFill>
                <a:latin typeface="Nunito Sans"/>
                <a:ea typeface="Calibri"/>
                <a:cs typeface="Calibri"/>
              </a:rPr>
              <a:t>. This</a:t>
            </a:r>
            <a:r>
              <a:rPr kumimoji="0" lang="en-GB" sz="1800" b="0" i="0" u="none" strike="noStrike" kern="1200" cap="none" spc="0" normalizeH="0" baseline="0" noProof="0">
                <a:ln>
                  <a:noFill/>
                </a:ln>
                <a:solidFill>
                  <a:srgbClr val="000000"/>
                </a:solidFill>
                <a:effectLst/>
                <a:uLnTx/>
                <a:uFillTx/>
                <a:latin typeface="Nunito Sans"/>
                <a:ea typeface="Calibri"/>
                <a:cs typeface="Calibri"/>
              </a:rPr>
              <a:t> includes</a:t>
            </a:r>
            <a:r>
              <a:rPr lang="en-GB" sz="1800">
                <a:solidFill>
                  <a:srgbClr val="000000"/>
                </a:solidFill>
                <a:latin typeface="Nunito Sans"/>
                <a:ea typeface="Calibri"/>
                <a:cs typeface="Calibri"/>
              </a:rPr>
              <a:t>:</a:t>
            </a:r>
            <a:endParaRPr kumimoji="0" lang="en-GB" sz="1800" b="0" i="0" u="none" strike="noStrike" kern="1200" cap="none" spc="0" normalizeH="0" baseline="0" noProof="0">
              <a:ln>
                <a:noFill/>
              </a:ln>
              <a:solidFill>
                <a:srgbClr val="000000"/>
              </a:solidFill>
              <a:effectLst/>
              <a:uLnTx/>
              <a:uFillTx/>
              <a:latin typeface="Nunito Sans"/>
              <a:ea typeface="Calibri"/>
              <a:cs typeface="Calibri"/>
            </a:endParaRPr>
          </a:p>
        </p:txBody>
      </p:sp>
      <p:sp>
        <p:nvSpPr>
          <p:cNvPr id="12" name="TextBox 11">
            <a:extLst>
              <a:ext uri="{FF2B5EF4-FFF2-40B4-BE49-F238E27FC236}">
                <a16:creationId xmlns:a16="http://schemas.microsoft.com/office/drawing/2014/main" id="{73F08900-80BB-94E9-5A62-0DFF078DDCD1}"/>
              </a:ext>
            </a:extLst>
          </p:cNvPr>
          <p:cNvSpPr txBox="1"/>
          <p:nvPr/>
        </p:nvSpPr>
        <p:spPr>
          <a:xfrm>
            <a:off x="384386" y="4643952"/>
            <a:ext cx="5488085" cy="1508105"/>
          </a:xfrm>
          <a:prstGeom prst="rect">
            <a:avLst/>
          </a:prstGeom>
          <a:noFill/>
        </p:spPr>
        <p:txBody>
          <a:bodyPr wrap="square" lIns="91440" tIns="45720" rIns="91440" bIns="45720" anchor="t">
            <a:spAutoFit/>
          </a:bodyPr>
          <a:lstStyle/>
          <a:p>
            <a:pPr marL="9525">
              <a:spcBef>
                <a:spcPts val="1200"/>
              </a:spcBef>
              <a:spcAft>
                <a:spcPts val="1200"/>
              </a:spcAft>
              <a:buClr>
                <a:srgbClr val="7414DC"/>
              </a:buClr>
              <a:buSzPct val="125000"/>
              <a:defRPr/>
            </a:pPr>
            <a:r>
              <a:rPr kumimoji="0" lang="en-GB" sz="1800" b="0" i="0" u="none" strike="noStrike" kern="1200" cap="none" spc="0" normalizeH="0" baseline="0" noProof="0">
                <a:ln>
                  <a:noFill/>
                </a:ln>
                <a:solidFill>
                  <a:srgbClr val="000000"/>
                </a:solidFill>
                <a:effectLst/>
                <a:uLnTx/>
                <a:uFillTx/>
                <a:latin typeface="Nunito Sans"/>
                <a:ea typeface="Calibri"/>
                <a:cs typeface="Calibri"/>
              </a:rPr>
              <a:t>Any process changes will only need to be in place for the 2-3 weeks where Compass is frozen</a:t>
            </a:r>
          </a:p>
          <a:p>
            <a:pPr marL="9525">
              <a:spcBef>
                <a:spcPts val="1200"/>
              </a:spcBef>
              <a:spcAft>
                <a:spcPts val="1200"/>
              </a:spcAft>
              <a:buClr>
                <a:srgbClr val="7414DC"/>
              </a:buClr>
              <a:buSzPct val="125000"/>
              <a:defRPr/>
            </a:pPr>
            <a:r>
              <a:rPr lang="en-GB" sz="1800">
                <a:solidFill>
                  <a:srgbClr val="000000"/>
                </a:solidFill>
                <a:latin typeface="Nunito Sans"/>
                <a:ea typeface="Calibri"/>
                <a:cs typeface="Calibri"/>
              </a:rPr>
              <a:t>S</a:t>
            </a:r>
            <a:r>
              <a:rPr lang="en-GB" sz="1800">
                <a:latin typeface="Nunito Sans"/>
                <a:ea typeface="Calibri"/>
                <a:cs typeface="Calibri"/>
              </a:rPr>
              <a:t>ome processes will also change while we are operating on two systems, such as permits.</a:t>
            </a:r>
            <a:endParaRPr kumimoji="0" lang="en-GB" sz="1800" b="0" i="0" u="none" strike="noStrike" kern="1200" cap="none" spc="0" normalizeH="0" baseline="0" noProof="0">
              <a:ln>
                <a:noFill/>
              </a:ln>
              <a:solidFill>
                <a:srgbClr val="000000"/>
              </a:solidFill>
              <a:effectLst/>
              <a:uLnTx/>
              <a:uFillTx/>
              <a:latin typeface="Nunito Sans"/>
              <a:ea typeface="Calibri"/>
              <a:cs typeface="Calibri"/>
            </a:endParaRPr>
          </a:p>
        </p:txBody>
      </p:sp>
      <p:pic>
        <p:nvPicPr>
          <p:cNvPr id="13" name="Picture 12" descr="A person talking to a person&#10;&#10;Description automatically generated with low confidence">
            <a:extLst>
              <a:ext uri="{FF2B5EF4-FFF2-40B4-BE49-F238E27FC236}">
                <a16:creationId xmlns:a16="http://schemas.microsoft.com/office/drawing/2014/main" id="{C6C21BBF-1232-EFB4-B4DE-5F98D947861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3765" r="16590"/>
          <a:stretch/>
        </p:blipFill>
        <p:spPr>
          <a:xfrm>
            <a:off x="6056416" y="0"/>
            <a:ext cx="6135584" cy="6858000"/>
          </a:xfrm>
          <a:prstGeom prst="rect">
            <a:avLst/>
          </a:prstGeom>
        </p:spPr>
      </p:pic>
    </p:spTree>
    <p:extLst>
      <p:ext uri="{BB962C8B-B14F-4D97-AF65-F5344CB8AC3E}">
        <p14:creationId xmlns:p14="http://schemas.microsoft.com/office/powerpoint/2010/main" val="176942666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61B8D6-3F4C-7227-5480-29C76DA253FF}"/>
            </a:ext>
          </a:extLst>
        </p:cNvPr>
        <p:cNvGrpSpPr/>
        <p:nvPr/>
      </p:nvGrpSpPr>
      <p:grpSpPr>
        <a:xfrm>
          <a:off x="0" y="0"/>
          <a:ext cx="0" cy="0"/>
          <a:chOff x="0" y="0"/>
          <a:chExt cx="0" cy="0"/>
        </a:xfrm>
      </p:grpSpPr>
      <p:sp>
        <p:nvSpPr>
          <p:cNvPr id="3" name="object 5">
            <a:extLst>
              <a:ext uri="{FF2B5EF4-FFF2-40B4-BE49-F238E27FC236}">
                <a16:creationId xmlns:a16="http://schemas.microsoft.com/office/drawing/2014/main" id="{946279E3-C3A7-A4B3-90E0-272C5E48369B}"/>
              </a:ext>
            </a:extLst>
          </p:cNvPr>
          <p:cNvSpPr txBox="1"/>
          <p:nvPr/>
        </p:nvSpPr>
        <p:spPr>
          <a:xfrm>
            <a:off x="6633569" y="1260538"/>
            <a:ext cx="4754884" cy="461665"/>
          </a:xfrm>
          <a:prstGeom prst="rect">
            <a:avLst/>
          </a:prstGeom>
        </p:spPr>
        <p:txBody>
          <a:bodyPr vert="horz" wrap="square" lIns="0" tIns="0" rIns="0" bIns="0" rtlCol="0" anchor="t">
            <a:spAutoFit/>
          </a:bodyPr>
          <a:lstStyle/>
          <a:p>
            <a:pPr marL="0" lvl="1" defTabSz="685784"/>
            <a:r>
              <a:rPr lang="en-GB" sz="3000" kern="0">
                <a:solidFill>
                  <a:srgbClr val="7413DC"/>
                </a:solidFill>
                <a:latin typeface="Nunito Sans Black"/>
                <a:cs typeface="Calibri"/>
              </a:rPr>
              <a:t>Interim Processes</a:t>
            </a:r>
          </a:p>
        </p:txBody>
      </p:sp>
      <p:sp>
        <p:nvSpPr>
          <p:cNvPr id="5" name="TextBox 4">
            <a:extLst>
              <a:ext uri="{FF2B5EF4-FFF2-40B4-BE49-F238E27FC236}">
                <a16:creationId xmlns:a16="http://schemas.microsoft.com/office/drawing/2014/main" id="{ADFEB745-8170-3E48-5FF9-E934F9172E5E}"/>
              </a:ext>
            </a:extLst>
          </p:cNvPr>
          <p:cNvSpPr txBox="1"/>
          <p:nvPr/>
        </p:nvSpPr>
        <p:spPr>
          <a:xfrm>
            <a:off x="6633569" y="2444002"/>
            <a:ext cx="5348514" cy="3631763"/>
          </a:xfrm>
          <a:prstGeom prst="rect">
            <a:avLst/>
          </a:prstGeom>
          <a:noFill/>
        </p:spPr>
        <p:txBody>
          <a:bodyPr wrap="square" lIns="91440" tIns="45720" rIns="91440" bIns="45720" anchor="t">
            <a:spAutoFit/>
          </a:bodyPr>
          <a:lstStyle/>
          <a:p>
            <a:pPr marL="295275" indent="-285750">
              <a:spcBef>
                <a:spcPts val="600"/>
              </a:spcBef>
              <a:spcAft>
                <a:spcPts val="600"/>
              </a:spcAft>
              <a:buClr>
                <a:srgbClr val="7414DC"/>
              </a:buClr>
              <a:buSzPct val="125000"/>
              <a:buFont typeface="Arial" panose="020B0604020202020204" pitchFamily="34" charset="0"/>
              <a:buChar char="•"/>
              <a:defRPr/>
            </a:pPr>
            <a:r>
              <a:rPr lang="en-GB" sz="2000">
                <a:latin typeface="Nunito Sans"/>
                <a:ea typeface="Calibri"/>
                <a:cs typeface="Calibri"/>
              </a:rPr>
              <a:t>Some current processes can’t be done during this period and others will need a temporary process put in place</a:t>
            </a:r>
          </a:p>
          <a:p>
            <a:pPr marL="295275" indent="-285750">
              <a:spcBef>
                <a:spcPts val="600"/>
              </a:spcBef>
              <a:spcAft>
                <a:spcPts val="600"/>
              </a:spcAft>
              <a:buClr>
                <a:srgbClr val="7414DC"/>
              </a:buClr>
              <a:buSzPct val="125000"/>
              <a:buFont typeface="Arial" panose="020B0604020202020204" pitchFamily="34" charset="0"/>
              <a:buChar char="•"/>
              <a:defRPr/>
            </a:pPr>
            <a:r>
              <a:rPr lang="en-GB" sz="2000">
                <a:latin typeface="Nunito Sans"/>
                <a:ea typeface="Calibri"/>
                <a:cs typeface="Calibri"/>
              </a:rPr>
              <a:t>We’ll be sharing the detail of what the impacts are, and any process changes closer to go-live </a:t>
            </a:r>
          </a:p>
          <a:p>
            <a:pPr marL="295275" indent="-285750">
              <a:spcBef>
                <a:spcPts val="600"/>
              </a:spcBef>
              <a:spcAft>
                <a:spcPts val="600"/>
              </a:spcAft>
              <a:buClr>
                <a:srgbClr val="7414DC"/>
              </a:buClr>
              <a:buSzPct val="125000"/>
              <a:buFont typeface="Arial" panose="020B0604020202020204" pitchFamily="34" charset="0"/>
              <a:buChar char="•"/>
              <a:defRPr/>
            </a:pPr>
            <a:r>
              <a:rPr lang="en-GB" sz="2000">
                <a:latin typeface="Nunito Sans"/>
                <a:ea typeface="Calibri"/>
                <a:cs typeface="Calibri"/>
              </a:rPr>
              <a:t>Any temporary processes are designed to be as simple as possible</a:t>
            </a:r>
          </a:p>
          <a:p>
            <a:pPr marL="295275" indent="-285750">
              <a:spcBef>
                <a:spcPts val="600"/>
              </a:spcBef>
              <a:spcAft>
                <a:spcPts val="600"/>
              </a:spcAft>
              <a:buClr>
                <a:srgbClr val="7414DC"/>
              </a:buClr>
              <a:buSzPct val="125000"/>
              <a:buFont typeface="Arial" panose="020B0604020202020204" pitchFamily="34" charset="0"/>
              <a:buChar char="•"/>
              <a:defRPr/>
            </a:pPr>
            <a:r>
              <a:rPr lang="en-GB" sz="2000">
                <a:latin typeface="Nunito Sans"/>
                <a:ea typeface="Calibri"/>
                <a:cs typeface="Calibri"/>
              </a:rPr>
              <a:t>We will be producing webpages walking through any changes to processes </a:t>
            </a:r>
          </a:p>
        </p:txBody>
      </p:sp>
      <p:pic>
        <p:nvPicPr>
          <p:cNvPr id="4" name="Picture 11">
            <a:extLst>
              <a:ext uri="{FF2B5EF4-FFF2-40B4-BE49-F238E27FC236}">
                <a16:creationId xmlns:a16="http://schemas.microsoft.com/office/drawing/2014/main" id="{3E3C988D-139E-2EE7-EAF0-EA1E4855E2FE}"/>
              </a:ext>
            </a:extLst>
          </p:cNvPr>
          <p:cNvPicPr>
            <a:picLocks noChangeAspect="1"/>
          </p:cNvPicPr>
          <p:nvPr/>
        </p:nvPicPr>
        <p:blipFill rotWithShape="1">
          <a:blip r:embed="rId3"/>
          <a:srcRect r="8863" b="220"/>
          <a:stretch/>
        </p:blipFill>
        <p:spPr>
          <a:xfrm>
            <a:off x="1" y="0"/>
            <a:ext cx="6095999" cy="6858000"/>
          </a:xfrm>
          <a:prstGeom prst="rect">
            <a:avLst/>
          </a:prstGeom>
        </p:spPr>
      </p:pic>
    </p:spTree>
    <p:extLst>
      <p:ext uri="{BB962C8B-B14F-4D97-AF65-F5344CB8AC3E}">
        <p14:creationId xmlns:p14="http://schemas.microsoft.com/office/powerpoint/2010/main" val="303211682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61B8D6-3F4C-7227-5480-29C76DA253FF}"/>
            </a:ext>
          </a:extLst>
        </p:cNvPr>
        <p:cNvGrpSpPr/>
        <p:nvPr/>
      </p:nvGrpSpPr>
      <p:grpSpPr>
        <a:xfrm>
          <a:off x="0" y="0"/>
          <a:ext cx="0" cy="0"/>
          <a:chOff x="0" y="0"/>
          <a:chExt cx="0" cy="0"/>
        </a:xfrm>
      </p:grpSpPr>
      <p:sp>
        <p:nvSpPr>
          <p:cNvPr id="3" name="object 5">
            <a:extLst>
              <a:ext uri="{FF2B5EF4-FFF2-40B4-BE49-F238E27FC236}">
                <a16:creationId xmlns:a16="http://schemas.microsoft.com/office/drawing/2014/main" id="{946279E3-C3A7-A4B3-90E0-272C5E48369B}"/>
              </a:ext>
            </a:extLst>
          </p:cNvPr>
          <p:cNvSpPr txBox="1"/>
          <p:nvPr/>
        </p:nvSpPr>
        <p:spPr>
          <a:xfrm>
            <a:off x="6633569" y="1260538"/>
            <a:ext cx="4754884" cy="461665"/>
          </a:xfrm>
          <a:prstGeom prst="rect">
            <a:avLst/>
          </a:prstGeom>
        </p:spPr>
        <p:txBody>
          <a:bodyPr vert="horz" wrap="square" lIns="0" tIns="0" rIns="0" bIns="0" rtlCol="0" anchor="t">
            <a:spAutoFit/>
          </a:bodyPr>
          <a:lstStyle/>
          <a:p>
            <a:pPr marL="0" lvl="1" defTabSz="685784"/>
            <a:r>
              <a:rPr lang="en-GB" sz="3000" kern="0">
                <a:solidFill>
                  <a:srgbClr val="7413DC"/>
                </a:solidFill>
                <a:latin typeface="Nunito Sans Black"/>
                <a:cs typeface="Calibri"/>
              </a:rPr>
              <a:t>Go-Live Support Teams</a:t>
            </a:r>
          </a:p>
        </p:txBody>
      </p:sp>
      <p:sp>
        <p:nvSpPr>
          <p:cNvPr id="5" name="TextBox 4">
            <a:extLst>
              <a:ext uri="{FF2B5EF4-FFF2-40B4-BE49-F238E27FC236}">
                <a16:creationId xmlns:a16="http://schemas.microsoft.com/office/drawing/2014/main" id="{ADFEB745-8170-3E48-5FF9-E934F9172E5E}"/>
              </a:ext>
            </a:extLst>
          </p:cNvPr>
          <p:cNvSpPr txBox="1"/>
          <p:nvPr/>
        </p:nvSpPr>
        <p:spPr>
          <a:xfrm>
            <a:off x="6527552" y="2815063"/>
            <a:ext cx="5348514" cy="2554545"/>
          </a:xfrm>
          <a:prstGeom prst="rect">
            <a:avLst/>
          </a:prstGeom>
          <a:noFill/>
        </p:spPr>
        <p:txBody>
          <a:bodyPr wrap="square" lIns="91440" tIns="45720" rIns="91440" bIns="45720" anchor="t">
            <a:spAutoFit/>
          </a:bodyPr>
          <a:lstStyle/>
          <a:p>
            <a:pPr marL="295275" indent="-285750">
              <a:spcBef>
                <a:spcPts val="600"/>
              </a:spcBef>
              <a:spcAft>
                <a:spcPts val="600"/>
              </a:spcAft>
              <a:buClr>
                <a:srgbClr val="7414DC"/>
              </a:buClr>
              <a:buSzPct val="125000"/>
              <a:buFont typeface="Arial" panose="020B0604020202020204" pitchFamily="34" charset="0"/>
              <a:buChar char="•"/>
              <a:defRPr/>
            </a:pPr>
            <a:r>
              <a:rPr lang="en-GB" sz="2000">
                <a:latin typeface="Nunito Sans"/>
                <a:ea typeface="Calibri"/>
                <a:cs typeface="Calibri"/>
              </a:rPr>
              <a:t>Your Go-Live Support Teams will receive the training in systems and processes they need</a:t>
            </a:r>
          </a:p>
          <a:p>
            <a:pPr marL="295275" indent="-285750">
              <a:spcBef>
                <a:spcPts val="600"/>
              </a:spcBef>
              <a:spcAft>
                <a:spcPts val="600"/>
              </a:spcAft>
              <a:buClr>
                <a:srgbClr val="7414DC"/>
              </a:buClr>
              <a:buSzPct val="125000"/>
              <a:buFont typeface="Arial" panose="020B0604020202020204" pitchFamily="34" charset="0"/>
              <a:buChar char="•"/>
              <a:defRPr/>
            </a:pPr>
            <a:r>
              <a:rPr lang="en-GB" sz="2000">
                <a:latin typeface="Nunito Sans"/>
                <a:ea typeface="Calibri"/>
                <a:cs typeface="Calibri"/>
              </a:rPr>
              <a:t>Locally you’ll need to make sure your volunteers are aware of how to access this</a:t>
            </a:r>
          </a:p>
          <a:p>
            <a:pPr marL="295275" indent="-285750">
              <a:spcBef>
                <a:spcPts val="600"/>
              </a:spcBef>
              <a:spcAft>
                <a:spcPts val="600"/>
              </a:spcAft>
              <a:buClr>
                <a:srgbClr val="7414DC"/>
              </a:buClr>
              <a:buSzPct val="125000"/>
              <a:buFont typeface="Arial" panose="020B0604020202020204" pitchFamily="34" charset="0"/>
              <a:buChar char="•"/>
              <a:defRPr/>
            </a:pPr>
            <a:r>
              <a:rPr lang="en-GB" sz="2000">
                <a:latin typeface="Nunito Sans"/>
                <a:ea typeface="Calibri"/>
                <a:cs typeface="Calibri"/>
              </a:rPr>
              <a:t>Just before Compass freeze, you’ll want to get this team in place</a:t>
            </a:r>
          </a:p>
        </p:txBody>
      </p:sp>
      <p:pic>
        <p:nvPicPr>
          <p:cNvPr id="2" name="Picture 10" descr="A picture containing person, outdoor, young, child&#10;&#10;Description automatically generated">
            <a:extLst>
              <a:ext uri="{FF2B5EF4-FFF2-40B4-BE49-F238E27FC236}">
                <a16:creationId xmlns:a16="http://schemas.microsoft.com/office/drawing/2014/main" id="{19545A3D-A4E6-CB6C-9169-09AD70AB7D9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71" t="-31"/>
          <a:stretch/>
        </p:blipFill>
        <p:spPr>
          <a:xfrm>
            <a:off x="0" y="0"/>
            <a:ext cx="6096000" cy="6858000"/>
          </a:xfrm>
          <a:prstGeom prst="rect">
            <a:avLst/>
          </a:prstGeom>
        </p:spPr>
      </p:pic>
    </p:spTree>
    <p:extLst>
      <p:ext uri="{BB962C8B-B14F-4D97-AF65-F5344CB8AC3E}">
        <p14:creationId xmlns:p14="http://schemas.microsoft.com/office/powerpoint/2010/main" val="427134852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61B8D6-3F4C-7227-5480-29C76DA253FF}"/>
            </a:ext>
          </a:extLst>
        </p:cNvPr>
        <p:cNvGrpSpPr/>
        <p:nvPr/>
      </p:nvGrpSpPr>
      <p:grpSpPr>
        <a:xfrm>
          <a:off x="0" y="0"/>
          <a:ext cx="0" cy="0"/>
          <a:chOff x="0" y="0"/>
          <a:chExt cx="0" cy="0"/>
        </a:xfrm>
      </p:grpSpPr>
      <p:sp>
        <p:nvSpPr>
          <p:cNvPr id="3" name="object 5">
            <a:extLst>
              <a:ext uri="{FF2B5EF4-FFF2-40B4-BE49-F238E27FC236}">
                <a16:creationId xmlns:a16="http://schemas.microsoft.com/office/drawing/2014/main" id="{946279E3-C3A7-A4B3-90E0-272C5E48369B}"/>
              </a:ext>
            </a:extLst>
          </p:cNvPr>
          <p:cNvSpPr txBox="1"/>
          <p:nvPr/>
        </p:nvSpPr>
        <p:spPr>
          <a:xfrm>
            <a:off x="429717" y="1026178"/>
            <a:ext cx="4754884" cy="923330"/>
          </a:xfrm>
          <a:prstGeom prst="rect">
            <a:avLst/>
          </a:prstGeom>
        </p:spPr>
        <p:txBody>
          <a:bodyPr vert="horz" wrap="square" lIns="0" tIns="0" rIns="0" bIns="0" rtlCol="0" anchor="t">
            <a:spAutoFit/>
          </a:bodyPr>
          <a:lstStyle/>
          <a:p>
            <a:pPr marL="0" lvl="1" defTabSz="685784"/>
            <a:r>
              <a:rPr lang="en-GB" sz="3000" kern="0">
                <a:solidFill>
                  <a:srgbClr val="7413DC"/>
                </a:solidFill>
                <a:latin typeface="Nunito Sans Black"/>
                <a:cs typeface="Calibri"/>
              </a:rPr>
              <a:t>New system and process training</a:t>
            </a:r>
          </a:p>
        </p:txBody>
      </p:sp>
      <p:sp>
        <p:nvSpPr>
          <p:cNvPr id="5" name="TextBox 4">
            <a:extLst>
              <a:ext uri="{FF2B5EF4-FFF2-40B4-BE49-F238E27FC236}">
                <a16:creationId xmlns:a16="http://schemas.microsoft.com/office/drawing/2014/main" id="{ADFEB745-8170-3E48-5FF9-E934F9172E5E}"/>
              </a:ext>
            </a:extLst>
          </p:cNvPr>
          <p:cNvSpPr txBox="1"/>
          <p:nvPr/>
        </p:nvSpPr>
        <p:spPr>
          <a:xfrm>
            <a:off x="429717" y="2381940"/>
            <a:ext cx="5348514" cy="3754874"/>
          </a:xfrm>
          <a:prstGeom prst="rect">
            <a:avLst/>
          </a:prstGeom>
          <a:noFill/>
        </p:spPr>
        <p:txBody>
          <a:bodyPr wrap="square" lIns="91440" tIns="45720" rIns="91440" bIns="45720" anchor="t">
            <a:spAutoFit/>
          </a:bodyPr>
          <a:lstStyle/>
          <a:p>
            <a:pPr marL="295275" indent="-285750">
              <a:spcBef>
                <a:spcPts val="600"/>
              </a:spcBef>
              <a:spcAft>
                <a:spcPts val="600"/>
              </a:spcAft>
              <a:buClr>
                <a:srgbClr val="7414DC"/>
              </a:buClr>
              <a:buSzPct val="125000"/>
              <a:buFont typeface="Arial" panose="020B0604020202020204" pitchFamily="34" charset="0"/>
              <a:buChar char="•"/>
              <a:defRPr/>
            </a:pPr>
            <a:r>
              <a:rPr lang="en-GB" sz="1800">
                <a:latin typeface="Nunito Sans"/>
                <a:ea typeface="Calibri"/>
                <a:cs typeface="Calibri"/>
              </a:rPr>
              <a:t>Training webinars will start a few weeks prior to go-live of the new system, just before Compass freeze</a:t>
            </a:r>
          </a:p>
          <a:p>
            <a:pPr marL="295275" indent="-285750">
              <a:spcBef>
                <a:spcPts val="600"/>
              </a:spcBef>
              <a:spcAft>
                <a:spcPts val="600"/>
              </a:spcAft>
              <a:buClr>
                <a:srgbClr val="7414DC"/>
              </a:buClr>
              <a:buSzPct val="125000"/>
              <a:buFont typeface="Arial" panose="020B0604020202020204" pitchFamily="34" charset="0"/>
              <a:buChar char="•"/>
              <a:defRPr/>
            </a:pPr>
            <a:r>
              <a:rPr lang="en-GB" sz="1800">
                <a:latin typeface="Nunito Sans"/>
                <a:ea typeface="Calibri"/>
                <a:cs typeface="Calibri"/>
              </a:rPr>
              <a:t>We will deliver:</a:t>
            </a:r>
          </a:p>
          <a:p>
            <a:pPr marL="638175" lvl="1" indent="-285750">
              <a:spcBef>
                <a:spcPts val="600"/>
              </a:spcBef>
              <a:spcAft>
                <a:spcPts val="600"/>
              </a:spcAft>
              <a:buClr>
                <a:srgbClr val="7414DC"/>
              </a:buClr>
              <a:buSzPct val="125000"/>
              <a:buFont typeface="Arial" panose="020B0604020202020204" pitchFamily="34" charset="0"/>
              <a:buChar char="•"/>
              <a:defRPr/>
            </a:pPr>
            <a:r>
              <a:rPr lang="en-GB" sz="1800">
                <a:latin typeface="Nunito Sans"/>
                <a:ea typeface="Calibri"/>
                <a:cs typeface="Calibri"/>
              </a:rPr>
              <a:t>All Member sessions - walking through steps of new processes and system functions</a:t>
            </a:r>
          </a:p>
          <a:p>
            <a:pPr marL="638175" lvl="1" indent="-285750">
              <a:spcBef>
                <a:spcPts val="600"/>
              </a:spcBef>
              <a:spcAft>
                <a:spcPts val="600"/>
              </a:spcAft>
              <a:buClr>
                <a:srgbClr val="7414DC"/>
              </a:buClr>
              <a:buSzPct val="125000"/>
              <a:buFont typeface="Arial" panose="020B0604020202020204" pitchFamily="34" charset="0"/>
              <a:buChar char="•"/>
              <a:defRPr/>
            </a:pPr>
            <a:r>
              <a:rPr lang="en-GB" sz="1800">
                <a:latin typeface="Nunito Sans"/>
                <a:ea typeface="Calibri"/>
                <a:cs typeface="Calibri"/>
              </a:rPr>
              <a:t>Targeted sessions - role specific sessions such as for Assessors, Nights Away Approvers, Learning Facilitators etc. </a:t>
            </a:r>
          </a:p>
          <a:p>
            <a:pPr marL="295275" indent="-285750">
              <a:spcBef>
                <a:spcPts val="600"/>
              </a:spcBef>
              <a:spcAft>
                <a:spcPts val="600"/>
              </a:spcAft>
              <a:buClr>
                <a:srgbClr val="7414DC"/>
              </a:buClr>
              <a:buSzPct val="125000"/>
              <a:buFont typeface="Arial" panose="020B0604020202020204" pitchFamily="34" charset="0"/>
              <a:buChar char="•"/>
              <a:defRPr/>
            </a:pPr>
            <a:r>
              <a:rPr lang="en-GB" sz="1800">
                <a:latin typeface="Nunito Sans"/>
                <a:ea typeface="Calibri"/>
                <a:cs typeface="Calibri"/>
              </a:rPr>
              <a:t>These live sessions will be recorded and shared</a:t>
            </a:r>
          </a:p>
        </p:txBody>
      </p:sp>
      <p:pic>
        <p:nvPicPr>
          <p:cNvPr id="4" name="Picture 3" descr="two-cubs-leaping-into-water-jpg.jpg">
            <a:extLst>
              <a:ext uri="{FF2B5EF4-FFF2-40B4-BE49-F238E27FC236}">
                <a16:creationId xmlns:a16="http://schemas.microsoft.com/office/drawing/2014/main" id="{1B2A4379-A4D6-05C2-F5E7-31D7D34EA9F9}"/>
              </a:ext>
            </a:extLst>
          </p:cNvPr>
          <p:cNvPicPr>
            <a:picLocks noChangeAspect="1"/>
          </p:cNvPicPr>
          <p:nvPr/>
        </p:nvPicPr>
        <p:blipFill rotWithShape="1">
          <a:blip r:embed="rId3"/>
          <a:srcRect l="39653" r="4927"/>
          <a:stretch/>
        </p:blipFill>
        <p:spPr>
          <a:xfrm>
            <a:off x="6523273" y="-6090"/>
            <a:ext cx="5668727" cy="6864090"/>
          </a:xfrm>
          <a:prstGeom prst="rect">
            <a:avLst/>
          </a:prstGeom>
        </p:spPr>
      </p:pic>
    </p:spTree>
    <p:extLst>
      <p:ext uri="{BB962C8B-B14F-4D97-AF65-F5344CB8AC3E}">
        <p14:creationId xmlns:p14="http://schemas.microsoft.com/office/powerpoint/2010/main" val="236465856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61B8D6-3F4C-7227-5480-29C76DA253FF}"/>
            </a:ext>
          </a:extLst>
        </p:cNvPr>
        <p:cNvGrpSpPr/>
        <p:nvPr/>
      </p:nvGrpSpPr>
      <p:grpSpPr>
        <a:xfrm>
          <a:off x="0" y="0"/>
          <a:ext cx="0" cy="0"/>
          <a:chOff x="0" y="0"/>
          <a:chExt cx="0" cy="0"/>
        </a:xfrm>
      </p:grpSpPr>
      <p:sp>
        <p:nvSpPr>
          <p:cNvPr id="3" name="object 5">
            <a:extLst>
              <a:ext uri="{FF2B5EF4-FFF2-40B4-BE49-F238E27FC236}">
                <a16:creationId xmlns:a16="http://schemas.microsoft.com/office/drawing/2014/main" id="{946279E3-C3A7-A4B3-90E0-272C5E48369B}"/>
              </a:ext>
            </a:extLst>
          </p:cNvPr>
          <p:cNvSpPr txBox="1"/>
          <p:nvPr/>
        </p:nvSpPr>
        <p:spPr>
          <a:xfrm>
            <a:off x="6683724" y="1046546"/>
            <a:ext cx="4754884" cy="923330"/>
          </a:xfrm>
          <a:prstGeom prst="rect">
            <a:avLst/>
          </a:prstGeom>
        </p:spPr>
        <p:txBody>
          <a:bodyPr vert="horz" wrap="square" lIns="0" tIns="0" rIns="0" bIns="0" rtlCol="0" anchor="t">
            <a:spAutoFit/>
          </a:bodyPr>
          <a:lstStyle/>
          <a:p>
            <a:pPr marL="0" lvl="1" defTabSz="685784"/>
            <a:r>
              <a:rPr lang="en-GB" sz="3000" kern="0">
                <a:solidFill>
                  <a:srgbClr val="7413DC"/>
                </a:solidFill>
                <a:latin typeface="Nunito Sans Black"/>
                <a:cs typeface="Calibri"/>
              </a:rPr>
              <a:t>New system and process training</a:t>
            </a:r>
          </a:p>
        </p:txBody>
      </p:sp>
      <p:sp>
        <p:nvSpPr>
          <p:cNvPr id="5" name="TextBox 4">
            <a:extLst>
              <a:ext uri="{FF2B5EF4-FFF2-40B4-BE49-F238E27FC236}">
                <a16:creationId xmlns:a16="http://schemas.microsoft.com/office/drawing/2014/main" id="{ADFEB745-8170-3E48-5FF9-E934F9172E5E}"/>
              </a:ext>
            </a:extLst>
          </p:cNvPr>
          <p:cNvSpPr txBox="1"/>
          <p:nvPr/>
        </p:nvSpPr>
        <p:spPr>
          <a:xfrm>
            <a:off x="6511446" y="2949132"/>
            <a:ext cx="5348514" cy="2246769"/>
          </a:xfrm>
          <a:prstGeom prst="rect">
            <a:avLst/>
          </a:prstGeom>
          <a:noFill/>
        </p:spPr>
        <p:txBody>
          <a:bodyPr wrap="square" lIns="91440" tIns="45720" rIns="91440" bIns="45720" anchor="t">
            <a:spAutoFit/>
          </a:bodyPr>
          <a:lstStyle/>
          <a:p>
            <a:pPr marL="295275" indent="-285750">
              <a:spcBef>
                <a:spcPts val="600"/>
              </a:spcBef>
              <a:spcAft>
                <a:spcPts val="600"/>
              </a:spcAft>
              <a:buClr>
                <a:srgbClr val="7414DC"/>
              </a:buClr>
              <a:buSzPct val="125000"/>
              <a:buFont typeface="Arial" panose="020B0604020202020204" pitchFamily="34" charset="0"/>
              <a:buChar char="•"/>
              <a:defRPr/>
            </a:pPr>
            <a:r>
              <a:rPr lang="en-GB" sz="2000">
                <a:latin typeface="Nunito Sans"/>
                <a:ea typeface="Calibri"/>
                <a:cs typeface="Calibri"/>
              </a:rPr>
              <a:t>Alongside the live sessions, we’ll also have a suite of guides on the website </a:t>
            </a:r>
          </a:p>
          <a:p>
            <a:pPr marL="295275" indent="-285750">
              <a:spcBef>
                <a:spcPts val="600"/>
              </a:spcBef>
              <a:spcAft>
                <a:spcPts val="600"/>
              </a:spcAft>
              <a:buClr>
                <a:srgbClr val="7414DC"/>
              </a:buClr>
              <a:buSzPct val="125000"/>
              <a:buFont typeface="Arial" panose="020B0604020202020204" pitchFamily="34" charset="0"/>
              <a:buChar char="•"/>
              <a:defRPr/>
            </a:pPr>
            <a:endParaRPr lang="en-GB" sz="2000">
              <a:latin typeface="Nunito Sans"/>
              <a:ea typeface="Calibri"/>
              <a:cs typeface="Calibri"/>
            </a:endParaRPr>
          </a:p>
          <a:p>
            <a:pPr marL="295275" indent="-285750">
              <a:spcBef>
                <a:spcPts val="600"/>
              </a:spcBef>
              <a:spcAft>
                <a:spcPts val="600"/>
              </a:spcAft>
              <a:buClr>
                <a:srgbClr val="7414DC"/>
              </a:buClr>
              <a:buSzPct val="125000"/>
              <a:buFont typeface="Arial" panose="020B0604020202020204" pitchFamily="34" charset="0"/>
              <a:buChar char="•"/>
              <a:defRPr/>
            </a:pPr>
            <a:r>
              <a:rPr lang="en-GB" sz="2000">
                <a:latin typeface="Nunito Sans"/>
                <a:ea typeface="Calibri"/>
                <a:cs typeface="Calibri"/>
              </a:rPr>
              <a:t>Step by step written guides and videos for all the functions within the digital tools will be produced and available online</a:t>
            </a:r>
          </a:p>
        </p:txBody>
      </p:sp>
      <p:pic>
        <p:nvPicPr>
          <p:cNvPr id="4" name="Picture 3" descr="A picture containing person, indoor&#10;&#10;Description automatically generated">
            <a:extLst>
              <a:ext uri="{FF2B5EF4-FFF2-40B4-BE49-F238E27FC236}">
                <a16:creationId xmlns:a16="http://schemas.microsoft.com/office/drawing/2014/main" id="{458977D9-05CD-13ED-E7F7-E1E44E45409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0"/>
            <a:ext cx="6096000" cy="6858000"/>
          </a:xfrm>
          <a:prstGeom prst="rect">
            <a:avLst/>
          </a:prstGeom>
        </p:spPr>
      </p:pic>
    </p:spTree>
    <p:extLst>
      <p:ext uri="{BB962C8B-B14F-4D97-AF65-F5344CB8AC3E}">
        <p14:creationId xmlns:p14="http://schemas.microsoft.com/office/powerpoint/2010/main" val="416134356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749150-F23A-D2BF-ADA1-CB1B652CCBA3}"/>
            </a:ext>
          </a:extLst>
        </p:cNvPr>
        <p:cNvGrpSpPr/>
        <p:nvPr/>
      </p:nvGrpSpPr>
      <p:grpSpPr>
        <a:xfrm>
          <a:off x="0" y="0"/>
          <a:ext cx="0" cy="0"/>
          <a:chOff x="0" y="0"/>
          <a:chExt cx="0" cy="0"/>
        </a:xfrm>
      </p:grpSpPr>
      <p:sp>
        <p:nvSpPr>
          <p:cNvPr id="5" name="object 5">
            <a:extLst>
              <a:ext uri="{FF2B5EF4-FFF2-40B4-BE49-F238E27FC236}">
                <a16:creationId xmlns:a16="http://schemas.microsoft.com/office/drawing/2014/main" id="{6DA0673A-3780-0BD8-83D8-CA29FB84DAA6}"/>
              </a:ext>
            </a:extLst>
          </p:cNvPr>
          <p:cNvSpPr txBox="1"/>
          <p:nvPr/>
        </p:nvSpPr>
        <p:spPr>
          <a:xfrm>
            <a:off x="376172" y="593181"/>
            <a:ext cx="5209003" cy="461665"/>
          </a:xfrm>
          <a:prstGeom prst="rect">
            <a:avLst/>
          </a:prstGeom>
        </p:spPr>
        <p:txBody>
          <a:bodyPr vert="horz" wrap="square" lIns="0" tIns="0" rIns="0" bIns="0" rtlCol="0" anchor="t">
            <a:spAutoFit/>
          </a:bodyPr>
          <a:lstStyle/>
          <a:p>
            <a:pPr marL="0" lvl="1" defTabSz="685784"/>
            <a:r>
              <a:rPr lang="en-GB" sz="3000" kern="0">
                <a:solidFill>
                  <a:srgbClr val="7413DC"/>
                </a:solidFill>
                <a:latin typeface="Nunito Sans Black"/>
                <a:cs typeface="Calibri"/>
              </a:rPr>
              <a:t>POR for Post-Migration</a:t>
            </a:r>
          </a:p>
        </p:txBody>
      </p:sp>
      <p:sp>
        <p:nvSpPr>
          <p:cNvPr id="6" name="TextBox 5">
            <a:extLst>
              <a:ext uri="{FF2B5EF4-FFF2-40B4-BE49-F238E27FC236}">
                <a16:creationId xmlns:a16="http://schemas.microsoft.com/office/drawing/2014/main" id="{1983021B-2DFD-5913-0D69-4315E52A291E}"/>
              </a:ext>
            </a:extLst>
          </p:cNvPr>
          <p:cNvSpPr txBox="1"/>
          <p:nvPr/>
        </p:nvSpPr>
        <p:spPr>
          <a:xfrm>
            <a:off x="376172" y="1801050"/>
            <a:ext cx="5484301" cy="4462760"/>
          </a:xfrm>
          <a:prstGeom prst="rect">
            <a:avLst/>
          </a:prstGeom>
          <a:noFill/>
        </p:spPr>
        <p:txBody>
          <a:bodyPr wrap="square" lIns="91440" tIns="45720" rIns="91440" bIns="45720" anchor="t">
            <a:spAutoFit/>
          </a:bodyPr>
          <a:lstStyle/>
          <a:p>
            <a:pPr marL="9525">
              <a:spcBef>
                <a:spcPts val="600"/>
              </a:spcBef>
              <a:spcAft>
                <a:spcPts val="600"/>
              </a:spcAft>
              <a:buClr>
                <a:srgbClr val="7414DC"/>
              </a:buClr>
              <a:buSzPct val="125000"/>
              <a:defRPr/>
            </a:pPr>
            <a:r>
              <a:rPr lang="en-GB" sz="1800">
                <a:latin typeface="Nunito Sans"/>
                <a:ea typeface="Calibri"/>
                <a:cs typeface="Calibri"/>
              </a:rPr>
              <a:t>POR will be updated, taking effect from go-live of the digital tools, although the wording will be available prior to go-live.</a:t>
            </a:r>
          </a:p>
          <a:p>
            <a:pPr marL="9525">
              <a:spcBef>
                <a:spcPts val="600"/>
              </a:spcBef>
              <a:spcAft>
                <a:spcPts val="600"/>
              </a:spcAft>
              <a:buClr>
                <a:srgbClr val="7414DC"/>
              </a:buClr>
              <a:buSzPct val="125000"/>
              <a:defRPr/>
            </a:pPr>
            <a:r>
              <a:rPr lang="en-GB" sz="1800">
                <a:latin typeface="Nunito Sans"/>
                <a:ea typeface="Calibri"/>
                <a:cs typeface="Calibri"/>
              </a:rPr>
              <a:t>In addition to role title changes, this will primarily mean changes to:</a:t>
            </a:r>
          </a:p>
          <a:p>
            <a:pPr marL="295275" indent="-285750">
              <a:spcBef>
                <a:spcPts val="600"/>
              </a:spcBef>
              <a:spcAft>
                <a:spcPts val="600"/>
              </a:spcAft>
              <a:buClr>
                <a:srgbClr val="7414DC"/>
              </a:buClr>
              <a:buSzPct val="125000"/>
              <a:buFont typeface="Arial" panose="020B0604020202020204" pitchFamily="34" charset="0"/>
              <a:buChar char="•"/>
              <a:defRPr/>
            </a:pPr>
            <a:r>
              <a:rPr lang="en-GB" sz="1800">
                <a:latin typeface="Nunito Sans"/>
                <a:ea typeface="Calibri"/>
                <a:cs typeface="Calibri"/>
              </a:rPr>
              <a:t>Chapter 4</a:t>
            </a:r>
          </a:p>
          <a:p>
            <a:pPr marL="295275" indent="-285750">
              <a:spcBef>
                <a:spcPts val="600"/>
              </a:spcBef>
              <a:spcAft>
                <a:spcPts val="600"/>
              </a:spcAft>
              <a:buClr>
                <a:srgbClr val="7414DC"/>
              </a:buClr>
              <a:buSzPct val="125000"/>
              <a:buFont typeface="Arial" panose="020B0604020202020204" pitchFamily="34" charset="0"/>
              <a:buChar char="•"/>
              <a:defRPr/>
            </a:pPr>
            <a:r>
              <a:rPr lang="en-GB" sz="1800">
                <a:latin typeface="Nunito Sans"/>
                <a:ea typeface="Calibri"/>
                <a:cs typeface="Calibri"/>
              </a:rPr>
              <a:t>Chapter 16 </a:t>
            </a:r>
          </a:p>
          <a:p>
            <a:pPr marL="295275" indent="-285750">
              <a:spcBef>
                <a:spcPts val="600"/>
              </a:spcBef>
              <a:spcAft>
                <a:spcPts val="600"/>
              </a:spcAft>
              <a:buClr>
                <a:srgbClr val="7414DC"/>
              </a:buClr>
              <a:buSzPct val="125000"/>
              <a:buFont typeface="Arial" panose="020B0604020202020204" pitchFamily="34" charset="0"/>
              <a:buChar char="•"/>
              <a:defRPr/>
            </a:pPr>
            <a:r>
              <a:rPr lang="en-GB" sz="1800">
                <a:latin typeface="Nunito Sans"/>
                <a:ea typeface="Calibri"/>
                <a:cs typeface="Calibri"/>
              </a:rPr>
              <a:t>Roles Table replaced by Teams and Accreditations tables</a:t>
            </a:r>
          </a:p>
          <a:p>
            <a:pPr marL="9525">
              <a:spcBef>
                <a:spcPts val="600"/>
              </a:spcBef>
              <a:spcAft>
                <a:spcPts val="600"/>
              </a:spcAft>
              <a:buClr>
                <a:srgbClr val="7414DC"/>
              </a:buClr>
              <a:buSzPct val="125000"/>
              <a:defRPr/>
            </a:pPr>
            <a:r>
              <a:rPr lang="en-GB" sz="1800">
                <a:latin typeface="Nunito Sans"/>
                <a:ea typeface="Calibri"/>
                <a:cs typeface="Calibri"/>
              </a:rPr>
              <a:t>A supplement to the current POR will be issued for use by Early Adopter Counties. We will use feedback from this to generate a final ‘full’ POR edition to apply everywhere from the main ‘go-live’.</a:t>
            </a:r>
          </a:p>
        </p:txBody>
      </p:sp>
      <p:pic>
        <p:nvPicPr>
          <p:cNvPr id="2" name="Picture 1">
            <a:extLst>
              <a:ext uri="{FF2B5EF4-FFF2-40B4-BE49-F238E27FC236}">
                <a16:creationId xmlns:a16="http://schemas.microsoft.com/office/drawing/2014/main" id="{30BBE2FD-D4B4-3A03-CA70-18E88E6D5B4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03680" y="0"/>
            <a:ext cx="6088320" cy="6858000"/>
          </a:xfrm>
          <a:prstGeom prst="rect">
            <a:avLst/>
          </a:prstGeom>
        </p:spPr>
      </p:pic>
    </p:spTree>
    <p:extLst>
      <p:ext uri="{BB962C8B-B14F-4D97-AF65-F5344CB8AC3E}">
        <p14:creationId xmlns:p14="http://schemas.microsoft.com/office/powerpoint/2010/main" val="339525017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Rounded Corners 23">
            <a:extLst>
              <a:ext uri="{FF2B5EF4-FFF2-40B4-BE49-F238E27FC236}">
                <a16:creationId xmlns:a16="http://schemas.microsoft.com/office/drawing/2014/main" id="{6F7047FD-7052-4570-FFDD-F1A3898CEDC8}"/>
              </a:ext>
            </a:extLst>
          </p:cNvPr>
          <p:cNvSpPr/>
          <p:nvPr/>
        </p:nvSpPr>
        <p:spPr>
          <a:xfrm>
            <a:off x="491283" y="1675452"/>
            <a:ext cx="11209434" cy="4939661"/>
          </a:xfrm>
          <a:prstGeom prst="roundRect">
            <a:avLst>
              <a:gd name="adj" fmla="val 4303"/>
            </a:avLst>
          </a:prstGeom>
          <a:no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t"/>
          <a:lstStyle/>
          <a:p>
            <a:pPr algn="ctr"/>
            <a:r>
              <a:rPr lang="en-GB" sz="1800" b="1">
                <a:solidFill>
                  <a:schemeClr val="tx1"/>
                </a:solidFill>
              </a:rPr>
              <a:t>Tasks to complete in your County/Area/Region (Scotland)</a:t>
            </a:r>
          </a:p>
          <a:p>
            <a:pPr>
              <a:spcBef>
                <a:spcPts val="1800"/>
              </a:spcBef>
            </a:pPr>
            <a:r>
              <a:rPr lang="en-GB" sz="1800" b="1">
                <a:solidFill>
                  <a:schemeClr val="tx1"/>
                </a:solidFill>
              </a:rPr>
              <a:t>What must happen:</a:t>
            </a:r>
          </a:p>
          <a:p>
            <a:pPr marL="353695" indent="-342900">
              <a:spcBef>
                <a:spcPts val="600"/>
              </a:spcBef>
              <a:spcAft>
                <a:spcPts val="600"/>
              </a:spcAft>
              <a:buClr>
                <a:srgbClr val="7414DC"/>
              </a:buClr>
              <a:buSzPct val="125000"/>
              <a:buFont typeface="Arial" panose="020B0604020202020204" pitchFamily="34" charset="0"/>
              <a:buChar char="•"/>
              <a:defRPr/>
            </a:pPr>
            <a:r>
              <a:rPr lang="en-GB" sz="1800">
                <a:solidFill>
                  <a:srgbClr val="000000"/>
                </a:solidFill>
              </a:rPr>
              <a:t>All Compass records ready for migration</a:t>
            </a:r>
          </a:p>
          <a:p>
            <a:pPr marL="353695" indent="-342900">
              <a:spcBef>
                <a:spcPts val="600"/>
              </a:spcBef>
              <a:spcAft>
                <a:spcPts val="600"/>
              </a:spcAft>
              <a:buClr>
                <a:srgbClr val="7414DC"/>
              </a:buClr>
              <a:buSzPct val="125000"/>
              <a:buFont typeface="Arial" panose="020B0604020202020204" pitchFamily="34" charset="0"/>
              <a:buChar char="•"/>
              <a:defRPr/>
            </a:pPr>
            <a:r>
              <a:rPr lang="en-GB" sz="1800">
                <a:solidFill>
                  <a:srgbClr val="000000"/>
                </a:solidFill>
              </a:rPr>
              <a:t>Your Go-Live Support Team is ready to start</a:t>
            </a:r>
          </a:p>
          <a:p>
            <a:pPr marL="353695" indent="-342900">
              <a:spcBef>
                <a:spcPts val="600"/>
              </a:spcBef>
              <a:spcAft>
                <a:spcPts val="600"/>
              </a:spcAft>
              <a:buClr>
                <a:srgbClr val="7414DC"/>
              </a:buClr>
              <a:buSzPct val="125000"/>
              <a:buFont typeface="Arial" panose="020B0604020202020204" pitchFamily="34" charset="0"/>
              <a:buChar char="•"/>
              <a:defRPr/>
            </a:pPr>
            <a:r>
              <a:rPr lang="en-GB" sz="1800">
                <a:solidFill>
                  <a:srgbClr val="000000"/>
                </a:solidFill>
              </a:rPr>
              <a:t>Volunteers are aware of the interim processes during Compass freeze and the coming new ways of working</a:t>
            </a:r>
          </a:p>
          <a:p>
            <a:pPr marL="10795">
              <a:spcBef>
                <a:spcPts val="1800"/>
              </a:spcBef>
              <a:spcAft>
                <a:spcPts val="600"/>
              </a:spcAft>
              <a:buClr>
                <a:srgbClr val="7414DC"/>
              </a:buClr>
              <a:buSzPct val="125000"/>
              <a:defRPr/>
            </a:pPr>
            <a:r>
              <a:rPr lang="en-GB" sz="1800" b="1">
                <a:solidFill>
                  <a:srgbClr val="000000"/>
                </a:solidFill>
              </a:rPr>
              <a:t>What should happen:</a:t>
            </a:r>
          </a:p>
          <a:p>
            <a:pPr marL="296545" indent="-285750">
              <a:spcBef>
                <a:spcPts val="600"/>
              </a:spcBef>
              <a:spcAft>
                <a:spcPts val="600"/>
              </a:spcAft>
              <a:buClr>
                <a:srgbClr val="7414DC"/>
              </a:buClr>
              <a:buSzPct val="125000"/>
              <a:buFont typeface="Arial" panose="020B0604020202020204" pitchFamily="34" charset="0"/>
              <a:buChar char="•"/>
              <a:defRPr/>
            </a:pPr>
            <a:r>
              <a:rPr lang="en-GB" sz="1800">
                <a:solidFill>
                  <a:srgbClr val="000000"/>
                </a:solidFill>
              </a:rPr>
              <a:t>Remaining Counties, Districts &amp; Groups informally adopts new teams and titles locally</a:t>
            </a:r>
          </a:p>
          <a:p>
            <a:pPr marL="10795">
              <a:spcBef>
                <a:spcPts val="1800"/>
              </a:spcBef>
              <a:spcAft>
                <a:spcPts val="600"/>
              </a:spcAft>
              <a:buClr>
                <a:srgbClr val="7414DC"/>
              </a:buClr>
              <a:buSzPct val="125000"/>
              <a:defRPr/>
            </a:pPr>
            <a:r>
              <a:rPr lang="en-GB" sz="1800" b="1">
                <a:solidFill>
                  <a:srgbClr val="000000"/>
                </a:solidFill>
              </a:rPr>
              <a:t>What must not happen:</a:t>
            </a:r>
          </a:p>
          <a:p>
            <a:pPr marL="285750" indent="-285750">
              <a:spcBef>
                <a:spcPts val="600"/>
              </a:spcBef>
              <a:spcAft>
                <a:spcPts val="600"/>
              </a:spcAft>
              <a:buClr>
                <a:srgbClr val="7414DC"/>
              </a:buClr>
              <a:buSzPct val="125000"/>
              <a:buFont typeface="Arial" panose="020B0604020202020204" pitchFamily="34" charset="0"/>
              <a:buChar char="•"/>
              <a:defRPr/>
            </a:pPr>
            <a:r>
              <a:rPr lang="en-GB" sz="1800">
                <a:solidFill>
                  <a:srgbClr val="000000"/>
                </a:solidFill>
              </a:rPr>
              <a:t>Volunteers working outside of current rules in POR (E.G. App. Panels, Role training requirements)</a:t>
            </a:r>
          </a:p>
        </p:txBody>
      </p:sp>
      <p:sp>
        <p:nvSpPr>
          <p:cNvPr id="3" name="TextBox 2">
            <a:extLst>
              <a:ext uri="{FF2B5EF4-FFF2-40B4-BE49-F238E27FC236}">
                <a16:creationId xmlns:a16="http://schemas.microsoft.com/office/drawing/2014/main" id="{40EED6E7-1E03-7F77-775C-8B2766E5F423}"/>
              </a:ext>
            </a:extLst>
          </p:cNvPr>
          <p:cNvSpPr txBox="1"/>
          <p:nvPr/>
        </p:nvSpPr>
        <p:spPr>
          <a:xfrm>
            <a:off x="429215" y="591312"/>
            <a:ext cx="7689549" cy="954107"/>
          </a:xfrm>
          <a:prstGeom prst="rect">
            <a:avLst/>
          </a:prstGeom>
          <a:noFill/>
        </p:spPr>
        <p:txBody>
          <a:bodyPr wrap="square" lIns="91440" tIns="45720" rIns="91440" bIns="45720" anchor="t">
            <a:spAutoFit/>
          </a:bodyPr>
          <a:lstStyle/>
          <a:p>
            <a:pPr marL="64770">
              <a:spcBef>
                <a:spcPts val="2145"/>
              </a:spcBef>
            </a:pPr>
            <a:r>
              <a:rPr lang="en-GB" sz="2800" b="1">
                <a:solidFill>
                  <a:srgbClr val="7413DC"/>
                </a:solidFill>
                <a:latin typeface="Nunito Sans Black"/>
                <a:cs typeface="Nunito Sans Black"/>
              </a:rPr>
              <a:t>Preparing for digital tools and processes - For circa. 60 days before Compass freeze</a:t>
            </a:r>
          </a:p>
        </p:txBody>
      </p:sp>
      <p:cxnSp>
        <p:nvCxnSpPr>
          <p:cNvPr id="4" name="Straight Connector 3">
            <a:extLst>
              <a:ext uri="{FF2B5EF4-FFF2-40B4-BE49-F238E27FC236}">
                <a16:creationId xmlns:a16="http://schemas.microsoft.com/office/drawing/2014/main" id="{9F529F51-28A2-C9A6-275D-66F6552F0D94}"/>
              </a:ext>
            </a:extLst>
          </p:cNvPr>
          <p:cNvCxnSpPr/>
          <p:nvPr/>
        </p:nvCxnSpPr>
        <p:spPr>
          <a:xfrm>
            <a:off x="491283" y="2153478"/>
            <a:ext cx="1120943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0075510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3">
            <a:extLst>
              <a:ext uri="{FF2B5EF4-FFF2-40B4-BE49-F238E27FC236}">
                <a16:creationId xmlns:a16="http://schemas.microsoft.com/office/drawing/2014/main" id="{F0E78806-A03B-0FBE-97E3-82CBD067D0C8}"/>
              </a:ext>
            </a:extLst>
          </p:cNvPr>
          <p:cNvSpPr txBox="1">
            <a:spLocks/>
          </p:cNvSpPr>
          <p:nvPr/>
        </p:nvSpPr>
        <p:spPr>
          <a:xfrm>
            <a:off x="591269" y="5103719"/>
            <a:ext cx="9529763" cy="1025281"/>
          </a:xfrm>
          <a:prstGeom prst="rect">
            <a:avLst/>
          </a:prstGeom>
        </p:spPr>
        <p:txBody>
          <a:bodyPr vert="horz" lIns="0" tIns="0" rIns="0" bIns="0" rtlCol="0" anchor="t">
            <a:normAutofit/>
          </a:bodyPr>
          <a:lstStyle>
            <a:lvl1pPr marL="10800" indent="0" eaLnBrk="1" hangingPunct="1">
              <a:buClr>
                <a:schemeClr val="tx2"/>
              </a:buClr>
              <a:buSzPct val="125000"/>
              <a:buFont typeface="Arial" panose="020B0604020202020204" pitchFamily="34" charset="0"/>
              <a:buNone/>
              <a:tabLst/>
              <a:defRPr lang="en-US" sz="4050" b="0" i="0" kern="1200" spc="-53" smtClean="0">
                <a:solidFill>
                  <a:srgbClr val="FFFFFF"/>
                </a:solidFill>
                <a:latin typeface="Nunito Sans Black" charset="0"/>
                <a:ea typeface="Nunito Sans Black" charset="0"/>
                <a:cs typeface="Nunito Sans Black" charset="0"/>
              </a:defRPr>
            </a:lvl1pPr>
            <a:lvl2pPr marL="0" indent="0" algn="l" defTabSz="685800" rtl="0" eaLnBrk="1" latinLnBrk="0" hangingPunct="1">
              <a:lnSpc>
                <a:spcPct val="100000"/>
              </a:lnSpc>
              <a:spcBef>
                <a:spcPts val="90"/>
              </a:spcBef>
              <a:buClr>
                <a:schemeClr val="tx2"/>
              </a:buClr>
              <a:buSzPct val="125000"/>
              <a:buFont typeface="Arial" panose="020B0604020202020204" pitchFamily="34" charset="0"/>
              <a:buNone/>
              <a:tabLst/>
              <a:defRPr lang="en-US" sz="2550" b="0" i="0" kern="1200" spc="-45" dirty="0" smtClean="0">
                <a:solidFill>
                  <a:srgbClr val="FFFFFF"/>
                </a:solidFill>
                <a:latin typeface="Nunito Sans" charset="0"/>
                <a:ea typeface="Nunito Sans" charset="0"/>
                <a:cs typeface="Nunito Sans" charset="0"/>
              </a:defRPr>
            </a:lvl2pPr>
            <a:lvl3pPr marL="9525" indent="-122400" algn="l" defTabSz="685800" rtl="0" eaLnBrk="1" latinLnBrk="0" hangingPunct="1">
              <a:lnSpc>
                <a:spcPct val="100000"/>
              </a:lnSpc>
              <a:spcBef>
                <a:spcPts val="90"/>
              </a:spcBef>
              <a:buClr>
                <a:schemeClr val="tx1"/>
              </a:buClr>
              <a:buSzPct val="125000"/>
              <a:buFont typeface="Arial" panose="020B0604020202020204" pitchFamily="34" charset="0"/>
              <a:buChar char="•"/>
              <a:tabLst/>
              <a:defRPr lang="en-US" sz="2550" b="0" i="0" kern="1200" spc="-45" dirty="0" smtClean="0">
                <a:solidFill>
                  <a:srgbClr val="FFFFFF"/>
                </a:solidFill>
                <a:latin typeface="Nunito Sans" charset="0"/>
                <a:ea typeface="Nunito Sans" charset="0"/>
                <a:cs typeface="Nunito Sans" charset="0"/>
              </a:defRPr>
            </a:lvl3pPr>
            <a:lvl4pPr marL="9525" indent="-122400" algn="l" defTabSz="685800" rtl="0" eaLnBrk="1" latinLnBrk="0" hangingPunct="1">
              <a:lnSpc>
                <a:spcPct val="100000"/>
              </a:lnSpc>
              <a:spcBef>
                <a:spcPts val="90"/>
              </a:spcBef>
              <a:buClr>
                <a:schemeClr val="tx1"/>
              </a:buClr>
              <a:buSzPct val="125000"/>
              <a:buFont typeface="Arial" panose="020B0604020202020204" pitchFamily="34" charset="0"/>
              <a:buChar char="•"/>
              <a:tabLst/>
              <a:defRPr lang="en-US" sz="2550" b="0" i="0" kern="1200" spc="-45" dirty="0" smtClean="0">
                <a:solidFill>
                  <a:srgbClr val="FFFFFF"/>
                </a:solidFill>
                <a:latin typeface="Nunito Sans" charset="0"/>
                <a:ea typeface="Nunito Sans" charset="0"/>
                <a:cs typeface="Nunito Sans" charset="0"/>
              </a:defRPr>
            </a:lvl4pPr>
            <a:lvl5pPr marL="9525" indent="-122400" algn="l" defTabSz="685800" rtl="0" eaLnBrk="1" latinLnBrk="0" hangingPunct="1">
              <a:lnSpc>
                <a:spcPct val="100000"/>
              </a:lnSpc>
              <a:spcBef>
                <a:spcPts val="90"/>
              </a:spcBef>
              <a:buClr>
                <a:schemeClr val="tx2"/>
              </a:buClr>
              <a:buSzPct val="125000"/>
              <a:buFont typeface="Arial" panose="020B0604020202020204" pitchFamily="34" charset="0"/>
              <a:buChar char="•"/>
              <a:tabLst/>
              <a:defRPr lang="en-US" sz="2550" b="0" i="0" kern="1200" spc="-45" dirty="0">
                <a:solidFill>
                  <a:srgbClr val="FFFFFF"/>
                </a:solidFill>
                <a:latin typeface="Nunito Sans" charset="0"/>
                <a:ea typeface="Nunito Sans" charset="0"/>
                <a:cs typeface="Nunito Sans" charset="0"/>
              </a:defRPr>
            </a:lvl5pPr>
            <a:lvl6pPr marL="1714500" eaLnBrk="1" hangingPunct="1">
              <a:defRPr>
                <a:latin typeface="+mn-lt"/>
                <a:ea typeface="+mn-ea"/>
                <a:cs typeface="+mn-cs"/>
              </a:defRPr>
            </a:lvl6pPr>
            <a:lvl7pPr marL="2057400" eaLnBrk="1" hangingPunct="1">
              <a:defRPr>
                <a:latin typeface="+mn-lt"/>
                <a:ea typeface="+mn-ea"/>
                <a:cs typeface="+mn-cs"/>
              </a:defRPr>
            </a:lvl7pPr>
            <a:lvl8pPr marL="2400300" eaLnBrk="1" hangingPunct="1">
              <a:defRPr>
                <a:latin typeface="+mn-lt"/>
                <a:ea typeface="+mn-ea"/>
                <a:cs typeface="+mn-cs"/>
              </a:defRPr>
            </a:lvl8pPr>
            <a:lvl9pPr marL="2743200" eaLnBrk="1" hangingPunct="1">
              <a:defRPr>
                <a:latin typeface="+mn-lt"/>
                <a:ea typeface="+mn-ea"/>
                <a:cs typeface="+mn-cs"/>
              </a:defRPr>
            </a:lvl9pPr>
          </a:lstStyle>
          <a:p>
            <a:pPr marL="10795" defTabSz="914400"/>
            <a:r>
              <a:rPr lang="en-US">
                <a:solidFill>
                  <a:schemeClr val="tx2"/>
                </a:solidFill>
              </a:rPr>
              <a:t>Any Questions?</a:t>
            </a:r>
          </a:p>
        </p:txBody>
      </p:sp>
      <p:pic>
        <p:nvPicPr>
          <p:cNvPr id="3" name="Graphic 2" descr="Thought bubble outline">
            <a:extLst>
              <a:ext uri="{FF2B5EF4-FFF2-40B4-BE49-F238E27FC236}">
                <a16:creationId xmlns:a16="http://schemas.microsoft.com/office/drawing/2014/main" id="{CCCB41DA-79BD-0D05-4368-0E61B5A9AD5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053111" y="2805223"/>
            <a:ext cx="2700000" cy="2700000"/>
          </a:xfrm>
          <a:prstGeom prst="rect">
            <a:avLst/>
          </a:prstGeom>
        </p:spPr>
      </p:pic>
      <p:pic>
        <p:nvPicPr>
          <p:cNvPr id="8" name="Graphic 7" descr="Lightbulb and gear outline">
            <a:extLst>
              <a:ext uri="{FF2B5EF4-FFF2-40B4-BE49-F238E27FC236}">
                <a16:creationId xmlns:a16="http://schemas.microsoft.com/office/drawing/2014/main" id="{F561D2E0-CE73-0719-9B77-E9FA5B7C703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335190" y="1079802"/>
            <a:ext cx="2700000" cy="2700000"/>
          </a:xfrm>
          <a:prstGeom prst="rect">
            <a:avLst/>
          </a:prstGeom>
        </p:spPr>
      </p:pic>
      <p:pic>
        <p:nvPicPr>
          <p:cNvPr id="10" name="Graphic 9" descr="Chat bubble outline">
            <a:extLst>
              <a:ext uri="{FF2B5EF4-FFF2-40B4-BE49-F238E27FC236}">
                <a16:creationId xmlns:a16="http://schemas.microsoft.com/office/drawing/2014/main" id="{969CDB01-52C8-EE15-65C3-FDDA999CF71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353011" y="1138510"/>
            <a:ext cx="2700000" cy="2700000"/>
          </a:xfrm>
          <a:prstGeom prst="rect">
            <a:avLst/>
          </a:prstGeom>
        </p:spPr>
      </p:pic>
    </p:spTree>
    <p:extLst>
      <p:ext uri="{BB962C8B-B14F-4D97-AF65-F5344CB8AC3E}">
        <p14:creationId xmlns:p14="http://schemas.microsoft.com/office/powerpoint/2010/main" val="243972975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3">
            <a:extLst>
              <a:ext uri="{FF2B5EF4-FFF2-40B4-BE49-F238E27FC236}">
                <a16:creationId xmlns:a16="http://schemas.microsoft.com/office/drawing/2014/main" id="{F0E78806-A03B-0FBE-97E3-82CBD067D0C8}"/>
              </a:ext>
            </a:extLst>
          </p:cNvPr>
          <p:cNvSpPr txBox="1">
            <a:spLocks/>
          </p:cNvSpPr>
          <p:nvPr/>
        </p:nvSpPr>
        <p:spPr>
          <a:xfrm>
            <a:off x="752809" y="4341458"/>
            <a:ext cx="9529763" cy="1025281"/>
          </a:xfrm>
          <a:prstGeom prst="rect">
            <a:avLst/>
          </a:prstGeom>
        </p:spPr>
        <p:txBody>
          <a:bodyPr vert="horz" lIns="0" tIns="0" rIns="0" bIns="0" rtlCol="0" anchor="t">
            <a:normAutofit/>
          </a:bodyPr>
          <a:lstStyle>
            <a:lvl1pPr marL="10800" indent="0" eaLnBrk="1" hangingPunct="1">
              <a:buClr>
                <a:schemeClr val="tx2"/>
              </a:buClr>
              <a:buSzPct val="125000"/>
              <a:buFont typeface="Arial" panose="020B0604020202020204" pitchFamily="34" charset="0"/>
              <a:buNone/>
              <a:tabLst/>
              <a:defRPr lang="en-US" sz="4050" b="0" i="0" kern="1200" spc="-53" smtClean="0">
                <a:solidFill>
                  <a:srgbClr val="FFFFFF"/>
                </a:solidFill>
                <a:latin typeface="Nunito Sans Black" charset="0"/>
                <a:ea typeface="Nunito Sans Black" charset="0"/>
                <a:cs typeface="Nunito Sans Black" charset="0"/>
              </a:defRPr>
            </a:lvl1pPr>
            <a:lvl2pPr marL="0" indent="0" algn="l" defTabSz="685800" rtl="0" eaLnBrk="1" latinLnBrk="0" hangingPunct="1">
              <a:lnSpc>
                <a:spcPct val="100000"/>
              </a:lnSpc>
              <a:spcBef>
                <a:spcPts val="90"/>
              </a:spcBef>
              <a:buClr>
                <a:schemeClr val="tx2"/>
              </a:buClr>
              <a:buSzPct val="125000"/>
              <a:buFont typeface="Arial" panose="020B0604020202020204" pitchFamily="34" charset="0"/>
              <a:buNone/>
              <a:tabLst/>
              <a:defRPr lang="en-US" sz="2550" b="0" i="0" kern="1200" spc="-45" dirty="0" smtClean="0">
                <a:solidFill>
                  <a:srgbClr val="FFFFFF"/>
                </a:solidFill>
                <a:latin typeface="Nunito Sans" charset="0"/>
                <a:ea typeface="Nunito Sans" charset="0"/>
                <a:cs typeface="Nunito Sans" charset="0"/>
              </a:defRPr>
            </a:lvl2pPr>
            <a:lvl3pPr marL="9525" indent="-122400" algn="l" defTabSz="685800" rtl="0" eaLnBrk="1" latinLnBrk="0" hangingPunct="1">
              <a:lnSpc>
                <a:spcPct val="100000"/>
              </a:lnSpc>
              <a:spcBef>
                <a:spcPts val="90"/>
              </a:spcBef>
              <a:buClr>
                <a:schemeClr val="tx1"/>
              </a:buClr>
              <a:buSzPct val="125000"/>
              <a:buFont typeface="Arial" panose="020B0604020202020204" pitchFamily="34" charset="0"/>
              <a:buChar char="•"/>
              <a:tabLst/>
              <a:defRPr lang="en-US" sz="2550" b="0" i="0" kern="1200" spc="-45" dirty="0" smtClean="0">
                <a:solidFill>
                  <a:srgbClr val="FFFFFF"/>
                </a:solidFill>
                <a:latin typeface="Nunito Sans" charset="0"/>
                <a:ea typeface="Nunito Sans" charset="0"/>
                <a:cs typeface="Nunito Sans" charset="0"/>
              </a:defRPr>
            </a:lvl3pPr>
            <a:lvl4pPr marL="9525" indent="-122400" algn="l" defTabSz="685800" rtl="0" eaLnBrk="1" latinLnBrk="0" hangingPunct="1">
              <a:lnSpc>
                <a:spcPct val="100000"/>
              </a:lnSpc>
              <a:spcBef>
                <a:spcPts val="90"/>
              </a:spcBef>
              <a:buClr>
                <a:schemeClr val="tx1"/>
              </a:buClr>
              <a:buSzPct val="125000"/>
              <a:buFont typeface="Arial" panose="020B0604020202020204" pitchFamily="34" charset="0"/>
              <a:buChar char="•"/>
              <a:tabLst/>
              <a:defRPr lang="en-US" sz="2550" b="0" i="0" kern="1200" spc="-45" dirty="0" smtClean="0">
                <a:solidFill>
                  <a:srgbClr val="FFFFFF"/>
                </a:solidFill>
                <a:latin typeface="Nunito Sans" charset="0"/>
                <a:ea typeface="Nunito Sans" charset="0"/>
                <a:cs typeface="Nunito Sans" charset="0"/>
              </a:defRPr>
            </a:lvl4pPr>
            <a:lvl5pPr marL="9525" indent="-122400" algn="l" defTabSz="685800" rtl="0" eaLnBrk="1" latinLnBrk="0" hangingPunct="1">
              <a:lnSpc>
                <a:spcPct val="100000"/>
              </a:lnSpc>
              <a:spcBef>
                <a:spcPts val="90"/>
              </a:spcBef>
              <a:buClr>
                <a:schemeClr val="tx2"/>
              </a:buClr>
              <a:buSzPct val="125000"/>
              <a:buFont typeface="Arial" panose="020B0604020202020204" pitchFamily="34" charset="0"/>
              <a:buChar char="•"/>
              <a:tabLst/>
              <a:defRPr lang="en-US" sz="2550" b="0" i="0" kern="1200" spc="-45" dirty="0">
                <a:solidFill>
                  <a:srgbClr val="FFFFFF"/>
                </a:solidFill>
                <a:latin typeface="Nunito Sans" charset="0"/>
                <a:ea typeface="Nunito Sans" charset="0"/>
                <a:cs typeface="Nunito Sans" charset="0"/>
              </a:defRPr>
            </a:lvl5pPr>
            <a:lvl6pPr marL="1714500" eaLnBrk="1" hangingPunct="1">
              <a:defRPr>
                <a:latin typeface="+mn-lt"/>
                <a:ea typeface="+mn-ea"/>
                <a:cs typeface="+mn-cs"/>
              </a:defRPr>
            </a:lvl6pPr>
            <a:lvl7pPr marL="2057400" eaLnBrk="1" hangingPunct="1">
              <a:defRPr>
                <a:latin typeface="+mn-lt"/>
                <a:ea typeface="+mn-ea"/>
                <a:cs typeface="+mn-cs"/>
              </a:defRPr>
            </a:lvl7pPr>
            <a:lvl8pPr marL="2400300" eaLnBrk="1" hangingPunct="1">
              <a:defRPr>
                <a:latin typeface="+mn-lt"/>
                <a:ea typeface="+mn-ea"/>
                <a:cs typeface="+mn-cs"/>
              </a:defRPr>
            </a:lvl8pPr>
            <a:lvl9pPr marL="2743200" eaLnBrk="1" hangingPunct="1">
              <a:defRPr>
                <a:latin typeface="+mn-lt"/>
                <a:ea typeface="+mn-ea"/>
                <a:cs typeface="+mn-cs"/>
              </a:defRPr>
            </a:lvl9pPr>
          </a:lstStyle>
          <a:p>
            <a:pPr marL="10795" defTabSz="914400"/>
            <a:r>
              <a:rPr lang="en-US">
                <a:latin typeface="Nunito Sans Black"/>
              </a:rPr>
              <a:t>Next Steps</a:t>
            </a:r>
            <a:endParaRPr lang="en-US"/>
          </a:p>
        </p:txBody>
      </p:sp>
      <p:pic>
        <p:nvPicPr>
          <p:cNvPr id="3" name="Graphic 2" descr="Business Growth outline">
            <a:extLst>
              <a:ext uri="{FF2B5EF4-FFF2-40B4-BE49-F238E27FC236}">
                <a16:creationId xmlns:a16="http://schemas.microsoft.com/office/drawing/2014/main" id="{98C9BE0E-C6B0-4532-6FF0-4B3ACFE566D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927684" y="1411051"/>
            <a:ext cx="2700000" cy="2700000"/>
          </a:xfrm>
          <a:prstGeom prst="rect">
            <a:avLst/>
          </a:prstGeom>
        </p:spPr>
      </p:pic>
      <p:pic>
        <p:nvPicPr>
          <p:cNvPr id="12" name="Graphic 11" descr="Aspiration outline">
            <a:extLst>
              <a:ext uri="{FF2B5EF4-FFF2-40B4-BE49-F238E27FC236}">
                <a16:creationId xmlns:a16="http://schemas.microsoft.com/office/drawing/2014/main" id="{B4D33C0C-DA3C-2397-9760-6CE3E0E7CD3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844590" y="3263226"/>
            <a:ext cx="2700000" cy="2700000"/>
          </a:xfrm>
          <a:prstGeom prst="rect">
            <a:avLst/>
          </a:prstGeom>
        </p:spPr>
      </p:pic>
    </p:spTree>
    <p:extLst>
      <p:ext uri="{BB962C8B-B14F-4D97-AF65-F5344CB8AC3E}">
        <p14:creationId xmlns:p14="http://schemas.microsoft.com/office/powerpoint/2010/main" val="36665272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3">
            <a:extLst>
              <a:ext uri="{FF2B5EF4-FFF2-40B4-BE49-F238E27FC236}">
                <a16:creationId xmlns:a16="http://schemas.microsoft.com/office/drawing/2014/main" id="{F0E78806-A03B-0FBE-97E3-82CBD067D0C8}"/>
              </a:ext>
            </a:extLst>
          </p:cNvPr>
          <p:cNvSpPr txBox="1">
            <a:spLocks/>
          </p:cNvSpPr>
          <p:nvPr/>
        </p:nvSpPr>
        <p:spPr>
          <a:xfrm>
            <a:off x="752809" y="4341458"/>
            <a:ext cx="7562930" cy="1025281"/>
          </a:xfrm>
          <a:prstGeom prst="rect">
            <a:avLst/>
          </a:prstGeom>
        </p:spPr>
        <p:txBody>
          <a:bodyPr vert="horz" lIns="0" tIns="0" rIns="0" bIns="0" rtlCol="0" anchor="t">
            <a:normAutofit fontScale="92500" lnSpcReduction="20000"/>
          </a:bodyPr>
          <a:lstStyle>
            <a:lvl1pPr marL="10800" indent="0" eaLnBrk="1" hangingPunct="1">
              <a:buClr>
                <a:schemeClr val="tx2"/>
              </a:buClr>
              <a:buSzPct val="125000"/>
              <a:buFont typeface="Arial" panose="020B0604020202020204" pitchFamily="34" charset="0"/>
              <a:buNone/>
              <a:tabLst/>
              <a:defRPr lang="en-US" sz="4050" b="0" i="0" kern="1200" spc="-53" smtClean="0">
                <a:solidFill>
                  <a:srgbClr val="FFFFFF"/>
                </a:solidFill>
                <a:latin typeface="Nunito Sans Black" charset="0"/>
                <a:ea typeface="Nunito Sans Black" charset="0"/>
                <a:cs typeface="Nunito Sans Black" charset="0"/>
              </a:defRPr>
            </a:lvl1pPr>
            <a:lvl2pPr marL="0" indent="0" algn="l" defTabSz="685800" rtl="0" eaLnBrk="1" latinLnBrk="0" hangingPunct="1">
              <a:lnSpc>
                <a:spcPct val="100000"/>
              </a:lnSpc>
              <a:spcBef>
                <a:spcPts val="90"/>
              </a:spcBef>
              <a:buClr>
                <a:schemeClr val="tx2"/>
              </a:buClr>
              <a:buSzPct val="125000"/>
              <a:buFont typeface="Arial" panose="020B0604020202020204" pitchFamily="34" charset="0"/>
              <a:buNone/>
              <a:tabLst/>
              <a:defRPr lang="en-US" sz="2550" b="0" i="0" kern="1200" spc="-45" dirty="0" smtClean="0">
                <a:solidFill>
                  <a:srgbClr val="FFFFFF"/>
                </a:solidFill>
                <a:latin typeface="Nunito Sans" charset="0"/>
                <a:ea typeface="Nunito Sans" charset="0"/>
                <a:cs typeface="Nunito Sans" charset="0"/>
              </a:defRPr>
            </a:lvl2pPr>
            <a:lvl3pPr marL="9525" indent="-122400" algn="l" defTabSz="685800" rtl="0" eaLnBrk="1" latinLnBrk="0" hangingPunct="1">
              <a:lnSpc>
                <a:spcPct val="100000"/>
              </a:lnSpc>
              <a:spcBef>
                <a:spcPts val="90"/>
              </a:spcBef>
              <a:buClr>
                <a:schemeClr val="tx1"/>
              </a:buClr>
              <a:buSzPct val="125000"/>
              <a:buFont typeface="Arial" panose="020B0604020202020204" pitchFamily="34" charset="0"/>
              <a:buChar char="•"/>
              <a:tabLst/>
              <a:defRPr lang="en-US" sz="2550" b="0" i="0" kern="1200" spc="-45" dirty="0" smtClean="0">
                <a:solidFill>
                  <a:srgbClr val="FFFFFF"/>
                </a:solidFill>
                <a:latin typeface="Nunito Sans" charset="0"/>
                <a:ea typeface="Nunito Sans" charset="0"/>
                <a:cs typeface="Nunito Sans" charset="0"/>
              </a:defRPr>
            </a:lvl3pPr>
            <a:lvl4pPr marL="9525" indent="-122400" algn="l" defTabSz="685800" rtl="0" eaLnBrk="1" latinLnBrk="0" hangingPunct="1">
              <a:lnSpc>
                <a:spcPct val="100000"/>
              </a:lnSpc>
              <a:spcBef>
                <a:spcPts val="90"/>
              </a:spcBef>
              <a:buClr>
                <a:schemeClr val="tx1"/>
              </a:buClr>
              <a:buSzPct val="125000"/>
              <a:buFont typeface="Arial" panose="020B0604020202020204" pitchFamily="34" charset="0"/>
              <a:buChar char="•"/>
              <a:tabLst/>
              <a:defRPr lang="en-US" sz="2550" b="0" i="0" kern="1200" spc="-45" dirty="0" smtClean="0">
                <a:solidFill>
                  <a:srgbClr val="FFFFFF"/>
                </a:solidFill>
                <a:latin typeface="Nunito Sans" charset="0"/>
                <a:ea typeface="Nunito Sans" charset="0"/>
                <a:cs typeface="Nunito Sans" charset="0"/>
              </a:defRPr>
            </a:lvl4pPr>
            <a:lvl5pPr marL="9525" indent="-122400" algn="l" defTabSz="685800" rtl="0" eaLnBrk="1" latinLnBrk="0" hangingPunct="1">
              <a:lnSpc>
                <a:spcPct val="100000"/>
              </a:lnSpc>
              <a:spcBef>
                <a:spcPts val="90"/>
              </a:spcBef>
              <a:buClr>
                <a:schemeClr val="tx2"/>
              </a:buClr>
              <a:buSzPct val="125000"/>
              <a:buFont typeface="Arial" panose="020B0604020202020204" pitchFamily="34" charset="0"/>
              <a:buChar char="•"/>
              <a:tabLst/>
              <a:defRPr lang="en-US" sz="2550" b="0" i="0" kern="1200" spc="-45" dirty="0">
                <a:solidFill>
                  <a:srgbClr val="FFFFFF"/>
                </a:solidFill>
                <a:latin typeface="Nunito Sans" charset="0"/>
                <a:ea typeface="Nunito Sans" charset="0"/>
                <a:cs typeface="Nunito Sans" charset="0"/>
              </a:defRPr>
            </a:lvl5pPr>
            <a:lvl6pPr marL="1714500" eaLnBrk="1" hangingPunct="1">
              <a:defRPr>
                <a:latin typeface="+mn-lt"/>
                <a:ea typeface="+mn-ea"/>
                <a:cs typeface="+mn-cs"/>
              </a:defRPr>
            </a:lvl6pPr>
            <a:lvl7pPr marL="2057400" eaLnBrk="1" hangingPunct="1">
              <a:defRPr>
                <a:latin typeface="+mn-lt"/>
                <a:ea typeface="+mn-ea"/>
                <a:cs typeface="+mn-cs"/>
              </a:defRPr>
            </a:lvl7pPr>
            <a:lvl8pPr marL="2400300" eaLnBrk="1" hangingPunct="1">
              <a:defRPr>
                <a:latin typeface="+mn-lt"/>
                <a:ea typeface="+mn-ea"/>
                <a:cs typeface="+mn-cs"/>
              </a:defRPr>
            </a:lvl8pPr>
            <a:lvl9pPr marL="2743200" eaLnBrk="1" hangingPunct="1">
              <a:defRPr>
                <a:latin typeface="+mn-lt"/>
                <a:ea typeface="+mn-ea"/>
                <a:cs typeface="+mn-cs"/>
              </a:defRPr>
            </a:lvl9pPr>
          </a:lstStyle>
          <a:p>
            <a:pPr marL="10795" defTabSz="914400"/>
            <a:r>
              <a:rPr lang="en-US">
                <a:latin typeface="Nunito Sans Black"/>
              </a:rPr>
              <a:t>Volunteer Experience - Roadmap for Change</a:t>
            </a:r>
            <a:endParaRPr lang="en-US"/>
          </a:p>
        </p:txBody>
      </p:sp>
    </p:spTree>
    <p:extLst>
      <p:ext uri="{BB962C8B-B14F-4D97-AF65-F5344CB8AC3E}">
        <p14:creationId xmlns:p14="http://schemas.microsoft.com/office/powerpoint/2010/main" val="334427487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5">
            <a:extLst>
              <a:ext uri="{FF2B5EF4-FFF2-40B4-BE49-F238E27FC236}">
                <a16:creationId xmlns:a16="http://schemas.microsoft.com/office/drawing/2014/main" id="{070DC908-3191-58D8-6655-620E2932D20E}"/>
              </a:ext>
            </a:extLst>
          </p:cNvPr>
          <p:cNvSpPr txBox="1"/>
          <p:nvPr/>
        </p:nvSpPr>
        <p:spPr>
          <a:xfrm>
            <a:off x="471070" y="936709"/>
            <a:ext cx="5432917" cy="461665"/>
          </a:xfrm>
          <a:prstGeom prst="rect">
            <a:avLst/>
          </a:prstGeom>
        </p:spPr>
        <p:txBody>
          <a:bodyPr vert="horz" wrap="square" lIns="0" tIns="0" rIns="0" bIns="0" rtlCol="0" anchor="t">
            <a:spAutoFit/>
          </a:bodyPr>
          <a:lstStyle/>
          <a:p>
            <a:pPr marL="0" lvl="1" defTabSz="685784"/>
            <a:r>
              <a:rPr lang="en-GB" sz="3000" kern="0">
                <a:solidFill>
                  <a:srgbClr val="7413DC"/>
                </a:solidFill>
                <a:latin typeface="Nunito Sans Black"/>
                <a:cs typeface="Calibri"/>
              </a:rPr>
              <a:t>What we’re doing:</a:t>
            </a:r>
            <a:endParaRPr lang="en-US"/>
          </a:p>
        </p:txBody>
      </p:sp>
      <p:sp>
        <p:nvSpPr>
          <p:cNvPr id="2" name="TextBox 1">
            <a:extLst>
              <a:ext uri="{FF2B5EF4-FFF2-40B4-BE49-F238E27FC236}">
                <a16:creationId xmlns:a16="http://schemas.microsoft.com/office/drawing/2014/main" id="{CA3FB270-3770-4FAD-EEB0-18799BC09A20}"/>
              </a:ext>
            </a:extLst>
          </p:cNvPr>
          <p:cNvSpPr txBox="1"/>
          <p:nvPr/>
        </p:nvSpPr>
        <p:spPr>
          <a:xfrm>
            <a:off x="358487" y="2328778"/>
            <a:ext cx="5432917" cy="3239348"/>
          </a:xfrm>
          <a:prstGeom prst="rect">
            <a:avLst/>
          </a:prstGeom>
          <a:noFill/>
        </p:spPr>
        <p:txBody>
          <a:bodyPr wrap="square" lIns="68580" tIns="34290" rIns="68580" bIns="34290" rtlCol="0" anchor="ctr">
            <a:spAutoFit/>
          </a:bodyPr>
          <a:lstStyle/>
          <a:p>
            <a:pPr marL="356870" indent="-347345">
              <a:spcBef>
                <a:spcPts val="1200"/>
              </a:spcBef>
              <a:spcAft>
                <a:spcPts val="1200"/>
              </a:spcAft>
              <a:buClr>
                <a:srgbClr val="7414DC"/>
              </a:buClr>
              <a:buSzPct val="125000"/>
              <a:buFont typeface="Arial" panose="020B0604020202020204" pitchFamily="34" charset="0"/>
              <a:buChar char="•"/>
            </a:pPr>
            <a:r>
              <a:rPr lang="en-GB" sz="1800">
                <a:latin typeface="Nunito Sans"/>
              </a:rPr>
              <a:t>Sharing webinar dates and building content</a:t>
            </a:r>
          </a:p>
          <a:p>
            <a:pPr marL="356870" indent="-347345">
              <a:spcBef>
                <a:spcPts val="1200"/>
              </a:spcBef>
              <a:spcAft>
                <a:spcPts val="1200"/>
              </a:spcAft>
              <a:buClr>
                <a:srgbClr val="7414DC"/>
              </a:buClr>
              <a:buSzPct val="125000"/>
              <a:buFont typeface="Arial" panose="020B0604020202020204" pitchFamily="34" charset="0"/>
              <a:buChar char="•"/>
            </a:pPr>
            <a:r>
              <a:rPr lang="en-GB" sz="1800">
                <a:latin typeface="Nunito Sans"/>
              </a:rPr>
              <a:t>Producing new videos to support understanding of Volunteer Experience changes</a:t>
            </a:r>
          </a:p>
          <a:p>
            <a:pPr marL="356870" indent="-347345">
              <a:spcBef>
                <a:spcPts val="1200"/>
              </a:spcBef>
              <a:spcAft>
                <a:spcPts val="1200"/>
              </a:spcAft>
              <a:buClr>
                <a:srgbClr val="7414DC"/>
              </a:buClr>
              <a:buSzPct val="125000"/>
              <a:buFont typeface="Arial" panose="020B0604020202020204" pitchFamily="34" charset="0"/>
              <a:buChar char="•"/>
            </a:pPr>
            <a:r>
              <a:rPr lang="en-GB" sz="1800">
                <a:latin typeface="Nunito Sans"/>
              </a:rPr>
              <a:t>Sharing Go-Live Support Team tasks</a:t>
            </a:r>
          </a:p>
          <a:p>
            <a:pPr marL="356870" indent="-347345">
              <a:spcBef>
                <a:spcPts val="1200"/>
              </a:spcBef>
              <a:spcAft>
                <a:spcPts val="1200"/>
              </a:spcAft>
              <a:buClr>
                <a:srgbClr val="7414DC"/>
              </a:buClr>
              <a:buSzPct val="125000"/>
              <a:buFont typeface="Arial" panose="020B0604020202020204" pitchFamily="34" charset="0"/>
              <a:buChar char="•"/>
            </a:pPr>
            <a:r>
              <a:rPr lang="en-GB" sz="1800">
                <a:latin typeface="Nunito Sans"/>
              </a:rPr>
              <a:t>Sharing new readiness webpages </a:t>
            </a:r>
          </a:p>
          <a:p>
            <a:pPr marL="356870" indent="-347345">
              <a:spcBef>
                <a:spcPts val="1200"/>
              </a:spcBef>
              <a:spcAft>
                <a:spcPts val="1200"/>
              </a:spcAft>
              <a:buClr>
                <a:srgbClr val="7414DC"/>
              </a:buClr>
              <a:buSzPct val="125000"/>
              <a:buFont typeface="Arial" panose="020B0604020202020204" pitchFamily="34" charset="0"/>
              <a:buChar char="•"/>
            </a:pPr>
            <a:r>
              <a:rPr lang="en-GB" sz="1800">
                <a:latin typeface="Nunito Sans"/>
              </a:rPr>
              <a:t>Preparing to walk through the next two phases at next month’s TL Call</a:t>
            </a:r>
          </a:p>
        </p:txBody>
      </p:sp>
      <p:cxnSp>
        <p:nvCxnSpPr>
          <p:cNvPr id="3" name="Straight Connector 2">
            <a:extLst>
              <a:ext uri="{FF2B5EF4-FFF2-40B4-BE49-F238E27FC236}">
                <a16:creationId xmlns:a16="http://schemas.microsoft.com/office/drawing/2014/main" id="{0FACBB8F-093A-1F87-1FC5-018802DA1E22}"/>
              </a:ext>
            </a:extLst>
          </p:cNvPr>
          <p:cNvCxnSpPr>
            <a:cxnSpLocks/>
          </p:cNvCxnSpPr>
          <p:nvPr/>
        </p:nvCxnSpPr>
        <p:spPr>
          <a:xfrm>
            <a:off x="6096000" y="0"/>
            <a:ext cx="0" cy="6858000"/>
          </a:xfrm>
          <a:prstGeom prst="line">
            <a:avLst/>
          </a:prstGeom>
          <a:ln w="12700">
            <a:solidFill>
              <a:srgbClr val="7414DC"/>
            </a:solidFill>
            <a:prstDash val="solid"/>
          </a:ln>
        </p:spPr>
        <p:style>
          <a:lnRef idx="1">
            <a:schemeClr val="accent4"/>
          </a:lnRef>
          <a:fillRef idx="0">
            <a:schemeClr val="accent4"/>
          </a:fillRef>
          <a:effectRef idx="0">
            <a:schemeClr val="accent4"/>
          </a:effectRef>
          <a:fontRef idx="minor">
            <a:schemeClr val="tx1"/>
          </a:fontRef>
        </p:style>
      </p:cxnSp>
      <p:sp>
        <p:nvSpPr>
          <p:cNvPr id="6" name="TextBox 5">
            <a:extLst>
              <a:ext uri="{FF2B5EF4-FFF2-40B4-BE49-F238E27FC236}">
                <a16:creationId xmlns:a16="http://schemas.microsoft.com/office/drawing/2014/main" id="{9D8C4253-E771-0A72-D5C0-B100F08C2171}"/>
              </a:ext>
            </a:extLst>
          </p:cNvPr>
          <p:cNvSpPr txBox="1"/>
          <p:nvPr/>
        </p:nvSpPr>
        <p:spPr>
          <a:xfrm>
            <a:off x="6288013" y="2221055"/>
            <a:ext cx="5432917" cy="3454792"/>
          </a:xfrm>
          <a:prstGeom prst="rect">
            <a:avLst/>
          </a:prstGeom>
          <a:noFill/>
        </p:spPr>
        <p:txBody>
          <a:bodyPr wrap="square" lIns="68580" tIns="34290" rIns="68580" bIns="34290" rtlCol="0" anchor="ctr">
            <a:spAutoFit/>
          </a:bodyPr>
          <a:lstStyle/>
          <a:p>
            <a:pPr marL="353695" indent="-342900">
              <a:spcBef>
                <a:spcPts val="600"/>
              </a:spcBef>
              <a:spcAft>
                <a:spcPts val="600"/>
              </a:spcAft>
              <a:buClr>
                <a:srgbClr val="7414DC"/>
              </a:buClr>
              <a:buSzPct val="125000"/>
              <a:buFont typeface="Arial" panose="020B0604020202020204" pitchFamily="34" charset="0"/>
              <a:buChar char="•"/>
              <a:defRPr/>
            </a:pPr>
            <a:r>
              <a:rPr lang="en-GB" sz="1800">
                <a:solidFill>
                  <a:srgbClr val="000000"/>
                </a:solidFill>
              </a:rPr>
              <a:t>Make sure every Trustee Board have, or are ready to, adopt the membership changes at their next AGM</a:t>
            </a:r>
          </a:p>
          <a:p>
            <a:pPr marL="353695" indent="-342900">
              <a:spcBef>
                <a:spcPts val="600"/>
              </a:spcBef>
              <a:spcAft>
                <a:spcPts val="600"/>
              </a:spcAft>
              <a:buClr>
                <a:srgbClr val="7414DC"/>
              </a:buClr>
              <a:buSzPct val="125000"/>
              <a:buFont typeface="Arial" panose="020B0604020202020204" pitchFamily="34" charset="0"/>
              <a:buChar char="•"/>
              <a:defRPr/>
            </a:pPr>
            <a:r>
              <a:rPr lang="en-GB" sz="1800">
                <a:solidFill>
                  <a:srgbClr val="000000"/>
                </a:solidFill>
              </a:rPr>
              <a:t>Make sure every County, District &amp; Group team has defined its structure and members</a:t>
            </a:r>
          </a:p>
          <a:p>
            <a:pPr marL="353695" indent="-342900">
              <a:spcBef>
                <a:spcPts val="600"/>
              </a:spcBef>
              <a:spcAft>
                <a:spcPts val="600"/>
              </a:spcAft>
              <a:buClr>
                <a:srgbClr val="7414DC"/>
              </a:buClr>
              <a:buSzPct val="125000"/>
              <a:buFont typeface="Arial" panose="020B0604020202020204" pitchFamily="34" charset="0"/>
              <a:buChar char="•"/>
              <a:defRPr/>
            </a:pPr>
            <a:r>
              <a:rPr lang="en-GB" sz="1800">
                <a:solidFill>
                  <a:srgbClr val="000000"/>
                </a:solidFill>
              </a:rPr>
              <a:t>Start forming your Go-Live Support Team</a:t>
            </a:r>
          </a:p>
          <a:p>
            <a:pPr marL="353695" indent="-342900">
              <a:spcBef>
                <a:spcPts val="600"/>
              </a:spcBef>
              <a:spcAft>
                <a:spcPts val="600"/>
              </a:spcAft>
              <a:buClr>
                <a:srgbClr val="7414DC"/>
              </a:buClr>
              <a:buSzPct val="125000"/>
              <a:buFont typeface="Arial" panose="020B0604020202020204" pitchFamily="34" charset="0"/>
              <a:buChar char="•"/>
              <a:defRPr/>
            </a:pPr>
            <a:r>
              <a:rPr lang="en-GB" sz="1800">
                <a:solidFill>
                  <a:srgbClr val="000000"/>
                </a:solidFill>
              </a:rPr>
              <a:t>Maintain training provision and current welcome processes for all current and new volunteers</a:t>
            </a:r>
          </a:p>
          <a:p>
            <a:pPr marL="353695" indent="-342900">
              <a:spcBef>
                <a:spcPts val="600"/>
              </a:spcBef>
              <a:spcAft>
                <a:spcPts val="600"/>
              </a:spcAft>
              <a:buClr>
                <a:srgbClr val="7414DC"/>
              </a:buClr>
              <a:buSzPct val="125000"/>
              <a:buFont typeface="Arial" panose="020B0604020202020204" pitchFamily="34" charset="0"/>
              <a:buChar char="•"/>
              <a:defRPr/>
            </a:pPr>
            <a:r>
              <a:rPr lang="en-GB" sz="1800">
                <a:solidFill>
                  <a:srgbClr val="000000"/>
                </a:solidFill>
              </a:rPr>
              <a:t>Each County, District &amp; Group informally adopt new teams and titles locally, where possible</a:t>
            </a:r>
          </a:p>
        </p:txBody>
      </p:sp>
      <p:sp>
        <p:nvSpPr>
          <p:cNvPr id="7" name="object 5">
            <a:extLst>
              <a:ext uri="{FF2B5EF4-FFF2-40B4-BE49-F238E27FC236}">
                <a16:creationId xmlns:a16="http://schemas.microsoft.com/office/drawing/2014/main" id="{E4D0B2EB-3EE9-7AD1-C9AC-DB948EFE7F6D}"/>
              </a:ext>
            </a:extLst>
          </p:cNvPr>
          <p:cNvSpPr txBox="1"/>
          <p:nvPr/>
        </p:nvSpPr>
        <p:spPr>
          <a:xfrm>
            <a:off x="6288013" y="936709"/>
            <a:ext cx="5432917" cy="461665"/>
          </a:xfrm>
          <a:prstGeom prst="rect">
            <a:avLst/>
          </a:prstGeom>
        </p:spPr>
        <p:txBody>
          <a:bodyPr vert="horz" wrap="square" lIns="0" tIns="0" rIns="0" bIns="0" rtlCol="0" anchor="t">
            <a:spAutoFit/>
          </a:bodyPr>
          <a:lstStyle/>
          <a:p>
            <a:pPr marL="0" lvl="1" defTabSz="685784"/>
            <a:r>
              <a:rPr lang="en-GB" sz="3000" kern="0">
                <a:solidFill>
                  <a:srgbClr val="7413DC"/>
                </a:solidFill>
                <a:latin typeface="Nunito Sans Black"/>
                <a:cs typeface="Calibri"/>
              </a:rPr>
              <a:t>What you can do:</a:t>
            </a:r>
            <a:endParaRPr lang="en-US"/>
          </a:p>
        </p:txBody>
      </p:sp>
    </p:spTree>
    <p:extLst>
      <p:ext uri="{BB962C8B-B14F-4D97-AF65-F5344CB8AC3E}">
        <p14:creationId xmlns:p14="http://schemas.microsoft.com/office/powerpoint/2010/main" val="143053834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749150-F23A-D2BF-ADA1-CB1B652CCBA3}"/>
            </a:ext>
          </a:extLst>
        </p:cNvPr>
        <p:cNvGrpSpPr/>
        <p:nvPr/>
      </p:nvGrpSpPr>
      <p:grpSpPr>
        <a:xfrm>
          <a:off x="0" y="0"/>
          <a:ext cx="0" cy="0"/>
          <a:chOff x="0" y="0"/>
          <a:chExt cx="0" cy="0"/>
        </a:xfrm>
      </p:grpSpPr>
      <p:sp>
        <p:nvSpPr>
          <p:cNvPr id="5" name="object 5">
            <a:extLst>
              <a:ext uri="{FF2B5EF4-FFF2-40B4-BE49-F238E27FC236}">
                <a16:creationId xmlns:a16="http://schemas.microsoft.com/office/drawing/2014/main" id="{6DA0673A-3780-0BD8-83D8-CA29FB84DAA6}"/>
              </a:ext>
            </a:extLst>
          </p:cNvPr>
          <p:cNvSpPr txBox="1"/>
          <p:nvPr/>
        </p:nvSpPr>
        <p:spPr>
          <a:xfrm>
            <a:off x="6372963" y="1048346"/>
            <a:ext cx="5209003" cy="461665"/>
          </a:xfrm>
          <a:prstGeom prst="rect">
            <a:avLst/>
          </a:prstGeom>
        </p:spPr>
        <p:txBody>
          <a:bodyPr vert="horz" wrap="square" lIns="0" tIns="0" rIns="0" bIns="0" rtlCol="0" anchor="t">
            <a:spAutoFit/>
          </a:bodyPr>
          <a:lstStyle/>
          <a:p>
            <a:pPr marL="0" lvl="1" defTabSz="685784"/>
            <a:r>
              <a:rPr lang="en-GB" sz="3000" kern="0">
                <a:solidFill>
                  <a:srgbClr val="7413DC"/>
                </a:solidFill>
                <a:latin typeface="Nunito Sans Black"/>
                <a:cs typeface="Calibri"/>
              </a:rPr>
              <a:t>Embedding Culture Change</a:t>
            </a:r>
          </a:p>
        </p:txBody>
      </p:sp>
      <p:sp>
        <p:nvSpPr>
          <p:cNvPr id="8" name="TextBox 7">
            <a:extLst>
              <a:ext uri="{FF2B5EF4-FFF2-40B4-BE49-F238E27FC236}">
                <a16:creationId xmlns:a16="http://schemas.microsoft.com/office/drawing/2014/main" id="{00F31F1C-F038-928B-82C7-11434CD03460}"/>
              </a:ext>
            </a:extLst>
          </p:cNvPr>
          <p:cNvSpPr txBox="1"/>
          <p:nvPr/>
        </p:nvSpPr>
        <p:spPr>
          <a:xfrm>
            <a:off x="6372963" y="2232833"/>
            <a:ext cx="5393201" cy="3477875"/>
          </a:xfrm>
          <a:prstGeom prst="rect">
            <a:avLst/>
          </a:prstGeom>
          <a:noFill/>
        </p:spPr>
        <p:txBody>
          <a:bodyPr wrap="square" lIns="91440" tIns="45720" rIns="91440" bIns="45720" anchor="t">
            <a:spAutoFit/>
          </a:bodyPr>
          <a:lstStyle/>
          <a:p>
            <a:pPr marL="295275" marR="0" lvl="0" indent="-285750" algn="l" defTabSz="685800" rtl="0" eaLnBrk="1" fontAlgn="auto" latinLnBrk="0" hangingPunct="1">
              <a:lnSpc>
                <a:spcPct val="100000"/>
              </a:lnSpc>
              <a:spcBef>
                <a:spcPts val="600"/>
              </a:spcBef>
              <a:spcAft>
                <a:spcPts val="600"/>
              </a:spcAft>
              <a:buClr>
                <a:srgbClr val="7414DC"/>
              </a:buClr>
              <a:buSzPct val="125000"/>
              <a:buFont typeface="Arial" panose="020B0604020202020204" pitchFamily="34" charset="0"/>
              <a:buChar char="•"/>
              <a:tabLst/>
              <a:defRPr/>
            </a:pPr>
            <a:r>
              <a:rPr kumimoji="0" lang="en-GB" sz="2000" b="0" i="0" u="none" strike="noStrike" kern="1200" cap="none" spc="0" normalizeH="0" baseline="0" noProof="0">
                <a:ln>
                  <a:noFill/>
                </a:ln>
                <a:solidFill>
                  <a:srgbClr val="000000"/>
                </a:solidFill>
                <a:effectLst/>
                <a:uLnTx/>
                <a:uFillTx/>
                <a:latin typeface="Nunito Sans"/>
                <a:ea typeface="Calibri"/>
                <a:cs typeface="Calibri"/>
              </a:rPr>
              <a:t>It’s important that we remember the core of the volunteer experience transformation is about culture change </a:t>
            </a:r>
          </a:p>
          <a:p>
            <a:pPr marL="295275" marR="0" lvl="0" indent="-285750" algn="l" defTabSz="685800" rtl="0" eaLnBrk="1" fontAlgn="auto" latinLnBrk="0" hangingPunct="1">
              <a:lnSpc>
                <a:spcPct val="100000"/>
              </a:lnSpc>
              <a:spcBef>
                <a:spcPts val="600"/>
              </a:spcBef>
              <a:spcAft>
                <a:spcPts val="600"/>
              </a:spcAft>
              <a:buClr>
                <a:srgbClr val="7414DC"/>
              </a:buClr>
              <a:buSzPct val="125000"/>
              <a:buFont typeface="Arial" panose="020B0604020202020204" pitchFamily="34" charset="0"/>
              <a:buChar char="•"/>
              <a:tabLst/>
              <a:defRPr/>
            </a:pPr>
            <a:r>
              <a:rPr lang="en-GB" sz="2000">
                <a:solidFill>
                  <a:srgbClr val="000000"/>
                </a:solidFill>
                <a:latin typeface="Nunito Sans"/>
                <a:ea typeface="Calibri"/>
                <a:cs typeface="Calibri"/>
              </a:rPr>
              <a:t>Across the movement we must continue to embed, and role model this culture change </a:t>
            </a:r>
          </a:p>
          <a:p>
            <a:pPr marL="295275" marR="0" lvl="0" indent="-285750" algn="l" defTabSz="685800" rtl="0" eaLnBrk="1" fontAlgn="auto" latinLnBrk="0" hangingPunct="1">
              <a:lnSpc>
                <a:spcPct val="100000"/>
              </a:lnSpc>
              <a:spcBef>
                <a:spcPts val="600"/>
              </a:spcBef>
              <a:spcAft>
                <a:spcPts val="600"/>
              </a:spcAft>
              <a:buClr>
                <a:srgbClr val="7414DC"/>
              </a:buClr>
              <a:buSzPct val="125000"/>
              <a:buFont typeface="Arial" panose="020B0604020202020204" pitchFamily="34" charset="0"/>
              <a:buChar char="•"/>
              <a:tabLst/>
              <a:defRPr/>
            </a:pPr>
            <a:r>
              <a:rPr lang="en-GB" sz="2000">
                <a:solidFill>
                  <a:srgbClr val="000000"/>
                </a:solidFill>
                <a:latin typeface="Nunito Sans"/>
                <a:ea typeface="Calibri"/>
                <a:cs typeface="Calibri"/>
              </a:rPr>
              <a:t>This includes:</a:t>
            </a:r>
          </a:p>
          <a:p>
            <a:pPr marL="639445" marR="3810" lvl="1" indent="-285750">
              <a:spcBef>
                <a:spcPts val="600"/>
              </a:spcBef>
              <a:spcAft>
                <a:spcPts val="600"/>
              </a:spcAft>
              <a:buClr>
                <a:schemeClr val="tx2"/>
              </a:buClr>
              <a:buSzPct val="125000"/>
              <a:buFont typeface="Arial,Sans-Serif"/>
              <a:buChar char="•"/>
            </a:pPr>
            <a:r>
              <a:rPr lang="en-US" sz="2000">
                <a:solidFill>
                  <a:schemeClr val="tx1"/>
                </a:solidFill>
              </a:rPr>
              <a:t>Our Volunteering Culture</a:t>
            </a:r>
          </a:p>
          <a:p>
            <a:pPr marL="639445" marR="3810" lvl="1" indent="-285750">
              <a:spcBef>
                <a:spcPts val="600"/>
              </a:spcBef>
              <a:spcAft>
                <a:spcPts val="600"/>
              </a:spcAft>
              <a:buClr>
                <a:schemeClr val="tx2"/>
              </a:buClr>
              <a:buSzPct val="125000"/>
              <a:buFont typeface="Arial,Sans-Serif"/>
              <a:buChar char="•"/>
            </a:pPr>
            <a:r>
              <a:rPr lang="en-US" sz="2000">
                <a:solidFill>
                  <a:schemeClr val="tx1"/>
                </a:solidFill>
              </a:rPr>
              <a:t>New ways of working, including learning and welcome</a:t>
            </a:r>
            <a:endParaRPr kumimoji="0" lang="en-GB" sz="2000" b="0" i="0" u="none" strike="noStrike" kern="1200" cap="none" spc="0" normalizeH="0" baseline="0" noProof="0">
              <a:ln>
                <a:noFill/>
              </a:ln>
              <a:solidFill>
                <a:srgbClr val="000000"/>
              </a:solidFill>
              <a:effectLst/>
              <a:uLnTx/>
              <a:uFillTx/>
              <a:latin typeface="Nunito Sans"/>
              <a:ea typeface="Calibri"/>
              <a:cs typeface="Calibri"/>
            </a:endParaRPr>
          </a:p>
        </p:txBody>
      </p:sp>
      <p:sp>
        <p:nvSpPr>
          <p:cNvPr id="3" name="TextBox 2">
            <a:extLst>
              <a:ext uri="{FF2B5EF4-FFF2-40B4-BE49-F238E27FC236}">
                <a16:creationId xmlns:a16="http://schemas.microsoft.com/office/drawing/2014/main" id="{6E8DD51D-FBC9-5F2C-71FB-A8702450542D}"/>
              </a:ext>
            </a:extLst>
          </p:cNvPr>
          <p:cNvSpPr txBox="1"/>
          <p:nvPr/>
        </p:nvSpPr>
        <p:spPr>
          <a:xfrm>
            <a:off x="0" y="0"/>
            <a:ext cx="6096000" cy="6858000"/>
          </a:xfrm>
          <a:prstGeom prst="rect">
            <a:avLst/>
          </a:prstGeom>
          <a:solidFill>
            <a:schemeClr val="bg2"/>
          </a:solidFill>
        </p:spPr>
        <p:txBody>
          <a:bodyPr wrap="square" lIns="288000" tIns="72000" rIns="288000" bIns="72000" anchor="ctr">
            <a:noAutofit/>
          </a:bodyPr>
          <a:lstStyle/>
          <a:p>
            <a:r>
              <a:rPr lang="en-GB" sz="3600" b="1">
                <a:solidFill>
                  <a:schemeClr val="bg1"/>
                </a:solidFill>
              </a:rPr>
              <a:t>“A shared understanding for what we do and say as volunteers in Scouts, supporting each other, following our values and being at our best, while acting as role models for young people.”</a:t>
            </a:r>
          </a:p>
        </p:txBody>
      </p:sp>
    </p:spTree>
    <p:extLst>
      <p:ext uri="{BB962C8B-B14F-4D97-AF65-F5344CB8AC3E}">
        <p14:creationId xmlns:p14="http://schemas.microsoft.com/office/powerpoint/2010/main" val="45160869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1595128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630A2D38-A692-A4CA-6FD4-8ABF3D87D2A4}"/>
              </a:ext>
            </a:extLst>
          </p:cNvPr>
          <p:cNvSpPr txBox="1"/>
          <p:nvPr/>
        </p:nvSpPr>
        <p:spPr>
          <a:xfrm>
            <a:off x="6243353" y="983574"/>
            <a:ext cx="5729571" cy="523220"/>
          </a:xfrm>
          <a:prstGeom prst="rect">
            <a:avLst/>
          </a:prstGeom>
          <a:noFill/>
        </p:spPr>
        <p:txBody>
          <a:bodyPr wrap="square" lIns="91440" tIns="45720" rIns="91440" bIns="45720" anchor="t">
            <a:spAutoFit/>
          </a:bodyPr>
          <a:lstStyle/>
          <a:p>
            <a:pPr marL="64770">
              <a:spcBef>
                <a:spcPts val="2145"/>
              </a:spcBef>
            </a:pPr>
            <a:r>
              <a:rPr lang="en-GB" sz="2800" b="1">
                <a:solidFill>
                  <a:srgbClr val="7413DC"/>
                </a:solidFill>
                <a:latin typeface="Nunito Sans Black"/>
              </a:rPr>
              <a:t>Key Principles</a:t>
            </a:r>
            <a:endParaRPr lang="en-US"/>
          </a:p>
        </p:txBody>
      </p:sp>
      <p:sp>
        <p:nvSpPr>
          <p:cNvPr id="6" name="TextBox 5">
            <a:extLst>
              <a:ext uri="{FF2B5EF4-FFF2-40B4-BE49-F238E27FC236}">
                <a16:creationId xmlns:a16="http://schemas.microsoft.com/office/drawing/2014/main" id="{568E1FAC-A3BE-2C3F-6411-77B52D608F64}"/>
              </a:ext>
            </a:extLst>
          </p:cNvPr>
          <p:cNvSpPr txBox="1"/>
          <p:nvPr/>
        </p:nvSpPr>
        <p:spPr>
          <a:xfrm>
            <a:off x="6243353" y="2409267"/>
            <a:ext cx="5729571" cy="31700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96545" marR="3810" indent="-285750">
              <a:spcBef>
                <a:spcPts val="1200"/>
              </a:spcBef>
              <a:spcAft>
                <a:spcPts val="1200"/>
              </a:spcAft>
              <a:buClr>
                <a:schemeClr val="tx2"/>
              </a:buClr>
              <a:buSzPct val="125000"/>
              <a:buFont typeface="Arial,Sans-Serif"/>
              <a:buChar char="•"/>
            </a:pPr>
            <a:r>
              <a:rPr lang="en-US" sz="2000"/>
              <a:t>Setting out key milestones over 2024 for delivering the Volunteer Experience transformation</a:t>
            </a:r>
          </a:p>
          <a:p>
            <a:pPr marL="296545" marR="3810" indent="-285750">
              <a:spcBef>
                <a:spcPts val="1200"/>
              </a:spcBef>
              <a:spcAft>
                <a:spcPts val="1200"/>
              </a:spcAft>
              <a:buClr>
                <a:schemeClr val="tx2"/>
              </a:buClr>
              <a:buSzPct val="125000"/>
              <a:buFont typeface="Arial,Sans-Serif"/>
              <a:buChar char="•"/>
            </a:pPr>
            <a:r>
              <a:rPr lang="en-US" sz="2000"/>
              <a:t>We are still working to confirm the date for the release of the digital tools</a:t>
            </a:r>
          </a:p>
          <a:p>
            <a:pPr marL="296545" marR="3810" indent="-285750">
              <a:spcBef>
                <a:spcPts val="1200"/>
              </a:spcBef>
              <a:spcAft>
                <a:spcPts val="1200"/>
              </a:spcAft>
              <a:buClr>
                <a:schemeClr val="tx2"/>
              </a:buClr>
              <a:buSzPct val="125000"/>
              <a:buFont typeface="Arial,Sans-Serif"/>
              <a:buChar char="•"/>
            </a:pPr>
            <a:r>
              <a:rPr lang="en-US" sz="2000"/>
              <a:t>Locally, the more you do now to move to the new ways of working will make moving to using the new digital tools easier</a:t>
            </a:r>
          </a:p>
        </p:txBody>
      </p:sp>
      <p:pic>
        <p:nvPicPr>
          <p:cNvPr id="2" name="Picture 1">
            <a:extLst>
              <a:ext uri="{FF2B5EF4-FFF2-40B4-BE49-F238E27FC236}">
                <a16:creationId xmlns:a16="http://schemas.microsoft.com/office/drawing/2014/main" id="{8A630C5A-3C20-5588-98DC-9225221EDC3D}"/>
              </a:ext>
            </a:extLst>
          </p:cNvPr>
          <p:cNvPicPr>
            <a:picLocks noChangeAspect="1"/>
          </p:cNvPicPr>
          <p:nvPr/>
        </p:nvPicPr>
        <p:blipFill>
          <a:blip r:embed="rId3"/>
          <a:stretch>
            <a:fillRect/>
          </a:stretch>
        </p:blipFill>
        <p:spPr>
          <a:xfrm>
            <a:off x="0" y="-1"/>
            <a:ext cx="6096000" cy="6871183"/>
          </a:xfrm>
          <a:prstGeom prst="rect">
            <a:avLst/>
          </a:prstGeom>
        </p:spPr>
      </p:pic>
    </p:spTree>
    <p:extLst>
      <p:ext uri="{BB962C8B-B14F-4D97-AF65-F5344CB8AC3E}">
        <p14:creationId xmlns:p14="http://schemas.microsoft.com/office/powerpoint/2010/main" val="21380682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47BFFAC-A579-C96A-D8AC-93B068AEE799}"/>
              </a:ext>
            </a:extLst>
          </p:cNvPr>
          <p:cNvSpPr txBox="1"/>
          <p:nvPr/>
        </p:nvSpPr>
        <p:spPr>
          <a:xfrm>
            <a:off x="429216" y="767673"/>
            <a:ext cx="5666784" cy="523220"/>
          </a:xfrm>
          <a:prstGeom prst="rect">
            <a:avLst/>
          </a:prstGeom>
          <a:noFill/>
        </p:spPr>
        <p:txBody>
          <a:bodyPr wrap="square" lIns="91440" tIns="45720" rIns="91440" bIns="45720" anchor="t">
            <a:spAutoFit/>
          </a:bodyPr>
          <a:lstStyle/>
          <a:p>
            <a:pPr marL="64770">
              <a:spcBef>
                <a:spcPts val="2145"/>
              </a:spcBef>
            </a:pPr>
            <a:r>
              <a:rPr lang="en-GB" sz="2800" b="1">
                <a:solidFill>
                  <a:srgbClr val="7413DC"/>
                </a:solidFill>
                <a:latin typeface="Nunito Sans Black"/>
                <a:cs typeface="Nunito Sans Black"/>
              </a:rPr>
              <a:t>Delivery Phases</a:t>
            </a:r>
          </a:p>
        </p:txBody>
      </p:sp>
      <p:grpSp>
        <p:nvGrpSpPr>
          <p:cNvPr id="8" name="Group 7">
            <a:extLst>
              <a:ext uri="{FF2B5EF4-FFF2-40B4-BE49-F238E27FC236}">
                <a16:creationId xmlns:a16="http://schemas.microsoft.com/office/drawing/2014/main" id="{3AEE03BA-5AEF-0B86-DA46-F31451958EAE}"/>
              </a:ext>
            </a:extLst>
          </p:cNvPr>
          <p:cNvGrpSpPr/>
          <p:nvPr/>
        </p:nvGrpSpPr>
        <p:grpSpPr>
          <a:xfrm>
            <a:off x="447897" y="1548768"/>
            <a:ext cx="11296206" cy="2576254"/>
            <a:chOff x="447897" y="2346972"/>
            <a:chExt cx="11296206" cy="2576255"/>
          </a:xfrm>
        </p:grpSpPr>
        <p:sp>
          <p:nvSpPr>
            <p:cNvPr id="10" name="Arrow: Right 9">
              <a:extLst>
                <a:ext uri="{FF2B5EF4-FFF2-40B4-BE49-F238E27FC236}">
                  <a16:creationId xmlns:a16="http://schemas.microsoft.com/office/drawing/2014/main" id="{70B5AC61-551C-6806-C961-F0DBA38F2567}"/>
                </a:ext>
              </a:extLst>
            </p:cNvPr>
            <p:cNvSpPr/>
            <p:nvPr/>
          </p:nvSpPr>
          <p:spPr>
            <a:xfrm>
              <a:off x="447897" y="2346972"/>
              <a:ext cx="11296206" cy="567558"/>
            </a:xfrm>
            <a:prstGeom prst="rightArrow">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1"/>
                <a:t>Introducing and embedding culture changes*</a:t>
              </a:r>
            </a:p>
          </p:txBody>
        </p:sp>
        <p:sp>
          <p:nvSpPr>
            <p:cNvPr id="11" name="Rectangle: Rounded Corners 10">
              <a:extLst>
                <a:ext uri="{FF2B5EF4-FFF2-40B4-BE49-F238E27FC236}">
                  <a16:creationId xmlns:a16="http://schemas.microsoft.com/office/drawing/2014/main" id="{BA468AA2-3ADC-A621-1339-31734EAF08D7}"/>
                </a:ext>
              </a:extLst>
            </p:cNvPr>
            <p:cNvSpPr/>
            <p:nvPr/>
          </p:nvSpPr>
          <p:spPr>
            <a:xfrm>
              <a:off x="7158806" y="3695624"/>
              <a:ext cx="2576881" cy="567557"/>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1"/>
                <a:t>Moving to digital tools &amp; processes </a:t>
              </a:r>
            </a:p>
          </p:txBody>
        </p:sp>
        <p:sp>
          <p:nvSpPr>
            <p:cNvPr id="12" name="Rectangle: Rounded Corners 11">
              <a:extLst>
                <a:ext uri="{FF2B5EF4-FFF2-40B4-BE49-F238E27FC236}">
                  <a16:creationId xmlns:a16="http://schemas.microsoft.com/office/drawing/2014/main" id="{4020A154-2C2C-5D8B-42BE-F8962D478444}"/>
                </a:ext>
              </a:extLst>
            </p:cNvPr>
            <p:cNvSpPr/>
            <p:nvPr/>
          </p:nvSpPr>
          <p:spPr>
            <a:xfrm>
              <a:off x="8539079" y="4355670"/>
              <a:ext cx="1196608" cy="567557"/>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1"/>
                <a:t>Go-Live Support</a:t>
              </a:r>
            </a:p>
          </p:txBody>
        </p:sp>
        <p:sp>
          <p:nvSpPr>
            <p:cNvPr id="14" name="Rectangle: Rounded Corners 13">
              <a:extLst>
                <a:ext uri="{FF2B5EF4-FFF2-40B4-BE49-F238E27FC236}">
                  <a16:creationId xmlns:a16="http://schemas.microsoft.com/office/drawing/2014/main" id="{ECE13800-604F-B400-92E9-47E6FBE9B26B}"/>
                </a:ext>
              </a:extLst>
            </p:cNvPr>
            <p:cNvSpPr/>
            <p:nvPr/>
          </p:nvSpPr>
          <p:spPr>
            <a:xfrm>
              <a:off x="7158806" y="4355669"/>
              <a:ext cx="1310119" cy="567557"/>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1"/>
                <a:t>Compass Freeze</a:t>
              </a:r>
            </a:p>
          </p:txBody>
        </p:sp>
        <p:sp>
          <p:nvSpPr>
            <p:cNvPr id="16" name="Rectangle: Rounded Corners 15">
              <a:extLst>
                <a:ext uri="{FF2B5EF4-FFF2-40B4-BE49-F238E27FC236}">
                  <a16:creationId xmlns:a16="http://schemas.microsoft.com/office/drawing/2014/main" id="{D92FD610-5364-AE44-05CE-307A99E22BD9}"/>
                </a:ext>
              </a:extLst>
            </p:cNvPr>
            <p:cNvSpPr/>
            <p:nvPr/>
          </p:nvSpPr>
          <p:spPr>
            <a:xfrm>
              <a:off x="447897" y="3695620"/>
              <a:ext cx="3841322" cy="567559"/>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1"/>
                <a:t>Introducing new ways of working</a:t>
              </a:r>
            </a:p>
          </p:txBody>
        </p:sp>
        <p:sp>
          <p:nvSpPr>
            <p:cNvPr id="18" name="Rectangle: Rounded Corners 17">
              <a:extLst>
                <a:ext uri="{FF2B5EF4-FFF2-40B4-BE49-F238E27FC236}">
                  <a16:creationId xmlns:a16="http://schemas.microsoft.com/office/drawing/2014/main" id="{39687B63-D96D-766B-505C-74EDB0ECC2DC}"/>
                </a:ext>
              </a:extLst>
            </p:cNvPr>
            <p:cNvSpPr/>
            <p:nvPr/>
          </p:nvSpPr>
          <p:spPr>
            <a:xfrm>
              <a:off x="4395442" y="3695620"/>
              <a:ext cx="2657141" cy="567559"/>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1"/>
                <a:t>Preparing for the digital tools &amp; processes</a:t>
              </a:r>
            </a:p>
          </p:txBody>
        </p:sp>
        <p:sp>
          <p:nvSpPr>
            <p:cNvPr id="5" name="Rectangle: Rounded Corners 4">
              <a:extLst>
                <a:ext uri="{FF2B5EF4-FFF2-40B4-BE49-F238E27FC236}">
                  <a16:creationId xmlns:a16="http://schemas.microsoft.com/office/drawing/2014/main" id="{3939F3FF-BDAE-DCB1-DC14-75A442979514}"/>
                </a:ext>
              </a:extLst>
            </p:cNvPr>
            <p:cNvSpPr/>
            <p:nvPr/>
          </p:nvSpPr>
          <p:spPr>
            <a:xfrm>
              <a:off x="9841909" y="3695622"/>
              <a:ext cx="1902194" cy="567557"/>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1"/>
                <a:t>Embedding our new ways of working</a:t>
              </a:r>
            </a:p>
          </p:txBody>
        </p:sp>
        <p:sp>
          <p:nvSpPr>
            <p:cNvPr id="3" name="Rectangle: Rounded Corners 2">
              <a:extLst>
                <a:ext uri="{FF2B5EF4-FFF2-40B4-BE49-F238E27FC236}">
                  <a16:creationId xmlns:a16="http://schemas.microsoft.com/office/drawing/2014/main" id="{FD688A1F-FC7D-B1CF-4E88-C99440C678D8}"/>
                </a:ext>
              </a:extLst>
            </p:cNvPr>
            <p:cNvSpPr/>
            <p:nvPr/>
          </p:nvSpPr>
          <p:spPr>
            <a:xfrm>
              <a:off x="447897" y="3005970"/>
              <a:ext cx="3841322" cy="567559"/>
            </a:xfrm>
            <a:prstGeom prst="roundRect">
              <a:avLst/>
            </a:prstGeom>
            <a:solidFill>
              <a:schemeClr val="bg1"/>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1">
                  <a:solidFill>
                    <a:sysClr val="windowText" lastClr="000000"/>
                  </a:solidFill>
                </a:rPr>
                <a:t>Now - Summer ‘24</a:t>
              </a:r>
            </a:p>
          </p:txBody>
        </p:sp>
        <p:sp>
          <p:nvSpPr>
            <p:cNvPr id="4" name="Rectangle: Rounded Corners 3">
              <a:extLst>
                <a:ext uri="{FF2B5EF4-FFF2-40B4-BE49-F238E27FC236}">
                  <a16:creationId xmlns:a16="http://schemas.microsoft.com/office/drawing/2014/main" id="{31203111-FBBA-6D7B-699B-556F115120D3}"/>
                </a:ext>
              </a:extLst>
            </p:cNvPr>
            <p:cNvSpPr/>
            <p:nvPr/>
          </p:nvSpPr>
          <p:spPr>
            <a:xfrm>
              <a:off x="4395442" y="3005970"/>
              <a:ext cx="2657141" cy="567559"/>
            </a:xfrm>
            <a:prstGeom prst="roundRect">
              <a:avLst/>
            </a:prstGeom>
            <a:solidFill>
              <a:schemeClr val="bg1"/>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1">
                  <a:solidFill>
                    <a:sysClr val="windowText" lastClr="000000"/>
                  </a:solidFill>
                </a:rPr>
                <a:t>Circa. 60 days prior to Compass freeze</a:t>
              </a:r>
            </a:p>
          </p:txBody>
        </p:sp>
        <p:sp>
          <p:nvSpPr>
            <p:cNvPr id="6" name="Rectangle: Rounded Corners 5">
              <a:extLst>
                <a:ext uri="{FF2B5EF4-FFF2-40B4-BE49-F238E27FC236}">
                  <a16:creationId xmlns:a16="http://schemas.microsoft.com/office/drawing/2014/main" id="{453F7BC7-CF1B-6633-0B03-D416EB5FF78F}"/>
                </a:ext>
              </a:extLst>
            </p:cNvPr>
            <p:cNvSpPr/>
            <p:nvPr/>
          </p:nvSpPr>
          <p:spPr>
            <a:xfrm>
              <a:off x="7158806" y="3005970"/>
              <a:ext cx="2576881" cy="567559"/>
            </a:xfrm>
            <a:prstGeom prst="roundRect">
              <a:avLst/>
            </a:prstGeom>
            <a:solidFill>
              <a:schemeClr val="bg1"/>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1">
                  <a:solidFill>
                    <a:sysClr val="windowText" lastClr="000000"/>
                  </a:solidFill>
                </a:rPr>
                <a:t>After Summer ‘24</a:t>
              </a:r>
            </a:p>
          </p:txBody>
        </p:sp>
        <p:sp>
          <p:nvSpPr>
            <p:cNvPr id="7" name="Rectangle: Rounded Corners 6">
              <a:extLst>
                <a:ext uri="{FF2B5EF4-FFF2-40B4-BE49-F238E27FC236}">
                  <a16:creationId xmlns:a16="http://schemas.microsoft.com/office/drawing/2014/main" id="{29F25422-CE41-0CDA-01E0-042AE19C8D9C}"/>
                </a:ext>
              </a:extLst>
            </p:cNvPr>
            <p:cNvSpPr/>
            <p:nvPr/>
          </p:nvSpPr>
          <p:spPr>
            <a:xfrm>
              <a:off x="9841909" y="3005970"/>
              <a:ext cx="1902194" cy="567559"/>
            </a:xfrm>
            <a:prstGeom prst="roundRect">
              <a:avLst/>
            </a:prstGeom>
            <a:solidFill>
              <a:schemeClr val="bg1"/>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b="1">
                  <a:solidFill>
                    <a:sysClr val="windowText" lastClr="000000"/>
                  </a:solidFill>
                </a:rPr>
                <a:t>After move to digital tools</a:t>
              </a:r>
            </a:p>
          </p:txBody>
        </p:sp>
      </p:grpSp>
      <p:sp>
        <p:nvSpPr>
          <p:cNvPr id="15" name="Rectangle: Rounded Corners 14">
            <a:extLst>
              <a:ext uri="{FF2B5EF4-FFF2-40B4-BE49-F238E27FC236}">
                <a16:creationId xmlns:a16="http://schemas.microsoft.com/office/drawing/2014/main" id="{ADF4AB80-7849-229D-6CEB-CEABBC4B1B7F}"/>
              </a:ext>
            </a:extLst>
          </p:cNvPr>
          <p:cNvSpPr/>
          <p:nvPr/>
        </p:nvSpPr>
        <p:spPr>
          <a:xfrm>
            <a:off x="447898" y="4125021"/>
            <a:ext cx="3841321" cy="2433661"/>
          </a:xfrm>
          <a:prstGeom prst="roundRect">
            <a:avLst/>
          </a:prstGeom>
          <a:solidFill>
            <a:schemeClr val="bg1"/>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0795" marR="3810">
              <a:spcBef>
                <a:spcPts val="1200"/>
              </a:spcBef>
              <a:spcAft>
                <a:spcPts val="1200"/>
              </a:spcAft>
              <a:buClr>
                <a:schemeClr val="tx2"/>
              </a:buClr>
              <a:buSzPct val="125000"/>
            </a:pPr>
            <a:r>
              <a:rPr lang="en-US" sz="1600" b="1">
                <a:solidFill>
                  <a:schemeClr val="tx1"/>
                </a:solidFill>
              </a:rPr>
              <a:t>*Introducing and embedding culture changes includes: </a:t>
            </a:r>
          </a:p>
          <a:p>
            <a:pPr marL="296545" marR="3810" indent="-285750">
              <a:spcBef>
                <a:spcPts val="600"/>
              </a:spcBef>
              <a:spcAft>
                <a:spcPts val="600"/>
              </a:spcAft>
              <a:buClr>
                <a:schemeClr val="tx2"/>
              </a:buClr>
              <a:buSzPct val="125000"/>
              <a:buFont typeface="Arial,Sans-Serif"/>
              <a:buChar char="•"/>
            </a:pPr>
            <a:r>
              <a:rPr lang="en-US" sz="1400">
                <a:solidFill>
                  <a:schemeClr val="tx1"/>
                </a:solidFill>
              </a:rPr>
              <a:t>Our Volunteering Culture</a:t>
            </a:r>
          </a:p>
          <a:p>
            <a:pPr marL="296545" marR="3810" indent="-285750">
              <a:spcBef>
                <a:spcPts val="600"/>
              </a:spcBef>
              <a:spcAft>
                <a:spcPts val="600"/>
              </a:spcAft>
              <a:buClr>
                <a:schemeClr val="tx2"/>
              </a:buClr>
              <a:buSzPct val="125000"/>
              <a:buFont typeface="Arial,Sans-Serif"/>
              <a:buChar char="•"/>
            </a:pPr>
            <a:r>
              <a:rPr lang="en-US" sz="1400">
                <a:solidFill>
                  <a:schemeClr val="tx1"/>
                </a:solidFill>
              </a:rPr>
              <a:t>Learning Culture </a:t>
            </a:r>
          </a:p>
          <a:p>
            <a:pPr marL="296545" marR="3810" indent="-285750">
              <a:spcBef>
                <a:spcPts val="600"/>
              </a:spcBef>
              <a:spcAft>
                <a:spcPts val="600"/>
              </a:spcAft>
              <a:buClr>
                <a:schemeClr val="tx2"/>
              </a:buClr>
              <a:buSzPct val="125000"/>
              <a:buFont typeface="Arial,Sans-Serif"/>
              <a:buChar char="•"/>
            </a:pPr>
            <a:r>
              <a:rPr lang="en-US" sz="1400">
                <a:solidFill>
                  <a:schemeClr val="tx1"/>
                </a:solidFill>
              </a:rPr>
              <a:t>Welcome Culture</a:t>
            </a:r>
          </a:p>
          <a:p>
            <a:pPr marL="296545" marR="3810" indent="-285750">
              <a:spcBef>
                <a:spcPts val="600"/>
              </a:spcBef>
              <a:spcAft>
                <a:spcPts val="600"/>
              </a:spcAft>
              <a:buClr>
                <a:schemeClr val="tx2"/>
              </a:buClr>
              <a:buSzPct val="125000"/>
              <a:buFont typeface="Arial,Sans-Serif"/>
              <a:buChar char="•"/>
            </a:pPr>
            <a:r>
              <a:rPr lang="en-US" sz="1400">
                <a:solidFill>
                  <a:schemeClr val="tx1"/>
                </a:solidFill>
              </a:rPr>
              <a:t>New ways of working</a:t>
            </a:r>
          </a:p>
        </p:txBody>
      </p:sp>
    </p:spTree>
    <p:extLst>
      <p:ext uri="{BB962C8B-B14F-4D97-AF65-F5344CB8AC3E}">
        <p14:creationId xmlns:p14="http://schemas.microsoft.com/office/powerpoint/2010/main" val="18952480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EE350255-E883-56D1-2D95-77292AF1E1B5}"/>
              </a:ext>
            </a:extLst>
          </p:cNvPr>
          <p:cNvGrpSpPr/>
          <p:nvPr/>
        </p:nvGrpSpPr>
        <p:grpSpPr>
          <a:xfrm>
            <a:off x="447897" y="3429000"/>
            <a:ext cx="11296206" cy="2576255"/>
            <a:chOff x="447897" y="2346972"/>
            <a:chExt cx="11296206" cy="2576255"/>
          </a:xfrm>
        </p:grpSpPr>
        <p:sp>
          <p:nvSpPr>
            <p:cNvPr id="3" name="Arrow: Right 2">
              <a:extLst>
                <a:ext uri="{FF2B5EF4-FFF2-40B4-BE49-F238E27FC236}">
                  <a16:creationId xmlns:a16="http://schemas.microsoft.com/office/drawing/2014/main" id="{176E2543-61B8-0188-F4EF-1B21C725D153}"/>
                </a:ext>
              </a:extLst>
            </p:cNvPr>
            <p:cNvSpPr/>
            <p:nvPr/>
          </p:nvSpPr>
          <p:spPr>
            <a:xfrm>
              <a:off x="447897" y="2346972"/>
              <a:ext cx="11296206" cy="567558"/>
            </a:xfrm>
            <a:prstGeom prst="rightArrow">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1"/>
                <a:t>Introducing and embedding culture changes*</a:t>
              </a:r>
            </a:p>
          </p:txBody>
        </p:sp>
        <p:sp>
          <p:nvSpPr>
            <p:cNvPr id="4" name="Rectangle: Rounded Corners 3">
              <a:extLst>
                <a:ext uri="{FF2B5EF4-FFF2-40B4-BE49-F238E27FC236}">
                  <a16:creationId xmlns:a16="http://schemas.microsoft.com/office/drawing/2014/main" id="{C4FCCFB0-201F-5F54-1E57-15F34B9D8B81}"/>
                </a:ext>
              </a:extLst>
            </p:cNvPr>
            <p:cNvSpPr/>
            <p:nvPr/>
          </p:nvSpPr>
          <p:spPr>
            <a:xfrm>
              <a:off x="7158806" y="3695624"/>
              <a:ext cx="2576881" cy="567557"/>
            </a:xfrm>
            <a:prstGeom prst="round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1"/>
                <a:t>Moving to digital tools &amp; processes </a:t>
              </a:r>
            </a:p>
          </p:txBody>
        </p:sp>
        <p:sp>
          <p:nvSpPr>
            <p:cNvPr id="5" name="Rectangle: Rounded Corners 4">
              <a:extLst>
                <a:ext uri="{FF2B5EF4-FFF2-40B4-BE49-F238E27FC236}">
                  <a16:creationId xmlns:a16="http://schemas.microsoft.com/office/drawing/2014/main" id="{0FF5D2EE-3085-FF14-DDBA-CABCD500A16F}"/>
                </a:ext>
              </a:extLst>
            </p:cNvPr>
            <p:cNvSpPr/>
            <p:nvPr/>
          </p:nvSpPr>
          <p:spPr>
            <a:xfrm>
              <a:off x="8539079" y="4355670"/>
              <a:ext cx="1196608" cy="567557"/>
            </a:xfrm>
            <a:prstGeom prst="round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1"/>
                <a:t>Go-Live Support</a:t>
              </a:r>
            </a:p>
          </p:txBody>
        </p:sp>
        <p:sp>
          <p:nvSpPr>
            <p:cNvPr id="6" name="Rectangle: Rounded Corners 5">
              <a:extLst>
                <a:ext uri="{FF2B5EF4-FFF2-40B4-BE49-F238E27FC236}">
                  <a16:creationId xmlns:a16="http://schemas.microsoft.com/office/drawing/2014/main" id="{F37BE085-09E8-B8B9-54B5-901C450E06D7}"/>
                </a:ext>
              </a:extLst>
            </p:cNvPr>
            <p:cNvSpPr/>
            <p:nvPr/>
          </p:nvSpPr>
          <p:spPr>
            <a:xfrm>
              <a:off x="7158806" y="4355669"/>
              <a:ext cx="1310119" cy="567557"/>
            </a:xfrm>
            <a:prstGeom prst="round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1"/>
                <a:t>Compass Freeze</a:t>
              </a:r>
            </a:p>
          </p:txBody>
        </p:sp>
        <p:sp>
          <p:nvSpPr>
            <p:cNvPr id="8" name="Rectangle: Rounded Corners 7">
              <a:extLst>
                <a:ext uri="{FF2B5EF4-FFF2-40B4-BE49-F238E27FC236}">
                  <a16:creationId xmlns:a16="http://schemas.microsoft.com/office/drawing/2014/main" id="{32C0634F-7A6B-B313-E385-9E0CE5CF88AF}"/>
                </a:ext>
              </a:extLst>
            </p:cNvPr>
            <p:cNvSpPr/>
            <p:nvPr/>
          </p:nvSpPr>
          <p:spPr>
            <a:xfrm>
              <a:off x="447897" y="3695620"/>
              <a:ext cx="3841322" cy="567559"/>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1"/>
                <a:t>Introducing new ways of working</a:t>
              </a:r>
            </a:p>
          </p:txBody>
        </p:sp>
        <p:sp>
          <p:nvSpPr>
            <p:cNvPr id="9" name="Rectangle: Rounded Corners 8">
              <a:extLst>
                <a:ext uri="{FF2B5EF4-FFF2-40B4-BE49-F238E27FC236}">
                  <a16:creationId xmlns:a16="http://schemas.microsoft.com/office/drawing/2014/main" id="{AFC4879D-B473-F74D-9497-141CC6360D1C}"/>
                </a:ext>
              </a:extLst>
            </p:cNvPr>
            <p:cNvSpPr/>
            <p:nvPr/>
          </p:nvSpPr>
          <p:spPr>
            <a:xfrm>
              <a:off x="4395442" y="3695620"/>
              <a:ext cx="2657141" cy="567559"/>
            </a:xfrm>
            <a:prstGeom prst="round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1"/>
                <a:t>Preparing for the digital tools &amp; processes</a:t>
              </a:r>
            </a:p>
          </p:txBody>
        </p:sp>
        <p:sp>
          <p:nvSpPr>
            <p:cNvPr id="10" name="Rectangle: Rounded Corners 9">
              <a:extLst>
                <a:ext uri="{FF2B5EF4-FFF2-40B4-BE49-F238E27FC236}">
                  <a16:creationId xmlns:a16="http://schemas.microsoft.com/office/drawing/2014/main" id="{055292D2-9B08-736B-F151-99C51CCDC203}"/>
                </a:ext>
              </a:extLst>
            </p:cNvPr>
            <p:cNvSpPr/>
            <p:nvPr/>
          </p:nvSpPr>
          <p:spPr>
            <a:xfrm>
              <a:off x="9841909" y="3695622"/>
              <a:ext cx="1902194" cy="567557"/>
            </a:xfrm>
            <a:prstGeom prst="round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1"/>
                <a:t>Embedding our new ways of working</a:t>
              </a:r>
            </a:p>
          </p:txBody>
        </p:sp>
        <p:sp>
          <p:nvSpPr>
            <p:cNvPr id="11" name="Rectangle: Rounded Corners 10">
              <a:extLst>
                <a:ext uri="{FF2B5EF4-FFF2-40B4-BE49-F238E27FC236}">
                  <a16:creationId xmlns:a16="http://schemas.microsoft.com/office/drawing/2014/main" id="{6EEF908B-2A86-DE12-A316-4BA00AEF152E}"/>
                </a:ext>
              </a:extLst>
            </p:cNvPr>
            <p:cNvSpPr/>
            <p:nvPr/>
          </p:nvSpPr>
          <p:spPr>
            <a:xfrm>
              <a:off x="447897" y="3005970"/>
              <a:ext cx="3841322" cy="567559"/>
            </a:xfrm>
            <a:prstGeom prst="roundRect">
              <a:avLst/>
            </a:prstGeom>
            <a:solidFill>
              <a:schemeClr val="bg1"/>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1">
                  <a:solidFill>
                    <a:sysClr val="windowText" lastClr="000000"/>
                  </a:solidFill>
                </a:rPr>
                <a:t>Now - Summer ‘24</a:t>
              </a:r>
            </a:p>
          </p:txBody>
        </p:sp>
        <p:sp>
          <p:nvSpPr>
            <p:cNvPr id="12" name="Rectangle: Rounded Corners 11">
              <a:extLst>
                <a:ext uri="{FF2B5EF4-FFF2-40B4-BE49-F238E27FC236}">
                  <a16:creationId xmlns:a16="http://schemas.microsoft.com/office/drawing/2014/main" id="{A0DEC42C-B303-6995-00DF-CAB301606552}"/>
                </a:ext>
              </a:extLst>
            </p:cNvPr>
            <p:cNvSpPr/>
            <p:nvPr/>
          </p:nvSpPr>
          <p:spPr>
            <a:xfrm>
              <a:off x="4395442" y="3005970"/>
              <a:ext cx="2657141" cy="567559"/>
            </a:xfrm>
            <a:prstGeom prst="round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1">
                  <a:solidFill>
                    <a:sysClr val="windowText" lastClr="000000"/>
                  </a:solidFill>
                </a:rPr>
                <a:t>Circa. 60 days prior to Compass freeze</a:t>
              </a:r>
            </a:p>
          </p:txBody>
        </p:sp>
        <p:sp>
          <p:nvSpPr>
            <p:cNvPr id="13" name="Rectangle: Rounded Corners 12">
              <a:extLst>
                <a:ext uri="{FF2B5EF4-FFF2-40B4-BE49-F238E27FC236}">
                  <a16:creationId xmlns:a16="http://schemas.microsoft.com/office/drawing/2014/main" id="{196DB012-EB2F-B246-5493-AF316D40B18C}"/>
                </a:ext>
              </a:extLst>
            </p:cNvPr>
            <p:cNvSpPr/>
            <p:nvPr/>
          </p:nvSpPr>
          <p:spPr>
            <a:xfrm>
              <a:off x="7158806" y="3005970"/>
              <a:ext cx="2576881" cy="567559"/>
            </a:xfrm>
            <a:prstGeom prst="round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1">
                  <a:solidFill>
                    <a:sysClr val="windowText" lastClr="000000"/>
                  </a:solidFill>
                </a:rPr>
                <a:t>After Summer ‘24</a:t>
              </a:r>
            </a:p>
          </p:txBody>
        </p:sp>
        <p:sp>
          <p:nvSpPr>
            <p:cNvPr id="14" name="Rectangle: Rounded Corners 13">
              <a:extLst>
                <a:ext uri="{FF2B5EF4-FFF2-40B4-BE49-F238E27FC236}">
                  <a16:creationId xmlns:a16="http://schemas.microsoft.com/office/drawing/2014/main" id="{D0E69C90-A563-E2E5-64B0-C13E325249A2}"/>
                </a:ext>
              </a:extLst>
            </p:cNvPr>
            <p:cNvSpPr/>
            <p:nvPr/>
          </p:nvSpPr>
          <p:spPr>
            <a:xfrm>
              <a:off x="9841909" y="3005970"/>
              <a:ext cx="1902194" cy="567559"/>
            </a:xfrm>
            <a:prstGeom prst="round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b="1">
                  <a:solidFill>
                    <a:sysClr val="windowText" lastClr="000000"/>
                  </a:solidFill>
                </a:rPr>
                <a:t>After move to digital tools</a:t>
              </a:r>
            </a:p>
          </p:txBody>
        </p:sp>
      </p:grpSp>
      <p:sp>
        <p:nvSpPr>
          <p:cNvPr id="16" name="Text Placeholder 3">
            <a:extLst>
              <a:ext uri="{FF2B5EF4-FFF2-40B4-BE49-F238E27FC236}">
                <a16:creationId xmlns:a16="http://schemas.microsoft.com/office/drawing/2014/main" id="{3A70A103-ACF9-1545-4C8E-9F999942B3D8}"/>
              </a:ext>
            </a:extLst>
          </p:cNvPr>
          <p:cNvSpPr txBox="1">
            <a:spLocks/>
          </p:cNvSpPr>
          <p:nvPr/>
        </p:nvSpPr>
        <p:spPr>
          <a:xfrm>
            <a:off x="363491" y="2080352"/>
            <a:ext cx="7562930" cy="1025281"/>
          </a:xfrm>
          <a:prstGeom prst="rect">
            <a:avLst/>
          </a:prstGeom>
        </p:spPr>
        <p:txBody>
          <a:bodyPr vert="horz" lIns="0" tIns="0" rIns="0" bIns="0" rtlCol="0" anchor="t">
            <a:normAutofit fontScale="85000" lnSpcReduction="20000"/>
          </a:bodyPr>
          <a:lstStyle>
            <a:lvl1pPr marL="10800" indent="0" eaLnBrk="1" hangingPunct="1">
              <a:buClr>
                <a:schemeClr val="tx2"/>
              </a:buClr>
              <a:buSzPct val="125000"/>
              <a:buFont typeface="Arial" panose="020B0604020202020204" pitchFamily="34" charset="0"/>
              <a:buNone/>
              <a:tabLst/>
              <a:defRPr lang="en-US" sz="4050" b="0" i="0" kern="1200" spc="-53" smtClean="0">
                <a:solidFill>
                  <a:srgbClr val="FFFFFF"/>
                </a:solidFill>
                <a:latin typeface="Nunito Sans Black" charset="0"/>
                <a:ea typeface="Nunito Sans Black" charset="0"/>
                <a:cs typeface="Nunito Sans Black" charset="0"/>
              </a:defRPr>
            </a:lvl1pPr>
            <a:lvl2pPr marL="0" indent="0" algn="l" defTabSz="685800" rtl="0" eaLnBrk="1" latinLnBrk="0" hangingPunct="1">
              <a:lnSpc>
                <a:spcPct val="100000"/>
              </a:lnSpc>
              <a:spcBef>
                <a:spcPts val="90"/>
              </a:spcBef>
              <a:buClr>
                <a:schemeClr val="tx2"/>
              </a:buClr>
              <a:buSzPct val="125000"/>
              <a:buFont typeface="Arial" panose="020B0604020202020204" pitchFamily="34" charset="0"/>
              <a:buNone/>
              <a:tabLst/>
              <a:defRPr lang="en-US" sz="2550" b="0" i="0" kern="1200" spc="-45" dirty="0" smtClean="0">
                <a:solidFill>
                  <a:srgbClr val="FFFFFF"/>
                </a:solidFill>
                <a:latin typeface="Nunito Sans" charset="0"/>
                <a:ea typeface="Nunito Sans" charset="0"/>
                <a:cs typeface="Nunito Sans" charset="0"/>
              </a:defRPr>
            </a:lvl2pPr>
            <a:lvl3pPr marL="9525" indent="-122400" algn="l" defTabSz="685800" rtl="0" eaLnBrk="1" latinLnBrk="0" hangingPunct="1">
              <a:lnSpc>
                <a:spcPct val="100000"/>
              </a:lnSpc>
              <a:spcBef>
                <a:spcPts val="90"/>
              </a:spcBef>
              <a:buClr>
                <a:schemeClr val="tx1"/>
              </a:buClr>
              <a:buSzPct val="125000"/>
              <a:buFont typeface="Arial" panose="020B0604020202020204" pitchFamily="34" charset="0"/>
              <a:buChar char="•"/>
              <a:tabLst/>
              <a:defRPr lang="en-US" sz="2550" b="0" i="0" kern="1200" spc="-45" dirty="0" smtClean="0">
                <a:solidFill>
                  <a:srgbClr val="FFFFFF"/>
                </a:solidFill>
                <a:latin typeface="Nunito Sans" charset="0"/>
                <a:ea typeface="Nunito Sans" charset="0"/>
                <a:cs typeface="Nunito Sans" charset="0"/>
              </a:defRPr>
            </a:lvl3pPr>
            <a:lvl4pPr marL="9525" indent="-122400" algn="l" defTabSz="685800" rtl="0" eaLnBrk="1" latinLnBrk="0" hangingPunct="1">
              <a:lnSpc>
                <a:spcPct val="100000"/>
              </a:lnSpc>
              <a:spcBef>
                <a:spcPts val="90"/>
              </a:spcBef>
              <a:buClr>
                <a:schemeClr val="tx1"/>
              </a:buClr>
              <a:buSzPct val="125000"/>
              <a:buFont typeface="Arial" panose="020B0604020202020204" pitchFamily="34" charset="0"/>
              <a:buChar char="•"/>
              <a:tabLst/>
              <a:defRPr lang="en-US" sz="2550" b="0" i="0" kern="1200" spc="-45" dirty="0" smtClean="0">
                <a:solidFill>
                  <a:srgbClr val="FFFFFF"/>
                </a:solidFill>
                <a:latin typeface="Nunito Sans" charset="0"/>
                <a:ea typeface="Nunito Sans" charset="0"/>
                <a:cs typeface="Nunito Sans" charset="0"/>
              </a:defRPr>
            </a:lvl4pPr>
            <a:lvl5pPr marL="9525" indent="-122400" algn="l" defTabSz="685800" rtl="0" eaLnBrk="1" latinLnBrk="0" hangingPunct="1">
              <a:lnSpc>
                <a:spcPct val="100000"/>
              </a:lnSpc>
              <a:spcBef>
                <a:spcPts val="90"/>
              </a:spcBef>
              <a:buClr>
                <a:schemeClr val="tx2"/>
              </a:buClr>
              <a:buSzPct val="125000"/>
              <a:buFont typeface="Arial" panose="020B0604020202020204" pitchFamily="34" charset="0"/>
              <a:buChar char="•"/>
              <a:tabLst/>
              <a:defRPr lang="en-US" sz="2550" b="0" i="0" kern="1200" spc="-45" dirty="0">
                <a:solidFill>
                  <a:srgbClr val="FFFFFF"/>
                </a:solidFill>
                <a:latin typeface="Nunito Sans" charset="0"/>
                <a:ea typeface="Nunito Sans" charset="0"/>
                <a:cs typeface="Nunito Sans" charset="0"/>
              </a:defRPr>
            </a:lvl5pPr>
            <a:lvl6pPr marL="1714500" eaLnBrk="1" hangingPunct="1">
              <a:defRPr>
                <a:latin typeface="+mn-lt"/>
                <a:ea typeface="+mn-ea"/>
                <a:cs typeface="+mn-cs"/>
              </a:defRPr>
            </a:lvl6pPr>
            <a:lvl7pPr marL="2057400" eaLnBrk="1" hangingPunct="1">
              <a:defRPr>
                <a:latin typeface="+mn-lt"/>
                <a:ea typeface="+mn-ea"/>
                <a:cs typeface="+mn-cs"/>
              </a:defRPr>
            </a:lvl7pPr>
            <a:lvl8pPr marL="2400300" eaLnBrk="1" hangingPunct="1">
              <a:defRPr>
                <a:latin typeface="+mn-lt"/>
                <a:ea typeface="+mn-ea"/>
                <a:cs typeface="+mn-cs"/>
              </a:defRPr>
            </a:lvl8pPr>
            <a:lvl9pPr marL="2743200" eaLnBrk="1" hangingPunct="1">
              <a:defRPr>
                <a:latin typeface="+mn-lt"/>
                <a:ea typeface="+mn-ea"/>
                <a:cs typeface="+mn-cs"/>
              </a:defRPr>
            </a:lvl9pPr>
          </a:lstStyle>
          <a:p>
            <a:pPr marL="64770">
              <a:spcBef>
                <a:spcPts val="2145"/>
              </a:spcBef>
            </a:pPr>
            <a:r>
              <a:rPr lang="en-GB" sz="4400" b="1">
                <a:solidFill>
                  <a:schemeClr val="bg1"/>
                </a:solidFill>
                <a:latin typeface="Nunito Sans Black"/>
                <a:cs typeface="Nunito Sans Black"/>
              </a:rPr>
              <a:t>Introducing new ways of working - Now into Summer ‘24</a:t>
            </a:r>
          </a:p>
        </p:txBody>
      </p:sp>
    </p:spTree>
    <p:extLst>
      <p:ext uri="{BB962C8B-B14F-4D97-AF65-F5344CB8AC3E}">
        <p14:creationId xmlns:p14="http://schemas.microsoft.com/office/powerpoint/2010/main" val="40690342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Rounded Corners 23">
            <a:extLst>
              <a:ext uri="{FF2B5EF4-FFF2-40B4-BE49-F238E27FC236}">
                <a16:creationId xmlns:a16="http://schemas.microsoft.com/office/drawing/2014/main" id="{6F7047FD-7052-4570-FFDD-F1A3898CEDC8}"/>
              </a:ext>
            </a:extLst>
          </p:cNvPr>
          <p:cNvSpPr/>
          <p:nvPr/>
        </p:nvSpPr>
        <p:spPr>
          <a:xfrm>
            <a:off x="3141587" y="1944332"/>
            <a:ext cx="5908825" cy="4294221"/>
          </a:xfrm>
          <a:prstGeom prst="roundRect">
            <a:avLst>
              <a:gd name="adj" fmla="val 4303"/>
            </a:avLst>
          </a:prstGeom>
          <a:no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800" b="1">
                <a:solidFill>
                  <a:schemeClr val="tx1"/>
                </a:solidFill>
              </a:rPr>
              <a:t>What’s happening during this phase?</a:t>
            </a:r>
          </a:p>
          <a:p>
            <a:pPr algn="ctr"/>
            <a:endParaRPr lang="en-GB" sz="1800" b="1">
              <a:solidFill>
                <a:schemeClr val="tx1"/>
              </a:solidFill>
            </a:endParaRPr>
          </a:p>
          <a:p>
            <a:pPr marL="354013" indent="-342900">
              <a:spcBef>
                <a:spcPts val="600"/>
              </a:spcBef>
              <a:spcAft>
                <a:spcPts val="600"/>
              </a:spcAft>
              <a:buClr>
                <a:srgbClr val="7414DC"/>
              </a:buClr>
              <a:buSzPct val="125000"/>
              <a:buFont typeface="Arial" panose="020B0604020202020204" pitchFamily="34" charset="0"/>
              <a:buChar char="•"/>
              <a:defRPr/>
            </a:pPr>
            <a:r>
              <a:rPr lang="en-GB" sz="1800">
                <a:solidFill>
                  <a:srgbClr val="000000"/>
                </a:solidFill>
              </a:rPr>
              <a:t>Targeted webinars &amp; support</a:t>
            </a:r>
          </a:p>
          <a:p>
            <a:pPr marL="354013" indent="-342900">
              <a:spcBef>
                <a:spcPts val="600"/>
              </a:spcBef>
              <a:spcAft>
                <a:spcPts val="600"/>
              </a:spcAft>
              <a:buClr>
                <a:srgbClr val="7414DC"/>
              </a:buClr>
              <a:buSzPct val="125000"/>
              <a:buFont typeface="Arial"/>
              <a:buChar char="•"/>
              <a:defRPr/>
            </a:pPr>
            <a:r>
              <a:rPr lang="en-GB" sz="1800">
                <a:solidFill>
                  <a:srgbClr val="000000"/>
                </a:solidFill>
              </a:rPr>
              <a:t>Showcasing digital tools</a:t>
            </a:r>
          </a:p>
          <a:p>
            <a:pPr marL="354013" indent="-342900">
              <a:spcBef>
                <a:spcPts val="600"/>
              </a:spcBef>
              <a:spcAft>
                <a:spcPts val="600"/>
              </a:spcAft>
              <a:buClr>
                <a:srgbClr val="7414DC"/>
              </a:buClr>
              <a:buSzPct val="125000"/>
              <a:buFont typeface="Arial"/>
              <a:buChar char="•"/>
              <a:defRPr/>
            </a:pPr>
            <a:r>
              <a:rPr lang="en-GB" sz="1800">
                <a:solidFill>
                  <a:srgbClr val="000000"/>
                </a:solidFill>
              </a:rPr>
              <a:t>Sharing success stories</a:t>
            </a:r>
          </a:p>
          <a:p>
            <a:pPr marL="354013" indent="-342900">
              <a:spcBef>
                <a:spcPts val="600"/>
              </a:spcBef>
              <a:spcAft>
                <a:spcPts val="600"/>
              </a:spcAft>
              <a:buClr>
                <a:srgbClr val="7414DC"/>
              </a:buClr>
              <a:buSzPct val="125000"/>
              <a:buFont typeface="Arial"/>
              <a:buChar char="•"/>
              <a:defRPr/>
            </a:pPr>
            <a:r>
              <a:rPr lang="en-GB" sz="1800">
                <a:solidFill>
                  <a:srgbClr val="000000"/>
                </a:solidFill>
              </a:rPr>
              <a:t>Readiness resources and surveys</a:t>
            </a:r>
          </a:p>
          <a:p>
            <a:pPr marL="354013" indent="-342900">
              <a:spcBef>
                <a:spcPts val="600"/>
              </a:spcBef>
              <a:spcAft>
                <a:spcPts val="600"/>
              </a:spcAft>
              <a:buClr>
                <a:srgbClr val="7414DC"/>
              </a:buClr>
              <a:buSzPct val="125000"/>
              <a:buFont typeface="Arial"/>
              <a:buChar char="•"/>
              <a:defRPr/>
            </a:pPr>
            <a:r>
              <a:rPr lang="en-GB" sz="1800">
                <a:solidFill>
                  <a:srgbClr val="000000"/>
                </a:solidFill>
              </a:rPr>
              <a:t>Welcome Conversations for Early Adopters</a:t>
            </a:r>
            <a:endParaRPr lang="en-GB" sz="1800">
              <a:solidFill>
                <a:schemeClr val="tx1"/>
              </a:solidFill>
            </a:endParaRPr>
          </a:p>
        </p:txBody>
      </p:sp>
      <p:sp>
        <p:nvSpPr>
          <p:cNvPr id="3" name="TextBox 2">
            <a:extLst>
              <a:ext uri="{FF2B5EF4-FFF2-40B4-BE49-F238E27FC236}">
                <a16:creationId xmlns:a16="http://schemas.microsoft.com/office/drawing/2014/main" id="{38965AC0-AADB-155D-9F43-9C97D8E038C3}"/>
              </a:ext>
            </a:extLst>
          </p:cNvPr>
          <p:cNvSpPr txBox="1"/>
          <p:nvPr/>
        </p:nvSpPr>
        <p:spPr>
          <a:xfrm>
            <a:off x="429215" y="619447"/>
            <a:ext cx="6621665" cy="954107"/>
          </a:xfrm>
          <a:prstGeom prst="rect">
            <a:avLst/>
          </a:prstGeom>
          <a:noFill/>
        </p:spPr>
        <p:txBody>
          <a:bodyPr wrap="square" lIns="91440" tIns="45720" rIns="91440" bIns="45720" anchor="t">
            <a:spAutoFit/>
          </a:bodyPr>
          <a:lstStyle/>
          <a:p>
            <a:pPr marL="64770">
              <a:spcBef>
                <a:spcPts val="2145"/>
              </a:spcBef>
            </a:pPr>
            <a:r>
              <a:rPr lang="en-GB" sz="2800" b="1">
                <a:solidFill>
                  <a:srgbClr val="7413DC"/>
                </a:solidFill>
                <a:latin typeface="Nunito Sans Black"/>
                <a:cs typeface="Nunito Sans Black"/>
              </a:rPr>
              <a:t>Introducing new ways of working - Now into Summer ‘24</a:t>
            </a:r>
          </a:p>
        </p:txBody>
      </p:sp>
    </p:spTree>
    <p:extLst>
      <p:ext uri="{BB962C8B-B14F-4D97-AF65-F5344CB8AC3E}">
        <p14:creationId xmlns:p14="http://schemas.microsoft.com/office/powerpoint/2010/main" val="9109821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749150-F23A-D2BF-ADA1-CB1B652CCBA3}"/>
            </a:ext>
          </a:extLst>
        </p:cNvPr>
        <p:cNvGrpSpPr/>
        <p:nvPr/>
      </p:nvGrpSpPr>
      <p:grpSpPr>
        <a:xfrm>
          <a:off x="0" y="0"/>
          <a:ext cx="0" cy="0"/>
          <a:chOff x="0" y="0"/>
          <a:chExt cx="0" cy="0"/>
        </a:xfrm>
      </p:grpSpPr>
      <p:grpSp>
        <p:nvGrpSpPr>
          <p:cNvPr id="29" name="Group 28">
            <a:extLst>
              <a:ext uri="{FF2B5EF4-FFF2-40B4-BE49-F238E27FC236}">
                <a16:creationId xmlns:a16="http://schemas.microsoft.com/office/drawing/2014/main" id="{421420A1-BF4D-EE20-81B6-4A4910EA0FF0}"/>
              </a:ext>
            </a:extLst>
          </p:cNvPr>
          <p:cNvGrpSpPr/>
          <p:nvPr/>
        </p:nvGrpSpPr>
        <p:grpSpPr>
          <a:xfrm>
            <a:off x="3108959" y="521512"/>
            <a:ext cx="7062416" cy="6217920"/>
            <a:chOff x="3045655" y="393895"/>
            <a:chExt cx="7062416" cy="6217920"/>
          </a:xfrm>
        </p:grpSpPr>
        <p:sp>
          <p:nvSpPr>
            <p:cNvPr id="6" name="TextBox 5">
              <a:extLst>
                <a:ext uri="{FF2B5EF4-FFF2-40B4-BE49-F238E27FC236}">
                  <a16:creationId xmlns:a16="http://schemas.microsoft.com/office/drawing/2014/main" id="{1983021B-2DFD-5913-0D69-4315E52A291E}"/>
                </a:ext>
              </a:extLst>
            </p:cNvPr>
            <p:cNvSpPr txBox="1"/>
            <p:nvPr/>
          </p:nvSpPr>
          <p:spPr>
            <a:xfrm>
              <a:off x="6173376" y="1900038"/>
              <a:ext cx="3934695" cy="923330"/>
            </a:xfrm>
            <a:prstGeom prst="rect">
              <a:avLst/>
            </a:prstGeom>
            <a:noFill/>
          </p:spPr>
          <p:txBody>
            <a:bodyPr wrap="square" lIns="91440" tIns="45720" rIns="91440" bIns="45720" anchor="t">
              <a:spAutoFit/>
            </a:bodyPr>
            <a:lstStyle/>
            <a:p>
              <a:pPr marL="9525">
                <a:buClr>
                  <a:srgbClr val="7414DC"/>
                </a:buClr>
                <a:buSzPct val="125000"/>
                <a:defRPr/>
              </a:pPr>
              <a:r>
                <a:rPr lang="en-GB" sz="1800" b="1">
                  <a:latin typeface="Nunito Sans"/>
                  <a:ea typeface="Calibri"/>
                  <a:cs typeface="Calibri"/>
                </a:rPr>
                <a:t>County &amp; District Leadership Team Webinar</a:t>
              </a:r>
            </a:p>
            <a:p>
              <a:pPr marL="9525">
                <a:buClr>
                  <a:srgbClr val="7414DC"/>
                </a:buClr>
                <a:buSzPct val="125000"/>
                <a:defRPr/>
              </a:pPr>
              <a:r>
                <a:rPr lang="en-GB" sz="1800">
                  <a:latin typeface="Nunito Sans"/>
                  <a:ea typeface="Calibri"/>
                  <a:cs typeface="Calibri"/>
                </a:rPr>
                <a:t>Early June</a:t>
              </a:r>
            </a:p>
          </p:txBody>
        </p:sp>
        <p:cxnSp>
          <p:nvCxnSpPr>
            <p:cNvPr id="3" name="Straight Connector 2">
              <a:extLst>
                <a:ext uri="{FF2B5EF4-FFF2-40B4-BE49-F238E27FC236}">
                  <a16:creationId xmlns:a16="http://schemas.microsoft.com/office/drawing/2014/main" id="{2EAA0B81-2F17-5317-7042-BAFF26BE3943}"/>
                </a:ext>
              </a:extLst>
            </p:cNvPr>
            <p:cNvCxnSpPr>
              <a:cxnSpLocks/>
            </p:cNvCxnSpPr>
            <p:nvPr/>
          </p:nvCxnSpPr>
          <p:spPr>
            <a:xfrm>
              <a:off x="6096000" y="393895"/>
              <a:ext cx="0" cy="6217920"/>
            </a:xfrm>
            <a:prstGeom prst="line">
              <a:avLst/>
            </a:prstGeom>
            <a:ln w="38100">
              <a:solidFill>
                <a:srgbClr val="7414DC"/>
              </a:solidFill>
              <a:prstDash val="solid"/>
            </a:ln>
          </p:spPr>
          <p:style>
            <a:lnRef idx="1">
              <a:schemeClr val="accent4"/>
            </a:lnRef>
            <a:fillRef idx="0">
              <a:schemeClr val="accent4"/>
            </a:fillRef>
            <a:effectRef idx="0">
              <a:schemeClr val="accent4"/>
            </a:effectRef>
            <a:fontRef idx="minor">
              <a:schemeClr val="tx1"/>
            </a:fontRef>
          </p:style>
        </p:cxnSp>
        <p:sp>
          <p:nvSpPr>
            <p:cNvPr id="8" name="TextBox 7">
              <a:extLst>
                <a:ext uri="{FF2B5EF4-FFF2-40B4-BE49-F238E27FC236}">
                  <a16:creationId xmlns:a16="http://schemas.microsoft.com/office/drawing/2014/main" id="{90EFF8C3-A9B8-A5DB-0887-101AB309BC2B}"/>
                </a:ext>
              </a:extLst>
            </p:cNvPr>
            <p:cNvSpPr txBox="1"/>
            <p:nvPr/>
          </p:nvSpPr>
          <p:spPr>
            <a:xfrm>
              <a:off x="3291839" y="2751891"/>
              <a:ext cx="2726785" cy="923330"/>
            </a:xfrm>
            <a:prstGeom prst="rect">
              <a:avLst/>
            </a:prstGeom>
            <a:noFill/>
          </p:spPr>
          <p:txBody>
            <a:bodyPr wrap="square" lIns="91440" tIns="45720" rIns="91440" bIns="45720" anchor="t">
              <a:spAutoFit/>
            </a:bodyPr>
            <a:lstStyle/>
            <a:p>
              <a:pPr marL="9525">
                <a:buClr>
                  <a:srgbClr val="7414DC"/>
                </a:buClr>
                <a:buSzPct val="125000"/>
                <a:defRPr/>
              </a:pPr>
              <a:r>
                <a:rPr lang="en-GB" sz="1800" b="1">
                  <a:latin typeface="Nunito Sans"/>
                  <a:ea typeface="Calibri"/>
                  <a:cs typeface="Calibri"/>
                </a:rPr>
                <a:t>Group Leadership Team Webinar</a:t>
              </a:r>
            </a:p>
            <a:p>
              <a:pPr marL="9525">
                <a:buClr>
                  <a:srgbClr val="7414DC"/>
                </a:buClr>
                <a:buSzPct val="125000"/>
                <a:defRPr/>
              </a:pPr>
              <a:r>
                <a:rPr lang="en-GB" sz="1800">
                  <a:latin typeface="Nunito Sans"/>
                  <a:ea typeface="Calibri"/>
                  <a:cs typeface="Calibri"/>
                </a:rPr>
                <a:t>Mid-June</a:t>
              </a:r>
            </a:p>
          </p:txBody>
        </p:sp>
        <p:sp>
          <p:nvSpPr>
            <p:cNvPr id="9" name="TextBox 8">
              <a:extLst>
                <a:ext uri="{FF2B5EF4-FFF2-40B4-BE49-F238E27FC236}">
                  <a16:creationId xmlns:a16="http://schemas.microsoft.com/office/drawing/2014/main" id="{F69D3CCE-EB2A-3950-3C20-901F403D3E66}"/>
                </a:ext>
              </a:extLst>
            </p:cNvPr>
            <p:cNvSpPr txBox="1"/>
            <p:nvPr/>
          </p:nvSpPr>
          <p:spPr>
            <a:xfrm>
              <a:off x="3743178" y="393895"/>
              <a:ext cx="2269587" cy="646331"/>
            </a:xfrm>
            <a:prstGeom prst="rect">
              <a:avLst/>
            </a:prstGeom>
            <a:noFill/>
          </p:spPr>
          <p:txBody>
            <a:bodyPr wrap="square" lIns="91440" tIns="45720" rIns="91440" bIns="45720" anchor="t">
              <a:spAutoFit/>
            </a:bodyPr>
            <a:lstStyle/>
            <a:p>
              <a:pPr marL="9525">
                <a:buClr>
                  <a:srgbClr val="7414DC"/>
                </a:buClr>
                <a:buSzPct val="125000"/>
                <a:defRPr/>
              </a:pPr>
              <a:r>
                <a:rPr lang="en-GB" sz="1800" b="1">
                  <a:latin typeface="Nunito Sans"/>
                  <a:ea typeface="Calibri"/>
                  <a:cs typeface="Calibri"/>
                </a:rPr>
                <a:t>Running your AGM</a:t>
              </a:r>
            </a:p>
            <a:p>
              <a:pPr marL="9525">
                <a:buClr>
                  <a:srgbClr val="7414DC"/>
                </a:buClr>
                <a:buSzPct val="125000"/>
                <a:defRPr/>
              </a:pPr>
              <a:r>
                <a:rPr lang="en-GB" sz="1800">
                  <a:latin typeface="Nunito Sans"/>
                  <a:ea typeface="Calibri"/>
                  <a:cs typeface="Calibri"/>
                </a:rPr>
                <a:t>8 May 7-8pm</a:t>
              </a:r>
            </a:p>
          </p:txBody>
        </p:sp>
        <p:sp>
          <p:nvSpPr>
            <p:cNvPr id="10" name="TextBox 9">
              <a:extLst>
                <a:ext uri="{FF2B5EF4-FFF2-40B4-BE49-F238E27FC236}">
                  <a16:creationId xmlns:a16="http://schemas.microsoft.com/office/drawing/2014/main" id="{764DEDD5-D7FF-FB07-DCF3-84726ED7F996}"/>
                </a:ext>
              </a:extLst>
            </p:cNvPr>
            <p:cNvSpPr txBox="1"/>
            <p:nvPr/>
          </p:nvSpPr>
          <p:spPr>
            <a:xfrm>
              <a:off x="6171029" y="3429000"/>
              <a:ext cx="2269587" cy="646331"/>
            </a:xfrm>
            <a:prstGeom prst="rect">
              <a:avLst/>
            </a:prstGeom>
            <a:noFill/>
          </p:spPr>
          <p:txBody>
            <a:bodyPr wrap="square" lIns="91440" tIns="45720" rIns="91440" bIns="45720" anchor="t">
              <a:spAutoFit/>
            </a:bodyPr>
            <a:lstStyle/>
            <a:p>
              <a:pPr marL="9525">
                <a:buClr>
                  <a:srgbClr val="7414DC"/>
                </a:buClr>
                <a:buSzPct val="125000"/>
                <a:defRPr/>
              </a:pPr>
              <a:r>
                <a:rPr lang="en-GB" sz="1800" b="1">
                  <a:latin typeface="Nunito Sans"/>
                  <a:ea typeface="Calibri"/>
                  <a:cs typeface="Calibri"/>
                </a:rPr>
                <a:t>Running your AGM</a:t>
              </a:r>
            </a:p>
            <a:p>
              <a:pPr marL="9525">
                <a:buClr>
                  <a:srgbClr val="7414DC"/>
                </a:buClr>
                <a:buSzPct val="125000"/>
                <a:defRPr/>
              </a:pPr>
              <a:r>
                <a:rPr lang="en-GB" sz="1800">
                  <a:latin typeface="Nunito Sans"/>
                  <a:ea typeface="Calibri"/>
                  <a:cs typeface="Calibri"/>
                </a:rPr>
                <a:t>17 June 7-8pm</a:t>
              </a:r>
            </a:p>
          </p:txBody>
        </p:sp>
        <p:sp>
          <p:nvSpPr>
            <p:cNvPr id="11" name="TextBox 10">
              <a:extLst>
                <a:ext uri="{FF2B5EF4-FFF2-40B4-BE49-F238E27FC236}">
                  <a16:creationId xmlns:a16="http://schemas.microsoft.com/office/drawing/2014/main" id="{FEF93187-4A27-D32F-E547-D1A6DAA84AA4}"/>
                </a:ext>
              </a:extLst>
            </p:cNvPr>
            <p:cNvSpPr txBox="1"/>
            <p:nvPr/>
          </p:nvSpPr>
          <p:spPr>
            <a:xfrm>
              <a:off x="6171028" y="4837063"/>
              <a:ext cx="2269587" cy="646331"/>
            </a:xfrm>
            <a:prstGeom prst="rect">
              <a:avLst/>
            </a:prstGeom>
            <a:noFill/>
          </p:spPr>
          <p:txBody>
            <a:bodyPr wrap="square" lIns="91440" tIns="45720" rIns="91440" bIns="45720" anchor="t">
              <a:spAutoFit/>
            </a:bodyPr>
            <a:lstStyle/>
            <a:p>
              <a:pPr marL="9525">
                <a:buClr>
                  <a:srgbClr val="7414DC"/>
                </a:buClr>
                <a:buSzPct val="125000"/>
                <a:defRPr/>
              </a:pPr>
              <a:r>
                <a:rPr lang="en-GB" sz="1800" b="1">
                  <a:latin typeface="Nunito Sans"/>
                  <a:ea typeface="Calibri"/>
                  <a:cs typeface="Calibri"/>
                </a:rPr>
                <a:t>Running your AGM</a:t>
              </a:r>
            </a:p>
            <a:p>
              <a:pPr marL="9525">
                <a:buClr>
                  <a:srgbClr val="7414DC"/>
                </a:buClr>
                <a:buSzPct val="125000"/>
                <a:defRPr/>
              </a:pPr>
              <a:r>
                <a:rPr lang="en-GB" sz="1800">
                  <a:latin typeface="Nunito Sans"/>
                  <a:ea typeface="Calibri"/>
                  <a:cs typeface="Calibri"/>
                </a:rPr>
                <a:t>17 July 7-8pm</a:t>
              </a:r>
            </a:p>
          </p:txBody>
        </p:sp>
        <p:sp>
          <p:nvSpPr>
            <p:cNvPr id="12" name="TextBox 11">
              <a:extLst>
                <a:ext uri="{FF2B5EF4-FFF2-40B4-BE49-F238E27FC236}">
                  <a16:creationId xmlns:a16="http://schemas.microsoft.com/office/drawing/2014/main" id="{3E4786EB-24DD-9CDC-98FB-6605034801E0}"/>
                </a:ext>
              </a:extLst>
            </p:cNvPr>
            <p:cNvSpPr txBox="1"/>
            <p:nvPr/>
          </p:nvSpPr>
          <p:spPr>
            <a:xfrm>
              <a:off x="3045655" y="1464375"/>
              <a:ext cx="2975315" cy="923330"/>
            </a:xfrm>
            <a:prstGeom prst="rect">
              <a:avLst/>
            </a:prstGeom>
            <a:noFill/>
          </p:spPr>
          <p:txBody>
            <a:bodyPr wrap="square" lIns="91440" tIns="45720" rIns="91440" bIns="45720" anchor="t">
              <a:spAutoFit/>
            </a:bodyPr>
            <a:lstStyle/>
            <a:p>
              <a:pPr marL="9525">
                <a:buClr>
                  <a:srgbClr val="7414DC"/>
                </a:buClr>
                <a:buSzPct val="125000"/>
                <a:defRPr/>
              </a:pPr>
              <a:r>
                <a:rPr lang="en-GB" sz="1800" b="1">
                  <a:latin typeface="Nunito Sans"/>
                  <a:ea typeface="Calibri"/>
                  <a:cs typeface="Calibri"/>
                </a:rPr>
                <a:t>How to be a great Trustee Board</a:t>
              </a:r>
            </a:p>
            <a:p>
              <a:pPr marL="9525">
                <a:buClr>
                  <a:srgbClr val="7414DC"/>
                </a:buClr>
                <a:buSzPct val="125000"/>
                <a:defRPr/>
              </a:pPr>
              <a:r>
                <a:rPr lang="en-GB" sz="1800">
                  <a:latin typeface="Nunito Sans"/>
                  <a:ea typeface="Calibri"/>
                  <a:cs typeface="Calibri"/>
                </a:rPr>
                <a:t>28 May 7-8pm</a:t>
              </a:r>
            </a:p>
          </p:txBody>
        </p:sp>
        <p:sp>
          <p:nvSpPr>
            <p:cNvPr id="13" name="TextBox 12">
              <a:extLst>
                <a:ext uri="{FF2B5EF4-FFF2-40B4-BE49-F238E27FC236}">
                  <a16:creationId xmlns:a16="http://schemas.microsoft.com/office/drawing/2014/main" id="{C8B7B3D3-BCFD-82BA-D62F-E2A2A5389CE7}"/>
                </a:ext>
              </a:extLst>
            </p:cNvPr>
            <p:cNvSpPr txBox="1"/>
            <p:nvPr/>
          </p:nvSpPr>
          <p:spPr>
            <a:xfrm>
              <a:off x="3045655" y="5588042"/>
              <a:ext cx="2967110" cy="923330"/>
            </a:xfrm>
            <a:prstGeom prst="rect">
              <a:avLst/>
            </a:prstGeom>
            <a:noFill/>
          </p:spPr>
          <p:txBody>
            <a:bodyPr wrap="square" lIns="91440" tIns="45720" rIns="91440" bIns="45720" anchor="t">
              <a:spAutoFit/>
            </a:bodyPr>
            <a:lstStyle/>
            <a:p>
              <a:pPr marL="9525">
                <a:buClr>
                  <a:srgbClr val="7414DC"/>
                </a:buClr>
                <a:buSzPct val="125000"/>
                <a:defRPr/>
              </a:pPr>
              <a:r>
                <a:rPr lang="en-GB" sz="1800" b="1">
                  <a:latin typeface="Nunito Sans"/>
                  <a:ea typeface="Calibri"/>
                  <a:cs typeface="Calibri"/>
                </a:rPr>
                <a:t>How to be a great Trustee Board</a:t>
              </a:r>
            </a:p>
            <a:p>
              <a:pPr marL="9525">
                <a:buClr>
                  <a:srgbClr val="7414DC"/>
                </a:buClr>
                <a:buSzPct val="125000"/>
                <a:defRPr/>
              </a:pPr>
              <a:r>
                <a:rPr lang="en-GB" sz="1800">
                  <a:latin typeface="Nunito Sans"/>
                  <a:ea typeface="Calibri"/>
                  <a:cs typeface="Calibri"/>
                </a:rPr>
                <a:t>18 Sept 7-8pm</a:t>
              </a:r>
            </a:p>
          </p:txBody>
        </p:sp>
        <p:sp>
          <p:nvSpPr>
            <p:cNvPr id="14" name="TextBox 13">
              <a:extLst>
                <a:ext uri="{FF2B5EF4-FFF2-40B4-BE49-F238E27FC236}">
                  <a16:creationId xmlns:a16="http://schemas.microsoft.com/office/drawing/2014/main" id="{6C2BEEAC-62B7-49E1-FE93-F445A74140F3}"/>
                </a:ext>
              </a:extLst>
            </p:cNvPr>
            <p:cNvSpPr txBox="1"/>
            <p:nvPr/>
          </p:nvSpPr>
          <p:spPr>
            <a:xfrm>
              <a:off x="6171029" y="893128"/>
              <a:ext cx="2820570" cy="646331"/>
            </a:xfrm>
            <a:prstGeom prst="rect">
              <a:avLst/>
            </a:prstGeom>
            <a:noFill/>
          </p:spPr>
          <p:txBody>
            <a:bodyPr wrap="square" lIns="91440" tIns="45720" rIns="91440" bIns="45720" anchor="t">
              <a:spAutoFit/>
            </a:bodyPr>
            <a:lstStyle/>
            <a:p>
              <a:pPr marL="9525">
                <a:buClr>
                  <a:srgbClr val="7414DC"/>
                </a:buClr>
                <a:buSzPct val="125000"/>
                <a:defRPr/>
              </a:pPr>
              <a:r>
                <a:rPr lang="en-GB" sz="1800" b="1">
                  <a:latin typeface="Nunito Sans"/>
                  <a:ea typeface="Calibri"/>
                  <a:cs typeface="Calibri"/>
                </a:rPr>
                <a:t>Digital System Demo</a:t>
              </a:r>
            </a:p>
            <a:p>
              <a:pPr marL="9525">
                <a:buClr>
                  <a:srgbClr val="7414DC"/>
                </a:buClr>
                <a:buSzPct val="125000"/>
                <a:defRPr/>
              </a:pPr>
              <a:r>
                <a:rPr lang="en-GB" sz="1800">
                  <a:latin typeface="Nunito Sans"/>
                  <a:ea typeface="Calibri"/>
                  <a:cs typeface="Calibri"/>
                </a:rPr>
                <a:t>Mid-May</a:t>
              </a:r>
            </a:p>
          </p:txBody>
        </p:sp>
        <p:sp>
          <p:nvSpPr>
            <p:cNvPr id="15" name="TextBox 14">
              <a:extLst>
                <a:ext uri="{FF2B5EF4-FFF2-40B4-BE49-F238E27FC236}">
                  <a16:creationId xmlns:a16="http://schemas.microsoft.com/office/drawing/2014/main" id="{6F1E24E9-99E5-5EDF-6FD9-9D1297783F0A}"/>
                </a:ext>
              </a:extLst>
            </p:cNvPr>
            <p:cNvSpPr txBox="1"/>
            <p:nvPr/>
          </p:nvSpPr>
          <p:spPr>
            <a:xfrm>
              <a:off x="3580228" y="4209315"/>
              <a:ext cx="2432537" cy="646331"/>
            </a:xfrm>
            <a:prstGeom prst="rect">
              <a:avLst/>
            </a:prstGeom>
            <a:noFill/>
          </p:spPr>
          <p:txBody>
            <a:bodyPr wrap="square" lIns="91440" tIns="45720" rIns="91440" bIns="45720" anchor="t">
              <a:spAutoFit/>
            </a:bodyPr>
            <a:lstStyle/>
            <a:p>
              <a:pPr marL="9525">
                <a:buClr>
                  <a:srgbClr val="7414DC"/>
                </a:buClr>
                <a:buSzPct val="125000"/>
                <a:defRPr/>
              </a:pPr>
              <a:r>
                <a:rPr lang="en-GB" sz="1800" b="1">
                  <a:latin typeface="Nunito Sans"/>
                  <a:ea typeface="Calibri"/>
                  <a:cs typeface="Calibri"/>
                </a:rPr>
                <a:t>Digital System Demo</a:t>
              </a:r>
            </a:p>
            <a:p>
              <a:pPr marL="9525">
                <a:buClr>
                  <a:srgbClr val="7414DC"/>
                </a:buClr>
                <a:buSzPct val="125000"/>
                <a:defRPr/>
              </a:pPr>
              <a:r>
                <a:rPr lang="en-GB" sz="1800">
                  <a:latin typeface="Nunito Sans"/>
                  <a:ea typeface="Calibri"/>
                  <a:cs typeface="Calibri"/>
                </a:rPr>
                <a:t>Early July</a:t>
              </a:r>
            </a:p>
          </p:txBody>
        </p:sp>
        <p:sp>
          <p:nvSpPr>
            <p:cNvPr id="16" name="Arrow: Pentagon 15">
              <a:extLst>
                <a:ext uri="{FF2B5EF4-FFF2-40B4-BE49-F238E27FC236}">
                  <a16:creationId xmlns:a16="http://schemas.microsoft.com/office/drawing/2014/main" id="{0AA80EE9-5FB7-0526-7918-D4BB3BA6DB2E}"/>
                </a:ext>
              </a:extLst>
            </p:cNvPr>
            <p:cNvSpPr/>
            <p:nvPr/>
          </p:nvSpPr>
          <p:spPr>
            <a:xfrm>
              <a:off x="6035038" y="1168454"/>
              <a:ext cx="161778" cy="95678"/>
            </a:xfrm>
            <a:prstGeom prst="homePlat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Arrow: Pentagon 16">
              <a:extLst>
                <a:ext uri="{FF2B5EF4-FFF2-40B4-BE49-F238E27FC236}">
                  <a16:creationId xmlns:a16="http://schemas.microsoft.com/office/drawing/2014/main" id="{BB6916FC-5A22-1B39-644D-C3D18E46F4C0}"/>
                </a:ext>
              </a:extLst>
            </p:cNvPr>
            <p:cNvSpPr/>
            <p:nvPr/>
          </p:nvSpPr>
          <p:spPr>
            <a:xfrm>
              <a:off x="6035038" y="2169958"/>
              <a:ext cx="161778" cy="95678"/>
            </a:xfrm>
            <a:prstGeom prst="homePlat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Arrow: Pentagon 17">
              <a:extLst>
                <a:ext uri="{FF2B5EF4-FFF2-40B4-BE49-F238E27FC236}">
                  <a16:creationId xmlns:a16="http://schemas.microsoft.com/office/drawing/2014/main" id="{AC760951-9030-A3A7-4171-AAE9C310CD8E}"/>
                </a:ext>
              </a:extLst>
            </p:cNvPr>
            <p:cNvSpPr/>
            <p:nvPr/>
          </p:nvSpPr>
          <p:spPr>
            <a:xfrm>
              <a:off x="6035038" y="3704326"/>
              <a:ext cx="161778" cy="95678"/>
            </a:xfrm>
            <a:prstGeom prst="homePlat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Arrow: Pentagon 18">
              <a:extLst>
                <a:ext uri="{FF2B5EF4-FFF2-40B4-BE49-F238E27FC236}">
                  <a16:creationId xmlns:a16="http://schemas.microsoft.com/office/drawing/2014/main" id="{328B2AD4-BC0D-C10C-4152-7AAD014BAFE5}"/>
                </a:ext>
              </a:extLst>
            </p:cNvPr>
            <p:cNvSpPr/>
            <p:nvPr/>
          </p:nvSpPr>
          <p:spPr>
            <a:xfrm>
              <a:off x="6035038" y="5116270"/>
              <a:ext cx="161778" cy="95678"/>
            </a:xfrm>
            <a:prstGeom prst="homePlat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Arrow: Pentagon 19">
              <a:extLst>
                <a:ext uri="{FF2B5EF4-FFF2-40B4-BE49-F238E27FC236}">
                  <a16:creationId xmlns:a16="http://schemas.microsoft.com/office/drawing/2014/main" id="{EB425A62-1F3D-C1B3-8B11-7BF96DDACA51}"/>
                </a:ext>
              </a:extLst>
            </p:cNvPr>
            <p:cNvSpPr/>
            <p:nvPr/>
          </p:nvSpPr>
          <p:spPr>
            <a:xfrm flipH="1">
              <a:off x="6009250" y="634360"/>
              <a:ext cx="161778" cy="95678"/>
            </a:xfrm>
            <a:prstGeom prst="homePlat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Arrow: Pentagon 20">
              <a:extLst>
                <a:ext uri="{FF2B5EF4-FFF2-40B4-BE49-F238E27FC236}">
                  <a16:creationId xmlns:a16="http://schemas.microsoft.com/office/drawing/2014/main" id="{B363B9F1-80F4-DBD6-B037-4269BBD2E145}"/>
                </a:ext>
              </a:extLst>
            </p:cNvPr>
            <p:cNvSpPr/>
            <p:nvPr/>
          </p:nvSpPr>
          <p:spPr>
            <a:xfrm flipH="1">
              <a:off x="6009250" y="1771920"/>
              <a:ext cx="161778" cy="95678"/>
            </a:xfrm>
            <a:prstGeom prst="homePlat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Arrow: Pentagon 21">
              <a:extLst>
                <a:ext uri="{FF2B5EF4-FFF2-40B4-BE49-F238E27FC236}">
                  <a16:creationId xmlns:a16="http://schemas.microsoft.com/office/drawing/2014/main" id="{0B227710-7888-A840-3F18-F9CD7138D8F7}"/>
                </a:ext>
              </a:extLst>
            </p:cNvPr>
            <p:cNvSpPr/>
            <p:nvPr/>
          </p:nvSpPr>
          <p:spPr>
            <a:xfrm flipH="1">
              <a:off x="6009250" y="3088179"/>
              <a:ext cx="161778" cy="95678"/>
            </a:xfrm>
            <a:prstGeom prst="homePlat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Arrow: Pentagon 22">
              <a:extLst>
                <a:ext uri="{FF2B5EF4-FFF2-40B4-BE49-F238E27FC236}">
                  <a16:creationId xmlns:a16="http://schemas.microsoft.com/office/drawing/2014/main" id="{FD0390AD-5F9D-E389-A154-5ED4365A2FB2}"/>
                </a:ext>
              </a:extLst>
            </p:cNvPr>
            <p:cNvSpPr/>
            <p:nvPr/>
          </p:nvSpPr>
          <p:spPr>
            <a:xfrm flipH="1">
              <a:off x="6017459" y="4494611"/>
              <a:ext cx="161778" cy="95678"/>
            </a:xfrm>
            <a:prstGeom prst="homePlat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Arrow: Pentagon 23">
              <a:extLst>
                <a:ext uri="{FF2B5EF4-FFF2-40B4-BE49-F238E27FC236}">
                  <a16:creationId xmlns:a16="http://schemas.microsoft.com/office/drawing/2014/main" id="{AD1CDAE1-7D4B-1672-E0E8-75D283E57A6F}"/>
                </a:ext>
              </a:extLst>
            </p:cNvPr>
            <p:cNvSpPr/>
            <p:nvPr/>
          </p:nvSpPr>
          <p:spPr>
            <a:xfrm flipH="1">
              <a:off x="6009250" y="6009375"/>
              <a:ext cx="161778" cy="95678"/>
            </a:xfrm>
            <a:prstGeom prst="homePlat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8" name="TextBox 27">
            <a:extLst>
              <a:ext uri="{FF2B5EF4-FFF2-40B4-BE49-F238E27FC236}">
                <a16:creationId xmlns:a16="http://schemas.microsoft.com/office/drawing/2014/main" id="{13C7FACD-6E0C-CB71-2A69-7F55C143509E}"/>
              </a:ext>
            </a:extLst>
          </p:cNvPr>
          <p:cNvSpPr txBox="1"/>
          <p:nvPr/>
        </p:nvSpPr>
        <p:spPr>
          <a:xfrm>
            <a:off x="101990" y="118568"/>
            <a:ext cx="3759592" cy="553998"/>
          </a:xfrm>
          <a:prstGeom prst="rect">
            <a:avLst/>
          </a:prstGeom>
          <a:noFill/>
        </p:spPr>
        <p:txBody>
          <a:bodyPr wrap="square">
            <a:spAutoFit/>
          </a:bodyPr>
          <a:lstStyle/>
          <a:p>
            <a:r>
              <a:rPr kumimoji="0" lang="en-GB" sz="3000" b="0" i="0" u="none" strike="noStrike" kern="0" cap="none" spc="0" normalizeH="0" baseline="0" noProof="0">
                <a:ln>
                  <a:noFill/>
                </a:ln>
                <a:solidFill>
                  <a:srgbClr val="7413DC"/>
                </a:solidFill>
                <a:effectLst/>
                <a:uLnTx/>
                <a:uFillTx/>
                <a:latin typeface="Nunito Sans Black"/>
                <a:ea typeface="+mn-ea"/>
                <a:cs typeface="Calibri"/>
              </a:rPr>
              <a:t>Targeted Webinars </a:t>
            </a:r>
            <a:endParaRPr lang="en-GB"/>
          </a:p>
        </p:txBody>
      </p:sp>
    </p:spTree>
    <p:extLst>
      <p:ext uri="{BB962C8B-B14F-4D97-AF65-F5344CB8AC3E}">
        <p14:creationId xmlns:p14="http://schemas.microsoft.com/office/powerpoint/2010/main" val="3851839256"/>
      </p:ext>
    </p:extLst>
  </p:cSld>
  <p:clrMapOvr>
    <a:masterClrMapping/>
  </p:clrMapOvr>
</p:sld>
</file>

<file path=ppt/theme/theme1.xml><?xml version="1.0" encoding="utf-8"?>
<a:theme xmlns:a="http://schemas.openxmlformats.org/drawingml/2006/main" name="Office Theme">
  <a:themeElements>
    <a:clrScheme name="Scouts Master Colours">
      <a:dk1>
        <a:srgbClr val="000000"/>
      </a:dk1>
      <a:lt1>
        <a:srgbClr val="FFFFFF"/>
      </a:lt1>
      <a:dk2>
        <a:srgbClr val="7414DC"/>
      </a:dk2>
      <a:lt2>
        <a:srgbClr val="00A793"/>
      </a:lt2>
      <a:accent1>
        <a:srgbClr val="E22E12"/>
      </a:accent1>
      <a:accent2>
        <a:srgbClr val="23A950"/>
      </a:accent2>
      <a:accent3>
        <a:srgbClr val="006EE0"/>
      </a:accent3>
      <a:accent4>
        <a:srgbClr val="FFB3E5"/>
      </a:accent4>
      <a:accent5>
        <a:srgbClr val="003A82"/>
      </a:accent5>
      <a:accent6>
        <a:srgbClr val="FFE627"/>
      </a:accent6>
      <a:hlink>
        <a:srgbClr val="00B8B8"/>
      </a:hlink>
      <a:folHlink>
        <a:srgbClr val="7414DC"/>
      </a:folHlink>
    </a:clrScheme>
    <a:fontScheme name="Scouts">
      <a:majorFont>
        <a:latin typeface="Nunito Sans"/>
        <a:ea typeface=""/>
        <a:cs typeface=""/>
      </a:majorFont>
      <a:minorFont>
        <a:latin typeface="Nunito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Scout PowerPoint V5 Email PH" id="{257C25A9-7AC9-40ED-8C67-89EB2ADF5179}" vid="{CAF7EC17-53D2-43D7-96D5-1CFD4E1346D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CB3A5D27B9C2A44BF036FAD366BF02E" ma:contentTypeVersion="15" ma:contentTypeDescription="Create a new document." ma:contentTypeScope="" ma:versionID="01556462b1b00a82cac8a67568ae4fd4">
  <xsd:schema xmlns:xsd="http://www.w3.org/2001/XMLSchema" xmlns:xs="http://www.w3.org/2001/XMLSchema" xmlns:p="http://schemas.microsoft.com/office/2006/metadata/properties" xmlns:ns2="ec4b7ab6-7d60-435b-a181-f014eb7edb36" xmlns:ns3="f4847a80-7f8c-4933-831b-56854e27fa84" targetNamespace="http://schemas.microsoft.com/office/2006/metadata/properties" ma:root="true" ma:fieldsID="f9d62671619cab644e9ff41f0bf22382" ns2:_="" ns3:_="">
    <xsd:import namespace="ec4b7ab6-7d60-435b-a181-f014eb7edb36"/>
    <xsd:import namespace="f4847a80-7f8c-4933-831b-56854e27fa84"/>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DateTaken" minOccurs="0"/>
                <xsd:element ref="ns2:MediaServiceLocation" minOccurs="0"/>
                <xsd:element ref="ns2:MediaLengthInSecond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c4b7ab6-7d60-435b-a181-f014eb7edb3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6a56231d-6d57-4d01-be4e-eaa0c39de8aa" ma:termSetId="09814cd3-568e-fe90-9814-8d621ff8fb84" ma:anchorId="fba54fb3-c3e1-fe81-a776-ca4b69148c4d" ma:open="true" ma:isKeyword="false">
      <xsd:complexType>
        <xsd:sequence>
          <xsd:element ref="pc:Terms" minOccurs="0" maxOccurs="1"/>
        </xsd:sequence>
      </xsd:complex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ServiceLocation" ma:index="19" nillable="true" ma:displayName="Location" ma:indexed="true" ma:internalName="MediaServiceLocatio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4847a80-7f8c-4933-831b-56854e27fa84"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b1716686-e181-4082-8c8c-eb3028629746}" ma:internalName="TaxCatchAll" ma:showField="CatchAllData" ma:web="f4847a80-7f8c-4933-831b-56854e27fa84">
      <xsd:complexType>
        <xsd:complexContent>
          <xsd:extension base="dms:MultiChoiceLookup">
            <xsd:sequence>
              <xsd:element name="Value" type="dms:Lookup" maxOccurs="unbounded" minOccurs="0" nillable="true"/>
            </xsd:sequence>
          </xsd:extension>
        </xsd:complexContent>
      </xsd:complexType>
    </xsd:element>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haredWithUsers xmlns="f4847a80-7f8c-4933-831b-56854e27fa84">
      <UserInfo>
        <DisplayName>Jack Caine</DisplayName>
        <AccountId>18</AccountId>
        <AccountType/>
      </UserInfo>
      <UserInfo>
        <DisplayName>SharingLinks.d6a74b5a-3c96-445a-a656-a9dbc586c100.OrganizationEdit.10f8d3b4-2420-4024-a109-0a08da5f7c84</DisplayName>
        <AccountId>56</AccountId>
        <AccountType/>
      </UserInfo>
      <UserInfo>
        <DisplayName>Jaimee Taylor</DisplayName>
        <AccountId>146</AccountId>
        <AccountType/>
      </UserInfo>
      <UserInfo>
        <DisplayName>SharingLinks.a343a228-a234-46c6-ac1d-cab5d109751f.OrganizationEdit.9c343d70-b905-4fd9-82d5-e0623f9d6a8a</DisplayName>
        <AccountId>192</AccountId>
        <AccountType/>
      </UserInfo>
      <UserInfo>
        <DisplayName>Ruth Adeniyi</DisplayName>
        <AccountId>72</AccountId>
        <AccountType/>
      </UserInfo>
      <UserInfo>
        <DisplayName>Anders Wulff</DisplayName>
        <AccountId>74</AccountId>
        <AccountType/>
      </UserInfo>
      <UserInfo>
        <DisplayName>Matthew Cobble</DisplayName>
        <AccountId>19</AccountId>
        <AccountType/>
      </UserInfo>
      <UserInfo>
        <DisplayName>Robert Groves</DisplayName>
        <AccountId>10</AccountId>
        <AccountType/>
      </UserInfo>
      <UserInfo>
        <DisplayName>Bebbe Hron</DisplayName>
        <AccountId>125</AccountId>
        <AccountType/>
      </UserInfo>
      <UserInfo>
        <DisplayName>Craig Turpie</DisplayName>
        <AccountId>178</AccountId>
        <AccountType/>
      </UserInfo>
      <UserInfo>
        <DisplayName>Lara Burns</DisplayName>
        <AccountId>20</AccountId>
        <AccountType/>
      </UserInfo>
      <UserInfo>
        <DisplayName>Andrew Sutherland</DisplayName>
        <AccountId>32</AccountId>
        <AccountType/>
      </UserInfo>
      <UserInfo>
        <DisplayName>Sam Morris</DisplayName>
        <AccountId>17</AccountId>
        <AccountType/>
      </UserInfo>
      <UserInfo>
        <DisplayName>Susan Wallace</DisplayName>
        <AccountId>26</AccountId>
        <AccountType/>
      </UserInfo>
      <UserInfo>
        <DisplayName>Kirsty Waugh</DisplayName>
        <AccountId>25</AccountId>
        <AccountType/>
      </UserInfo>
      <UserInfo>
        <DisplayName>James Booker</DisplayName>
        <AccountId>15</AccountId>
        <AccountType/>
      </UserInfo>
      <UserInfo>
        <DisplayName>Lauren Golding</DisplayName>
        <AccountId>159</AccountId>
        <AccountType/>
      </UserInfo>
      <UserInfo>
        <DisplayName>Hamish Stout</DisplayName>
        <AccountId>30</AccountId>
        <AccountType/>
      </UserInfo>
      <UserInfo>
        <DisplayName>Pete Jeffreys</DisplayName>
        <AccountId>101</AccountId>
        <AccountType/>
      </UserInfo>
      <UserInfo>
        <DisplayName>Elizabeth Stormfield</DisplayName>
        <AccountId>229</AccountId>
        <AccountType/>
      </UserInfo>
      <UserInfo>
        <DisplayName>Heather Smith</DisplayName>
        <AccountId>116</AccountId>
        <AccountType/>
      </UserInfo>
      <UserInfo>
        <DisplayName>Gordon Weston</DisplayName>
        <AccountId>241</AccountId>
        <AccountType/>
      </UserInfo>
      <UserInfo>
        <DisplayName>Hermione Clulow</DisplayName>
        <AccountId>52</AccountId>
        <AccountType/>
      </UserInfo>
      <UserInfo>
        <DisplayName>Rebecca Young</DisplayName>
        <AccountId>16</AccountId>
        <AccountType/>
      </UserInfo>
      <UserInfo>
        <DisplayName>Gemma Norman</DisplayName>
        <AccountId>704</AccountId>
        <AccountType/>
      </UserInfo>
      <UserInfo>
        <DisplayName>Adam Ray</DisplayName>
        <AccountId>379</AccountId>
        <AccountType/>
      </UserInfo>
      <UserInfo>
        <DisplayName>Alison Fell</DisplayName>
        <AccountId>117</AccountId>
        <AccountType/>
      </UserInfo>
      <UserInfo>
        <DisplayName>Kester Sharpe</DisplayName>
        <AccountId>42</AccountId>
        <AccountType/>
      </UserInfo>
      <UserInfo>
        <DisplayName>Davina McAuley</DisplayName>
        <AccountId>211</AccountId>
        <AccountType/>
      </UserInfo>
      <UserInfo>
        <DisplayName>Colin Davidson</DisplayName>
        <AccountId>266</AccountId>
        <AccountType/>
      </UserInfo>
      <UserInfo>
        <DisplayName>Paul Fix</DisplayName>
        <AccountId>240</AccountId>
        <AccountType/>
      </UserInfo>
    </SharedWithUsers>
    <TaxCatchAll xmlns="f4847a80-7f8c-4933-831b-56854e27fa84" xsi:nil="true"/>
    <lcf76f155ced4ddcb4097134ff3c332f xmlns="ec4b7ab6-7d60-435b-a181-f014eb7edb36">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AC8D3A82-7C39-44CD-B78B-6AC07E7B81D2}">
  <ds:schemaRefs>
    <ds:schemaRef ds:uri="ec4b7ab6-7d60-435b-a181-f014eb7edb36"/>
    <ds:schemaRef ds:uri="f4847a80-7f8c-4933-831b-56854e27fa8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7FC12B90-76D4-46D2-9FB0-4A1733A9F42D}">
  <ds:schemaRefs>
    <ds:schemaRef ds:uri="http://schemas.microsoft.com/sharepoint/v3/contenttype/forms"/>
  </ds:schemaRefs>
</ds:datastoreItem>
</file>

<file path=customXml/itemProps3.xml><?xml version="1.0" encoding="utf-8"?>
<ds:datastoreItem xmlns:ds="http://schemas.openxmlformats.org/officeDocument/2006/customXml" ds:itemID="{8E3F7C96-A926-416F-8489-B53183D70031}">
  <ds:schemaRefs>
    <ds:schemaRef ds:uri="http://schemas.microsoft.com/office/infopath/2007/PartnerControls"/>
    <ds:schemaRef ds:uri="http://purl.org/dc/terms/"/>
    <ds:schemaRef ds:uri="http://purl.org/dc/elements/1.1/"/>
    <ds:schemaRef ds:uri="http://schemas.microsoft.com/office/2006/documentManagement/types"/>
    <ds:schemaRef ds:uri="http://schemas.microsoft.com/office/2006/metadata/properties"/>
    <ds:schemaRef ds:uri="http://schemas.openxmlformats.org/package/2006/metadata/core-properties"/>
    <ds:schemaRef ds:uri="http://www.w3.org/XML/1998/namespace"/>
    <ds:schemaRef ds:uri="f4847a80-7f8c-4933-831b-56854e27fa84"/>
    <ds:schemaRef ds:uri="ec4b7ab6-7d60-435b-a181-f014eb7edb36"/>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scouts-powerpoint-template-small-file</Template>
  <TotalTime>3</TotalTime>
  <Words>3009</Words>
  <Application>Microsoft Office PowerPoint</Application>
  <PresentationFormat>Widescreen</PresentationFormat>
  <Paragraphs>419</Paragraphs>
  <Slides>42</Slides>
  <Notes>40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42</vt:i4>
      </vt:variant>
    </vt:vector>
  </HeadingPairs>
  <TitlesOfParts>
    <vt:vector size="49" baseType="lpstr">
      <vt:lpstr>Symbol</vt:lpstr>
      <vt:lpstr>Arial,Sans-Serif</vt:lpstr>
      <vt:lpstr>Nunito Sans</vt:lpstr>
      <vt:lpstr>Calibri</vt:lpstr>
      <vt:lpstr>Arial</vt:lpstr>
      <vt:lpstr>Nunito Sans Black</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The Scout Association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Melissa Gannaway</dc:creator>
  <cp:lastModifiedBy>Adam Ray</cp:lastModifiedBy>
  <cp:revision>1</cp:revision>
  <dcterms:created xsi:type="dcterms:W3CDTF">2019-10-08T08:48:13Z</dcterms:created>
  <dcterms:modified xsi:type="dcterms:W3CDTF">2024-04-23T19:37:45Z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2018-02-16T00:00:00Z</vt:filetime>
  </property>
  <property fmtid="{D5CDD505-2E9C-101B-9397-08002B2CF9AE}" pid="3" name="Creator">
    <vt:lpwstr>Adobe InDesign CS5 (7.0)</vt:lpwstr>
  </property>
  <property fmtid="{D5CDD505-2E9C-101B-9397-08002B2CF9AE}" pid="4" name="LastSaved">
    <vt:filetime>2018-02-18T00:00:00Z</vt:filetime>
  </property>
  <property fmtid="{D5CDD505-2E9C-101B-9397-08002B2CF9AE}" pid="5" name="ContentTypeId">
    <vt:lpwstr>0x0101002CB3A5D27B9C2A44BF036FAD366BF02E</vt:lpwstr>
  </property>
  <property fmtid="{D5CDD505-2E9C-101B-9397-08002B2CF9AE}" pid="6" name="xd_ProgID">
    <vt:lpwstr/>
  </property>
  <property fmtid="{D5CDD505-2E9C-101B-9397-08002B2CF9AE}" pid="7" name="MediaServiceImageTags">
    <vt:lpwstr/>
  </property>
  <property fmtid="{D5CDD505-2E9C-101B-9397-08002B2CF9AE}" pid="8" name="ComplianceAssetId">
    <vt:lpwstr/>
  </property>
  <property fmtid="{D5CDD505-2E9C-101B-9397-08002B2CF9AE}" pid="9" name="TemplateUrl">
    <vt:lpwstr/>
  </property>
  <property fmtid="{D5CDD505-2E9C-101B-9397-08002B2CF9AE}" pid="10" name="_ExtendedDescription">
    <vt:lpwstr/>
  </property>
  <property fmtid="{D5CDD505-2E9C-101B-9397-08002B2CF9AE}" pid="11" name="TriggerFlowInfo">
    <vt:lpwstr/>
  </property>
  <property fmtid="{D5CDD505-2E9C-101B-9397-08002B2CF9AE}" pid="12" name="xd_Signature">
    <vt:bool>false</vt:bool>
  </property>
</Properties>
</file>