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9" r:id="rId2"/>
    <p:sldId id="257" r:id="rId3"/>
    <p:sldId id="276" r:id="rId4"/>
    <p:sldId id="277" r:id="rId5"/>
    <p:sldId id="278" r:id="rId6"/>
    <p:sldId id="279" r:id="rId7"/>
    <p:sldId id="275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/>
    <p:restoredTop sz="70591"/>
  </p:normalViewPr>
  <p:slideViewPr>
    <p:cSldViewPr snapToGrid="0">
      <p:cViewPr varScale="1">
        <p:scale>
          <a:sx n="114" d="100"/>
          <a:sy n="114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6849-BE09-1342-AFF3-38876AA83BA2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BD72-3285-2C47-9110-1503CE91B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Here are Mo and Jaz. They love watching videos online.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2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Dad checks the safety settings on the tablet and puts the tablet away.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“Shall we go outside to play?”</a:t>
            </a:r>
            <a:r>
              <a:rPr lang="en-GB" dirty="0">
                <a:effectLst/>
                <a:latin typeface="Fira Sans" panose="020B0503050000020004" pitchFamily="34" charset="0"/>
              </a:rPr>
              <a:t> he 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6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feel much better. Remember, if you see something online that makes you feel worried or upset, you don’t have to carry on looking at it.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8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Always tell a grown-up if something changes online that makes you feel worried or upset.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enjoy watching videos online, what is your favourite thing to do online?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How did Mo and Jaz feel when they saw the video?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1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Lexend Black" pitchFamily="2" charset="77"/>
              </a:rPr>
              <a:t>Mo and Jaz’s message to you</a:t>
            </a:r>
            <a:endParaRPr lang="en-GB" dirty="0">
              <a:effectLst/>
              <a:latin typeface="Lexend Black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We are very lucky to live with Dad, he helps us with whatever we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Who are the grown-ups in your life that you can go to for help?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They are watching one of their favourite videos about penguins.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But at the end, the video changes and a new one starts playing.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9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This one is not about penguins, it is scary.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5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dirty="0">
                <a:effectLst/>
                <a:latin typeface="Fira Sans" panose="020B0503050000020004" pitchFamily="34" charset="0"/>
              </a:rPr>
              <a:t>“I don’t like this video,”</a:t>
            </a:r>
            <a:r>
              <a:rPr lang="en-GB" dirty="0">
                <a:effectLst/>
                <a:latin typeface="Fira Sans" panose="020B0503050000020004" pitchFamily="34" charset="0"/>
              </a:rPr>
              <a:t> says Mo.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 feel worried.”</a:t>
            </a:r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r>
              <a:rPr lang="en-GB" b="1" dirty="0">
                <a:effectLst/>
                <a:latin typeface="Fira Sans" panose="020B0503050000020004" pitchFamily="34" charset="0"/>
              </a:rPr>
              <a:t>“I have a funny feeling in my tummy,”</a:t>
            </a:r>
            <a:r>
              <a:rPr lang="en-GB" dirty="0">
                <a:effectLst/>
                <a:latin typeface="Fira Sans" panose="020B0503050000020004" pitchFamily="34" charset="0"/>
              </a:rPr>
              <a:t> says Jaz.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 don’t like it either.”</a:t>
            </a:r>
            <a:r>
              <a:rPr lang="en-GB" dirty="0">
                <a:effectLst/>
                <a:latin typeface="Fira Sans" panose="020B0503050000020004" pitchFamily="34" charset="0"/>
              </a:rPr>
              <a:t> 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8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>Questions</a:t>
            </a:r>
          </a:p>
          <a:p>
            <a:pPr algn="l"/>
            <a:br>
              <a:rPr lang="en-GB" dirty="0">
                <a:effectLst/>
                <a:latin typeface="Fira Sans" panose="020B0503050000020004" pitchFamily="34" charset="0"/>
              </a:rPr>
            </a:br>
            <a:r>
              <a:rPr lang="en-GB" dirty="0">
                <a:effectLst/>
                <a:latin typeface="Fira Sans" panose="020B0503050000020004" pitchFamily="34" charset="0"/>
              </a:rPr>
              <a:t>How are Mo and Jaz feeling?</a:t>
            </a:r>
          </a:p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>What should Mo and Jaz do next? </a:t>
            </a:r>
          </a:p>
          <a:p>
            <a:pPr algn="l"/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stop watching the video and go to find Dad.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2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“Dad, there’s something scary on the tablet and we don’t want to watch it,” </a:t>
            </a:r>
            <a:r>
              <a:rPr lang="en-GB" dirty="0">
                <a:effectLst/>
                <a:latin typeface="Fira Sans" panose="020B0503050000020004" pitchFamily="34" charset="0"/>
              </a:rPr>
              <a:t>says Jaz. 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“Thank you for coming to tell me,”</a:t>
            </a:r>
            <a:r>
              <a:rPr lang="en-GB" dirty="0">
                <a:effectLst/>
                <a:latin typeface="Fira Sans" panose="020B0503050000020004" pitchFamily="34" charset="0"/>
              </a:rPr>
              <a:t> replies Dad.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“I’m sorry you saw something that made you feel worried. Asking for help was the right thing to do.”</a:t>
            </a:r>
            <a:endParaRPr lang="en-GB" dirty="0">
              <a:effectLst/>
              <a:latin typeface="Fira Sans SemiBold" panose="020B050305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A8D2-3807-36BA-9F5F-7025177F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0B963-51F7-2186-A86B-D6244695E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15B3A-20F6-1F67-40F2-6583A1E5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7204-3782-7DAB-50BB-F15E30BB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B418E-B109-C500-69E8-BD4815CF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1D64-C6BF-3F0F-F85D-D67CDB73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BD9A-3FD9-C020-DEDF-8A85BF8E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AD81-DDCD-EBC5-B590-5B929041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0806-7775-1AA9-CDDE-4EF67BD2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81322-B1EA-F3DB-CB42-286914D8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A588-C53F-E6FF-1F01-937D0588E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2A80C-1D8A-792C-8C8C-DA73700B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E2203-5BB5-0705-2CCD-DF45AC18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4D5D-11F3-23A4-2F8D-0D7772B1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A8FE-D217-6245-39BC-C64C434D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7F9E-A5DA-684F-A11E-7BD0098B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F823-3E0C-DA43-0A58-1F1099EC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88C6-B252-0BF8-783C-F4DBE21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910B-6F72-8208-92D8-8988F9F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2B15-02BA-1F0D-D5A9-5D4C7375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F41D-94A5-0E97-26DF-D3FC8108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58FC-BD85-B1DA-57E7-38C61C3E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3BD7-22E5-DAE6-9E9D-D4F9E407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2F579-819E-2AA8-1113-FE300908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5BD35-3F45-C98A-097D-2429A08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C0E2-A26C-8481-4DC4-EC93AC50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83806-560B-6B3A-3FAC-F084121E5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BD74-8235-996B-9FF5-5ED3D344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EB4E2-A40A-F43C-9C39-44FE6AD7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8D69E-6DC8-1517-DBE7-95D9C46F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A5828-C76F-5D1D-B051-481FBD91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4A9E-D6D9-75D1-D7A3-C24EA107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1FF0A-F66D-1B05-DD9E-3C171C79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451B9-10FC-7B1E-4600-B26790E81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47705-3FD5-E749-1C70-680204B7A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96076-3339-DDD8-5BEA-D014D589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52C2E-CB1A-D597-D2EA-537850AF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CC956-0E5F-0BEE-9828-F97F3F0E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33887-AB39-612A-6D24-03029C38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ECE5-E6A3-B14C-E5F8-C1256BE0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EDC5D-0844-0DCF-E965-51F026A7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19081-B239-7431-DB27-15F40F8C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CB2A-B435-C3CE-C842-BEB3EFA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9F453-5810-64E9-B05F-B8BEEFB3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A77B6-027E-2144-CA65-B9F6FB64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62822-BC66-9D86-18AF-9112CC80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E33A-C64C-0C5F-4401-9AD5F007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3202-72D8-D6B0-7435-9EDABC71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A8DB-0B50-6F1E-396D-5F6C6737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1B7E5-DDE6-2DEE-8559-316A74D2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6E11-45F8-0BBD-54B3-5AE6F885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6EFE-0B2F-3424-CE70-15EAD3B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24C6-B541-D181-0DF7-3B4AE540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B5F3-C879-18D0-C0A0-DEC7D447F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CB406-7FD0-FA0E-6A42-F73DDF2E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7B174-6AD9-55D6-CD75-1388FFAE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1B704-7E43-7576-1BF2-45AA31A7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6D4D-69C4-7878-F27C-27D262C8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6AAC8-E242-9ADB-D913-11CC643E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4886-624C-5834-7DC1-33D3BD31A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CF32-F84B-0E6E-865C-B4D37B9ED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F3D-05E4-670F-1B0F-7F131FF4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882E-8AFF-6C67-9740-8A2F2829D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54841AE2-0146-026E-B8B3-891B702B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4" name="Picture 3" descr="A white and purple text on a black background&#10;&#10;Description automatically generated">
            <a:extLst>
              <a:ext uri="{FF2B5EF4-FFF2-40B4-BE49-F238E27FC236}">
                <a16:creationId xmlns:a16="http://schemas.microsoft.com/office/drawing/2014/main" id="{A8D26541-0AFF-497C-0CBD-70A870D67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2" t="18800" r="13099" b="2964"/>
          <a:stretch/>
        </p:blipFill>
        <p:spPr>
          <a:xfrm>
            <a:off x="1625600" y="1290320"/>
            <a:ext cx="8971280" cy="5364480"/>
          </a:xfrm>
          <a:prstGeom prst="rect">
            <a:avLst/>
          </a:prstGeom>
        </p:spPr>
      </p:pic>
      <p:pic>
        <p:nvPicPr>
          <p:cNvPr id="6" name="Picture 5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8F1D0BA7-8775-C924-D867-DBA7E5E2C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62" t="54488" r="4415" b="4646"/>
          <a:stretch/>
        </p:blipFill>
        <p:spPr>
          <a:xfrm>
            <a:off x="9370978" y="3735422"/>
            <a:ext cx="2282758" cy="2801566"/>
          </a:xfrm>
          <a:prstGeom prst="rect">
            <a:avLst/>
          </a:prstGeom>
        </p:spPr>
      </p:pic>
      <p:pic>
        <p:nvPicPr>
          <p:cNvPr id="5" name="Picture 4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122E6CD5-55C8-152D-8D22-12EF41332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" r="75106" b="57166"/>
          <a:stretch/>
        </p:blipFill>
        <p:spPr>
          <a:xfrm>
            <a:off x="214008" y="1260"/>
            <a:ext cx="2821021" cy="29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D635E848-5EEF-B0CD-C48E-0CE41305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and black background&#10;&#10;Description automatically generated">
            <a:extLst>
              <a:ext uri="{FF2B5EF4-FFF2-40B4-BE49-F238E27FC236}">
                <a16:creationId xmlns:a16="http://schemas.microsoft.com/office/drawing/2014/main" id="{7ABD3DA9-4424-3F50-05DE-D4A3E36FB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09" t="33195" r="1716" b="22280"/>
          <a:stretch/>
        </p:blipFill>
        <p:spPr>
          <a:xfrm>
            <a:off x="9182911" y="2277358"/>
            <a:ext cx="2801568" cy="3052791"/>
          </a:xfrm>
          <a:prstGeom prst="rect">
            <a:avLst/>
          </a:prstGeom>
        </p:spPr>
      </p:pic>
      <p:pic>
        <p:nvPicPr>
          <p:cNvPr id="6" name="Picture 5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49FD1563-B93B-6B87-7E24-A94D2150E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63" t="36584" r="14963" b="23113"/>
          <a:stretch/>
        </p:blipFill>
        <p:spPr>
          <a:xfrm>
            <a:off x="7568118" y="2509736"/>
            <a:ext cx="2801567" cy="2763461"/>
          </a:xfrm>
          <a:prstGeom prst="rect">
            <a:avLst/>
          </a:prstGeom>
        </p:spPr>
      </p:pic>
      <p:pic>
        <p:nvPicPr>
          <p:cNvPr id="8" name="Picture 7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95DFF508-AA0D-448D-85A1-B24DCC2C5D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8" t="17861" r="71915" b="18879"/>
          <a:stretch/>
        </p:blipFill>
        <p:spPr>
          <a:xfrm>
            <a:off x="425192" y="1225685"/>
            <a:ext cx="2998943" cy="4336842"/>
          </a:xfrm>
          <a:prstGeom prst="rect">
            <a:avLst/>
          </a:prstGeom>
        </p:spPr>
      </p:pic>
      <p:pic>
        <p:nvPicPr>
          <p:cNvPr id="10" name="Picture 9" descr="A purple speech bubble with black text&#10;&#10;Description automatically generated">
            <a:extLst>
              <a:ext uri="{FF2B5EF4-FFF2-40B4-BE49-F238E27FC236}">
                <a16:creationId xmlns:a16="http://schemas.microsoft.com/office/drawing/2014/main" id="{904E519F-C02A-FEDA-DA17-45763F1AC0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17" t="7361" r="27393" b="56314"/>
          <a:stretch/>
        </p:blipFill>
        <p:spPr>
          <a:xfrm>
            <a:off x="4708187" y="505838"/>
            <a:ext cx="4143983" cy="249028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3AD397-1CF7-B41F-D58A-35134690B3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276"/>
          <a:stretch/>
        </p:blipFill>
        <p:spPr>
          <a:xfrm>
            <a:off x="0" y="5504596"/>
            <a:ext cx="12191998" cy="13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432636DF-19E7-433A-3485-A04B3F5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508AB4D-8464-6FC8-2783-C182465EA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98FC3539-41BD-9C50-BBB2-50B9477D1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98" t="31767" r="2340" b="19704"/>
          <a:stretch/>
        </p:blipFill>
        <p:spPr>
          <a:xfrm>
            <a:off x="9241277" y="2178995"/>
            <a:ext cx="2665378" cy="3326859"/>
          </a:xfrm>
          <a:prstGeom prst="rect">
            <a:avLst/>
          </a:prstGeom>
        </p:spPr>
      </p:pic>
      <p:pic>
        <p:nvPicPr>
          <p:cNvPr id="8" name="Picture 7" descr="A green letter m with black background&#10;&#10;Description automatically generated">
            <a:extLst>
              <a:ext uri="{FF2B5EF4-FFF2-40B4-BE49-F238E27FC236}">
                <a16:creationId xmlns:a16="http://schemas.microsoft.com/office/drawing/2014/main" id="{99741644-D796-0249-7DB2-518D3D4999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31" t="41700" r="15107" b="19705"/>
          <a:stretch/>
        </p:blipFill>
        <p:spPr>
          <a:xfrm>
            <a:off x="7684851" y="2859932"/>
            <a:ext cx="2665378" cy="2645924"/>
          </a:xfrm>
          <a:prstGeom prst="rect">
            <a:avLst/>
          </a:prstGeom>
        </p:spPr>
      </p:pic>
      <p:pic>
        <p:nvPicPr>
          <p:cNvPr id="12" name="Picture 11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2D3B81C4-AB1C-9FB0-57F9-1FAB99D6F1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7" t="15587" r="71282" b="19720"/>
          <a:stretch/>
        </p:blipFill>
        <p:spPr>
          <a:xfrm>
            <a:off x="425193" y="1070043"/>
            <a:ext cx="3076764" cy="4435812"/>
          </a:xfrm>
          <a:prstGeom prst="rect">
            <a:avLst/>
          </a:prstGeom>
        </p:spPr>
      </p:pic>
      <p:pic>
        <p:nvPicPr>
          <p:cNvPr id="14" name="Picture 13" descr="A hand touching a screen&#10;&#10;Description automatically generated">
            <a:extLst>
              <a:ext uri="{FF2B5EF4-FFF2-40B4-BE49-F238E27FC236}">
                <a16:creationId xmlns:a16="http://schemas.microsoft.com/office/drawing/2014/main" id="{EC75F336-51C9-F5C9-8DF3-563044D14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797" t="47091" r="56596" b="33895"/>
          <a:stretch/>
        </p:blipFill>
        <p:spPr>
          <a:xfrm>
            <a:off x="3754877" y="3229582"/>
            <a:ext cx="1536970" cy="1303507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D07A2F-D9D6-E266-6022-497F00ED4F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986"/>
          <a:stretch/>
        </p:blipFill>
        <p:spPr>
          <a:xfrm>
            <a:off x="0" y="5553231"/>
            <a:ext cx="12192000" cy="13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sun and grass&#10;&#10;Description automatically generated">
            <a:extLst>
              <a:ext uri="{FF2B5EF4-FFF2-40B4-BE49-F238E27FC236}">
                <a16:creationId xmlns:a16="http://schemas.microsoft.com/office/drawing/2014/main" id="{42C5CC35-5AF5-3830-A5DB-A65AAF9F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6" name="Picture 5" descr="A purple dinosaur on a black background&#10;&#10;Description automatically generated">
            <a:extLst>
              <a:ext uri="{FF2B5EF4-FFF2-40B4-BE49-F238E27FC236}">
                <a16:creationId xmlns:a16="http://schemas.microsoft.com/office/drawing/2014/main" id="{EBE43771-72D3-D915-C666-1EEA7D13C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72" t="31196" r="4585" b="22551"/>
          <a:stretch/>
        </p:blipFill>
        <p:spPr>
          <a:xfrm>
            <a:off x="8592768" y="2140085"/>
            <a:ext cx="3041511" cy="3171218"/>
          </a:xfrm>
          <a:prstGeom prst="rect">
            <a:avLst/>
          </a:prstGeom>
        </p:spPr>
      </p:pic>
      <p:pic>
        <p:nvPicPr>
          <p:cNvPr id="8" name="Picture 7" descr="A green and black background&#10;&#10;Description automatically generated">
            <a:extLst>
              <a:ext uri="{FF2B5EF4-FFF2-40B4-BE49-F238E27FC236}">
                <a16:creationId xmlns:a16="http://schemas.microsoft.com/office/drawing/2014/main" id="{AB0BCA39-1157-4B76-37F2-D7EAD8BEE4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75" t="40280" r="70479" b="22543"/>
          <a:stretch/>
        </p:blipFill>
        <p:spPr>
          <a:xfrm>
            <a:off x="648339" y="2762654"/>
            <a:ext cx="3041513" cy="2548649"/>
          </a:xfrm>
          <a:prstGeom prst="rect">
            <a:avLst/>
          </a:prstGeom>
        </p:spPr>
      </p:pic>
      <p:pic>
        <p:nvPicPr>
          <p:cNvPr id="10" name="Picture 9" descr="A colorful ball in the dark&#10;&#10;Description automatically generated">
            <a:extLst>
              <a:ext uri="{FF2B5EF4-FFF2-40B4-BE49-F238E27FC236}">
                <a16:creationId xmlns:a16="http://schemas.microsoft.com/office/drawing/2014/main" id="{FB10F059-60CB-C299-5D5A-D395D0A87F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2819" t="10482" r="27873" b="55747"/>
          <a:stretch/>
        </p:blipFill>
        <p:spPr>
          <a:xfrm>
            <a:off x="6439710" y="719847"/>
            <a:ext cx="2354093" cy="231518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F3D26D-6753-E233-DD89-EE58D6937D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456"/>
          <a:stretch/>
        </p:blipFill>
        <p:spPr>
          <a:xfrm>
            <a:off x="0" y="5517930"/>
            <a:ext cx="12194242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1157 L 0.00703 -0.01157 C 0.01016 -0.01111 0.01341 -0.01042 0.01654 -0.01018 C 0.0362 -0.00787 0.02708 -0.01065 0.03724 -0.00717 C 0.03841 -0.00602 0.03945 -0.00486 0.04062 -0.00393 C 0.0418 -0.00324 0.04297 -0.00324 0.04414 -0.00255 C 0.04505 -0.00185 0.0457 -0.00023 0.04674 0.0007 C 0.04831 0.00185 0.05182 0.0037 0.05182 0.0037 C 0.05599 0.00857 0.05352 0.00625 0.05964 0.00972 L 0.06224 0.01134 C 0.06302 0.01227 0.06393 0.01366 0.06484 0.01435 C 0.06602 0.01551 0.06979 0.0169 0.07083 0.01736 C 0.07852 0.02639 0.06628 0.01273 0.07865 0.02361 C 0.08711 0.03102 0.07643 0.02199 0.08633 0.02963 C 0.09245 0.03449 0.08711 0.03125 0.09414 0.03588 C 0.09583 0.03704 0.09766 0.03773 0.09935 0.03889 C 0.10052 0.03982 0.10156 0.04097 0.10273 0.0419 C 0.10417 0.04306 0.1056 0.04375 0.10703 0.04514 C 0.10859 0.0463 0.1099 0.04838 0.11133 0.04954 C 0.11419 0.05185 0.11719 0.05324 0.11992 0.05579 C 0.12852 0.0632 0.11784 0.05417 0.12773 0.06181 C 0.12891 0.06273 0.12995 0.06412 0.13112 0.06505 C 0.13203 0.06551 0.13294 0.06574 0.13372 0.06644 C 0.13464 0.06736 0.13542 0.06852 0.13633 0.06945 C 0.1375 0.0706 0.13867 0.07153 0.13984 0.07269 C 0.14075 0.07361 0.14141 0.07477 0.14245 0.0757 C 0.14375 0.07685 0.14531 0.07732 0.14674 0.0787 C 0.14857 0.08056 0.15013 0.08287 0.15182 0.08495 L 0.15703 0.09097 C 0.15794 0.09213 0.15872 0.09329 0.15964 0.09398 C 0.16081 0.09514 0.16198 0.09607 0.16302 0.09722 C 0.16393 0.09815 0.16471 0.09931 0.16562 0.10023 C 0.16797 0.10232 0.17044 0.1037 0.17253 0.10625 C 0.17565 0.10995 0.17812 0.1132 0.18203 0.11551 L 0.18464 0.11713 C 0.19401 0.12824 0.17956 0.11181 0.19062 0.12153 C 0.19258 0.12338 0.19388 0.12662 0.19583 0.12778 C 0.19753 0.1287 0.19935 0.1294 0.20104 0.13079 C 0.20521 0.13472 0.20325 0.1331 0.20703 0.13542 C 0.2112 0.14028 0.20859 0.13796 0.21484 0.14167 L 0.21745 0.14306 C 0.21549 0.13958 0.21432 0.1382 0.21302 0.1338 C 0.20937 0.12083 0.21823 0.14236 0.20872 0.11713 C 0.2082 0.11551 0.20755 0.11412 0.20703 0.1125 C 0.20638 0.11042 0.20612 0.1081 0.20534 0.10625 C 0.20456 0.10463 0.20352 0.10324 0.20273 0.10162 C 0.20156 0.09931 0.20052 0.09653 0.19922 0.09398 C 0.1974 0.09028 0.19505 0.08727 0.19323 0.08333 C 0.18516 0.06505 0.18958 0.07361 0.18034 0.05718 L 0.17253 0.04352 C 0.17174 0.0419 0.17109 0.03982 0.16992 0.03889 C 0.15859 0.02894 0.17943 0.04769 0.15964 0.02662 L 0.15104 0.01736 C 0.14961 0.01597 0.14818 0.01412 0.14674 0.01296 C 0.14323 0.00972 0.13971 0.00718 0.13633 0.0037 C 0.13294 -1.11111E-6 0.12956 -0.00393 0.12604 -0.00717 C 0.12435 -0.00856 0.12253 -0.00995 0.12083 -0.01157 C 0.11888 -0.01366 0.10807 -0.02523 0.10365 -0.02847 C 0.09453 -0.03518 0.09948 -0.02731 0.08633 -0.04074 C 0.08073 -0.04653 0.07956 -0.04792 0.07344 -0.05301 C 0.07148 -0.05463 0.0694 -0.05602 0.06745 -0.05764 C 0.06055 -0.06342 0.06003 -0.06481 0.05273 -0.06991 C 0.05026 -0.07153 0.04753 -0.07268 0.04492 -0.07454 C 0.04258 -0.07616 0.04049 -0.07893 0.03815 -0.08055 C 0.03359 -0.08403 0.02865 -0.08588 0.02435 -0.08981 C 0.022 -0.0919 0.01979 -0.09421 0.01745 -0.09583 C 0.0151 -0.09768 0.01276 -0.09884 0.01055 -0.10046 C 0.00846 -0.10208 0.00651 -0.1037 0.00443 -0.10509 C -0.00065 -0.1088 -0.00573 -0.11296 -0.01107 -0.11574 C -0.0168 -0.11898 -0.02266 -0.12176 -0.02826 -0.125 C -0.03229 -0.12731 -0.04076 -0.13264 -0.04466 -0.13426 C -0.04779 -0.13565 -0.05104 -0.13588 -0.05417 -0.13727 C -0.05964 -0.13981 -0.06484 -0.14491 -0.07057 -0.14653 C -0.07396 -0.14745 -0.07747 -0.14838 -0.08086 -0.14954 C -0.08841 -0.15231 -0.0957 -0.15671 -0.10326 -0.1588 L -0.11536 -0.1618 C -0.11875 -0.16273 -0.12227 -0.16412 -0.12565 -0.16481 C -0.12852 -0.16551 -0.13138 -0.16574 -0.13438 -0.16643 C -0.13633 -0.1669 -0.13828 -0.16736 -0.14036 -0.16782 C -0.15898 -0.16736 -0.17773 -0.16759 -0.19635 -0.16643 C -0.20195 -0.16597 -0.21042 -0.16273 -0.21615 -0.16018 C -0.225 -0.15648 -0.22904 -0.15463 -0.23776 -0.14954 C -0.24232 -0.14676 -0.25052 -0.14143 -0.25495 -0.13727 C -0.25677 -0.13565 -0.25846 -0.13333 -0.26016 -0.13125 C -0.26198 -0.1287 -0.2638 -0.12639 -0.26536 -0.12361 C -0.26732 -0.11967 -0.26888 -0.11551 -0.27044 -0.11134 C -0.27669 -0.0956 -0.27956 -0.0875 -0.28425 -0.06991 C -0.28854 -0.05417 -0.29232 -0.03819 -0.29635 -0.02245 C -0.29766 -0.01713 -0.29922 -0.01227 -0.30065 -0.00717 C -0.30156 -0.00393 -0.3026 -0.00116 -0.30326 0.00208 C -0.30443 0.00718 -0.30534 0.0125 -0.30677 0.01736 C -0.31432 0.04468 -0.30208 0.00185 -0.31445 0.0419 C -0.3181 0.0537 -0.32135 0.06551 -0.32487 0.07732 C -0.32617 0.08195 -0.32773 0.08634 -0.32917 0.09097 C -0.33021 0.09468 -0.3319 0.09792 -0.33255 0.10162 C -0.3332 0.10486 -0.33333 0.1081 -0.33425 0.11088 C -0.33971 0.12755 -0.33789 0.11829 -0.34297 0.1294 C -0.34453 0.13264 -0.34557 0.13658 -0.34727 0.14005 C -0.34909 0.14375 -0.35156 0.14676 -0.35326 0.1507 C -0.35638 0.1581 -0.35898 0.16597 -0.36185 0.17384 C -0.36302 0.17685 -0.36406 0.17986 -0.36536 0.18287 C -0.36706 0.18704 -0.36901 0.19074 -0.37044 0.19514 C -0.37135 0.19769 -0.37214 0.20046 -0.37305 0.20278 C -0.37383 0.20463 -0.37487 0.20579 -0.37565 0.20741 C -0.38333 0.22384 -0.36576 0.19144 -0.38255 0.2213 C -0.38346 0.22269 -0.38411 0.22454 -0.38516 0.22593 C -0.38685 0.22778 -0.38841 0.23056 -0.39036 0.23195 C -0.39635 0.23611 -0.3931 0.23403 -0.39974 0.2382 L -0.39727 0.23658 C -0.39635 0.23611 -0.39544 0.23565 -0.39466 0.23495 C -0.3931 0.23357 -0.38737 0.22917 -0.38516 0.22593 C -0.38385 0.22384 -0.38294 0.22153 -0.38164 0.21968 C -0.38086 0.21852 -0.37995 0.21783 -0.37917 0.21667 C -0.37669 0.21273 -0.37487 0.20764 -0.37227 0.2044 C -0.37135 0.20324 -0.37044 0.20255 -0.36966 0.20139 C -0.36836 0.19954 -0.36745 0.19699 -0.36615 0.19514 C -0.36458 0.19283 -0.36263 0.1912 -0.36107 0.18912 C -0.35911 0.18658 -0.35052 0.17477 -0.34805 0.17222 C -0.34583 0.16968 -0.34336 0.16736 -0.34115 0.16458 C -0.33815 0.16065 -0.33555 0.15602 -0.33255 0.15232 C -0.32552 0.14329 -0.31771 0.13588 -0.31107 0.12616 C -0.30495 0.11759 -0.2987 0.10926 -0.29297 0.10023 C -0.29036 0.09607 -0.28789 0.09167 -0.28516 0.08796 C -0.28073 0.08148 -0.27591 0.07593 -0.27135 0.06945 L -0.26276 0.05718 C -0.26133 0.05533 -0.26003 0.05301 -0.25846 0.05116 C -0.25208 0.04375 -0.26003 0.05278 -0.25234 0.04514 C -0.24688 0.03935 -0.25273 0.04283 -0.24297 0.03588 C -0.24154 0.03472 -0.23997 0.03403 -0.23867 0.03287 C -0.23737 0.03148 -0.23646 0.0294 -0.23516 0.02824 C -0.23177 0.02477 -0.228 0.02269 -0.22487 0.01898 C -0.22305 0.0169 -0.22148 0.01482 -0.21966 0.01296 C -0.21406 0.00718 -0.2155 0.00949 -0.21016 0.00509 C -0.20846 0.0037 -0.20677 0.00185 -0.20495 0.0007 C -0.203 -0.00069 -0.20091 -0.00116 -0.19896 -0.00255 C -0.19714 -0.0037 -0.19557 -0.00555 -0.19375 -0.00717 C -0.18945 -0.01065 -0.18698 -0.01227 -0.18255 -0.01481 C -0.18151 -0.01528 -0.18034 -0.01574 -0.17917 -0.0162 C -0.17214 -0.02245 -0.1793 -0.01667 -0.17227 -0.02083 C -0.17083 -0.02176 -0.1694 -0.02315 -0.16797 -0.02384 C -0.16563 -0.02523 -0.16328 -0.02592 -0.16107 -0.02708 C -0.15469 -0.02986 -0.15872 -0.02801 -0.14896 -0.03148 C -0.13372 -0.03704 -0.15716 -0.0287 -0.13945 -0.03472 C -0.13659 -0.03565 -0.13372 -0.03727 -0.13086 -0.03773 L -0.12227 -0.03935 L -0.07917 -0.03773 C -0.07773 -0.0375 -0.0763 -0.03657 -0.07487 -0.03611 C -0.07253 -0.03565 -0.07018 -0.03518 -0.06797 -0.03472 C -0.06615 -0.03426 -0.06445 -0.03356 -0.06276 -0.0331 C -0.05638 -0.03148 -0.05391 -0.03125 -0.04727 -0.03009 L -0.03945 -0.02847 C -0.03151 -0.02708 -0.03086 -0.02755 -0.02396 -0.02546 C -0.02214 -0.025 -0.0181 -0.02338 -0.01628 -0.02245 C -0.01445 -0.02153 -0.01107 -0.01921 -0.01107 -0.01921 C -0.00365 -0.01065 -0.01302 -0.02106 -0.00586 -0.01481 C -0.00495 -0.01389 -0.0043 -0.0125 -0.00326 -0.01157 C 0.00156 -0.00787 0.00534 -0.01157 0.00703 -0.01157 Z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3ACF0A5F-BB42-0B3B-9F5F-088D91F9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letter j with smiling face&#10;&#10;Description automatically generated">
            <a:extLst>
              <a:ext uri="{FF2B5EF4-FFF2-40B4-BE49-F238E27FC236}">
                <a16:creationId xmlns:a16="http://schemas.microsoft.com/office/drawing/2014/main" id="{4F77F9EF-AB32-128C-027E-3626211FA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46" t="31509" r="14829" b="19685"/>
          <a:stretch/>
        </p:blipFill>
        <p:spPr>
          <a:xfrm>
            <a:off x="7564582" y="2161309"/>
            <a:ext cx="2819400" cy="3345873"/>
          </a:xfrm>
          <a:prstGeom prst="rect">
            <a:avLst/>
          </a:prstGeom>
        </p:spPr>
      </p:pic>
      <p:pic>
        <p:nvPicPr>
          <p:cNvPr id="6" name="Picture 5" descr="A green letter m with a smiling face&#10;&#10;Description automatically generated">
            <a:extLst>
              <a:ext uri="{FF2B5EF4-FFF2-40B4-BE49-F238E27FC236}">
                <a16:creationId xmlns:a16="http://schemas.microsoft.com/office/drawing/2014/main" id="{ABB3CC1C-ACDE-A773-EACE-1B0CB1432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30" t="36341" r="60966" b="19686"/>
          <a:stretch/>
        </p:blipFill>
        <p:spPr>
          <a:xfrm>
            <a:off x="1808018" y="2492556"/>
            <a:ext cx="2951018" cy="3014626"/>
          </a:xfrm>
          <a:prstGeom prst="rect">
            <a:avLst/>
          </a:prstGeom>
        </p:spPr>
      </p:pic>
      <p:pic>
        <p:nvPicPr>
          <p:cNvPr id="8" name="Picture 7" descr="A pink letter d with a face on it&#10;&#10;Description automatically generated">
            <a:extLst>
              <a:ext uri="{FF2B5EF4-FFF2-40B4-BE49-F238E27FC236}">
                <a16:creationId xmlns:a16="http://schemas.microsoft.com/office/drawing/2014/main" id="{033AD379-313B-13B3-C40E-2B3C39092C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34" t="16652" r="36602" b="19701"/>
          <a:stretch/>
        </p:blipFill>
        <p:spPr>
          <a:xfrm>
            <a:off x="4613564" y="1143000"/>
            <a:ext cx="3117272" cy="4364182"/>
          </a:xfrm>
          <a:prstGeom prst="rect">
            <a:avLst/>
          </a:prstGeom>
        </p:spPr>
      </p:pic>
      <p:pic>
        <p:nvPicPr>
          <p:cNvPr id="12" name="Picture 11" descr="A screenshot of a computer and a cell phone&#10;&#10;Description automatically generated">
            <a:extLst>
              <a:ext uri="{FF2B5EF4-FFF2-40B4-BE49-F238E27FC236}">
                <a16:creationId xmlns:a16="http://schemas.microsoft.com/office/drawing/2014/main" id="{05459236-D046-C3AF-DD04-E402A0C991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2046"/>
          <a:stretch/>
        </p:blipFill>
        <p:spPr>
          <a:xfrm>
            <a:off x="0" y="1260"/>
            <a:ext cx="4627415" cy="6855478"/>
          </a:xfrm>
          <a:prstGeom prst="rect">
            <a:avLst/>
          </a:prstGeom>
        </p:spPr>
      </p:pic>
      <p:pic>
        <p:nvPicPr>
          <p:cNvPr id="13" name="Picture 12" descr="A screenshot of a computer and a cell phone&#10;&#10;Description automatically generated">
            <a:extLst>
              <a:ext uri="{FF2B5EF4-FFF2-40B4-BE49-F238E27FC236}">
                <a16:creationId xmlns:a16="http://schemas.microsoft.com/office/drawing/2014/main" id="{57EFD8D2-D231-363E-84AF-21F6D56837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250"/>
          <a:stretch/>
        </p:blipFill>
        <p:spPr>
          <a:xfrm>
            <a:off x="6858000" y="1260"/>
            <a:ext cx="5333998" cy="685547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5631E-903B-5CE9-E0F0-8009F000F1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300"/>
          <a:stretch/>
        </p:blipFill>
        <p:spPr>
          <a:xfrm>
            <a:off x="0" y="5507182"/>
            <a:ext cx="12194242" cy="13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B0348A6-8189-909F-5EB2-F3B79C8E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4" name="Picture 3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7AFB99AC-14CF-A3A0-024F-B9A28579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41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yellow border&#10;&#10;Description automatically generated">
            <a:extLst>
              <a:ext uri="{FF2B5EF4-FFF2-40B4-BE49-F238E27FC236}">
                <a16:creationId xmlns:a16="http://schemas.microsoft.com/office/drawing/2014/main" id="{5A77AA24-4754-A51A-FDF6-74A65706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5" name="Picture 4" descr="A purple number three with a black background&#10;&#10;Description automatically generated">
            <a:extLst>
              <a:ext uri="{FF2B5EF4-FFF2-40B4-BE49-F238E27FC236}">
                <a16:creationId xmlns:a16="http://schemas.microsoft.com/office/drawing/2014/main" id="{D7654FFB-3FF7-6DEF-73C8-DF9D59B56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94" t="43325" r="7684" b="7270"/>
          <a:stretch/>
        </p:blipFill>
        <p:spPr>
          <a:xfrm>
            <a:off x="7827820" y="2971800"/>
            <a:ext cx="3428998" cy="3387436"/>
          </a:xfrm>
          <a:prstGeom prst="rect">
            <a:avLst/>
          </a:prstGeom>
        </p:spPr>
      </p:pic>
      <p:pic>
        <p:nvPicPr>
          <p:cNvPr id="9" name="Picture 8" descr="A green letter with a smiling face&#10;&#10;Description automatically generated">
            <a:extLst>
              <a:ext uri="{FF2B5EF4-FFF2-40B4-BE49-F238E27FC236}">
                <a16:creationId xmlns:a16="http://schemas.microsoft.com/office/drawing/2014/main" id="{E1C8672B-E837-A84A-3636-1232734BC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0" t="50000" r="64204" b="7257"/>
          <a:stretch/>
        </p:blipFill>
        <p:spPr>
          <a:xfrm>
            <a:off x="935182" y="3429000"/>
            <a:ext cx="3429000" cy="2930236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4B929F8-B3E5-B507-7C81-60E2EA7CBE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1" t="7257" r="18316" b="48550"/>
          <a:stretch/>
        </p:blipFill>
        <p:spPr>
          <a:xfrm>
            <a:off x="2295938" y="498764"/>
            <a:ext cx="7663071" cy="30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17FC5F5-6FE4-5265-F3A6-72BAF698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87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ED22B426-9866-AF7A-4AB7-AE2B325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19" name="Picture 18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567D292E-A82D-1641-DB39-0963624B6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32" t="30064" r="8776" b="23372"/>
          <a:stretch/>
        </p:blipFill>
        <p:spPr>
          <a:xfrm>
            <a:off x="7989651" y="2062264"/>
            <a:ext cx="3132306" cy="3192206"/>
          </a:xfrm>
          <a:prstGeom prst="rect">
            <a:avLst/>
          </a:prstGeom>
        </p:spPr>
      </p:pic>
      <p:pic>
        <p:nvPicPr>
          <p:cNvPr id="21" name="Picture 20" descr="A green letter with a smiling face&#10;&#10;Description automatically generated">
            <a:extLst>
              <a:ext uri="{FF2B5EF4-FFF2-40B4-BE49-F238E27FC236}">
                <a16:creationId xmlns:a16="http://schemas.microsoft.com/office/drawing/2014/main" id="{AE630A52-7FC6-F566-CC5C-94F55F23C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5" t="34941" r="65539" b="23368"/>
          <a:stretch/>
        </p:blipFill>
        <p:spPr>
          <a:xfrm>
            <a:off x="1070043" y="2397058"/>
            <a:ext cx="3132306" cy="2858674"/>
          </a:xfrm>
          <a:prstGeom prst="rect">
            <a:avLst/>
          </a:prstGeom>
        </p:spPr>
      </p:pic>
      <p:pic>
        <p:nvPicPr>
          <p:cNvPr id="23" name="Picture 22" descr="A screenshot of a cellphone&#10;&#10;Description automatically generated">
            <a:extLst>
              <a:ext uri="{FF2B5EF4-FFF2-40B4-BE49-F238E27FC236}">
                <a16:creationId xmlns:a16="http://schemas.microsoft.com/office/drawing/2014/main" id="{53C11C0C-D584-488A-1318-1F6CE78CAF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07" r="28351" b="58301"/>
          <a:stretch/>
        </p:blipFill>
        <p:spPr>
          <a:xfrm>
            <a:off x="3365770" y="1259"/>
            <a:ext cx="5369668" cy="285867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06404F-0F7A-9016-5B2D-B584AFE91F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698"/>
          <a:stretch/>
        </p:blipFill>
        <p:spPr>
          <a:xfrm>
            <a:off x="0" y="5602014"/>
            <a:ext cx="12192000" cy="12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29AC81CD-312C-B0EA-832A-56F01DD0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F2B46C88-9FA2-680A-54E2-B1B3DA140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72"/>
          <a:stretch/>
        </p:blipFill>
        <p:spPr>
          <a:xfrm>
            <a:off x="0" y="1259"/>
            <a:ext cx="12192000" cy="5253211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875B20D5-5334-EF0F-95B2-F0354A60B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58" t="32334" r="2819" b="23354"/>
          <a:stretch/>
        </p:blipFill>
        <p:spPr>
          <a:xfrm>
            <a:off x="9260732" y="2217906"/>
            <a:ext cx="2587557" cy="3037826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A76C1B52-CFDB-275E-9370-23667BA40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" t="42259" r="76068" b="25394"/>
          <a:stretch/>
        </p:blipFill>
        <p:spPr>
          <a:xfrm>
            <a:off x="155642" y="2898843"/>
            <a:ext cx="2762655" cy="221790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DAE24A2-E5D9-A635-BFC0-90BB12A2C6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551"/>
          <a:stretch/>
        </p:blipFill>
        <p:spPr>
          <a:xfrm>
            <a:off x="0" y="1259"/>
            <a:ext cx="12192000" cy="5378049"/>
          </a:xfrm>
          <a:prstGeom prst="rect">
            <a:avLst/>
          </a:prstGeom>
        </p:spPr>
      </p:pic>
      <p:pic>
        <p:nvPicPr>
          <p:cNvPr id="13" name="Picture 12" descr="A cartoon penguin on a black background&#10;&#10;Description automatically generated">
            <a:extLst>
              <a:ext uri="{FF2B5EF4-FFF2-40B4-BE49-F238E27FC236}">
                <a16:creationId xmlns:a16="http://schemas.microsoft.com/office/drawing/2014/main" id="{EB83EB4F-C8BA-329E-A667-F60ABBB434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24" t="23349" r="26875" b="34774"/>
          <a:stretch/>
        </p:blipFill>
        <p:spPr>
          <a:xfrm>
            <a:off x="3185652" y="1602268"/>
            <a:ext cx="5731369" cy="2871409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8558973-7B2D-56BD-294D-D845531655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4762"/>
          <a:stretch/>
        </p:blipFill>
        <p:spPr>
          <a:xfrm>
            <a:off x="0" y="1260"/>
            <a:ext cx="12192000" cy="447241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D7F9DD-597A-37B4-69E4-3991D08CC5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0931"/>
          <a:stretch/>
        </p:blipFill>
        <p:spPr>
          <a:xfrm>
            <a:off x="0" y="5549462"/>
            <a:ext cx="12191998" cy="1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B2B3C1BA-4743-E7A0-0819-7E0A3EB6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 browser&#10;&#10;Description automatically generated">
            <a:extLst>
              <a:ext uri="{FF2B5EF4-FFF2-40B4-BE49-F238E27FC236}">
                <a16:creationId xmlns:a16="http://schemas.microsoft.com/office/drawing/2014/main" id="{D8A79DF1-8C86-FA1E-6851-39AFCAC1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6"/>
          <a:stretch/>
        </p:blipFill>
        <p:spPr>
          <a:xfrm>
            <a:off x="0" y="1260"/>
            <a:ext cx="12194242" cy="525321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D6E1D239-F721-AB3A-D045-4EB9BE46F5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77" t="34037" r="2500" b="23372"/>
          <a:stretch/>
        </p:blipFill>
        <p:spPr>
          <a:xfrm>
            <a:off x="9299642" y="2334638"/>
            <a:ext cx="2587558" cy="2919832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E9D80FB-F549-A8F0-98D1-FC53B48288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" t="41131" r="76223" b="23354"/>
          <a:stretch/>
        </p:blipFill>
        <p:spPr>
          <a:xfrm>
            <a:off x="155642" y="2821020"/>
            <a:ext cx="2743201" cy="243470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EF97F4-555C-0821-FFC3-4EFAF9AE3C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931"/>
          <a:stretch/>
        </p:blipFill>
        <p:spPr>
          <a:xfrm>
            <a:off x="0" y="5549462"/>
            <a:ext cx="12191998" cy="1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644FD482-79A2-6950-CD39-D42E6E6D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413AB4-1F78-D079-30E1-1EBBBFD5C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8" b="24435"/>
          <a:stretch/>
        </p:blipFill>
        <p:spPr>
          <a:xfrm>
            <a:off x="0" y="132080"/>
            <a:ext cx="12192000" cy="5049520"/>
          </a:xfrm>
          <a:prstGeom prst="rect">
            <a:avLst/>
          </a:prstGeom>
        </p:spPr>
      </p:pic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A94F9D4A-6A3A-9DB0-B94A-96188FDD6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23" t="31482" r="2659" b="23368"/>
          <a:stretch/>
        </p:blipFill>
        <p:spPr>
          <a:xfrm>
            <a:off x="9293156" y="2159540"/>
            <a:ext cx="2574589" cy="3095210"/>
          </a:xfrm>
          <a:prstGeom prst="rect">
            <a:avLst/>
          </a:prstGeom>
        </p:spPr>
      </p:pic>
      <p:pic>
        <p:nvPicPr>
          <p:cNvPr id="10" name="Picture 9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F7C0D2D-0BA6-A079-AD25-1AF128163A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699" r="76223" b="23354"/>
          <a:stretch/>
        </p:blipFill>
        <p:spPr>
          <a:xfrm>
            <a:off x="0" y="2859932"/>
            <a:ext cx="2898844" cy="2395800"/>
          </a:xfrm>
          <a:prstGeom prst="rect">
            <a:avLst/>
          </a:prstGeom>
        </p:spPr>
      </p:pic>
      <p:pic>
        <p:nvPicPr>
          <p:cNvPr id="9" name="Picture 8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58DFFA02-DAFE-65DA-82DF-ADA51EA9F2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6339840" y="1676400"/>
            <a:ext cx="1960880" cy="2395800"/>
          </a:xfrm>
          <a:prstGeom prst="rect">
            <a:avLst/>
          </a:prstGeom>
        </p:spPr>
      </p:pic>
      <p:pic>
        <p:nvPicPr>
          <p:cNvPr id="13" name="Picture 12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9666C62A-BCB9-772F-6C40-0FFE80D7AE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 rot="2201856">
            <a:off x="4317207" y="2018050"/>
            <a:ext cx="1960880" cy="2395800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485A45-684F-9BC5-1FE6-F70D25D903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17" t="53631" r="26436" b="34809"/>
          <a:stretch/>
        </p:blipFill>
        <p:spPr>
          <a:xfrm>
            <a:off x="3220720" y="3677920"/>
            <a:ext cx="5748181" cy="79248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C94D35-2F7D-C6EB-1681-6F41060DFD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456"/>
          <a:stretch/>
        </p:blipFill>
        <p:spPr>
          <a:xfrm>
            <a:off x="0" y="5517930"/>
            <a:ext cx="12194242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454 C -0.02448 -0.00972 0.00247 0.00255 0.03554 0.00255 C 0.07447 0.00255 0.08854 -0.01111 0.09453 -0.01921 L 0.10052 -0.03009 C 0.10651 -0.03819 0.12148 -0.05162 0.16549 -0.05162 C 0.19348 -0.05162 0.22552 -0.03958 0.22552 -0.02454 C 0.22552 -0.00972 0.19348 0.00255 0.16549 0.00255 C 0.12148 0.00255 0.10651 -0.01111 0.10052 -0.01921 L 0.09453 -0.03009 C 0.08854 -0.03819 0.07447 -0.05162 0.03554 -0.05162 C 0.00247 -0.05162 -0.02448 -0.03958 -0.02448 -0.02454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111 C 0.0026 -0.00579 -0.025 -0.01574 -0.05794 -0.01042 C -0.09674 -0.00463 -0.1099 0.01296 -0.11549 0.02338 L -0.12083 0.03681 C -0.1263 0.04722 -0.14049 0.06551 -0.18424 0.07153 C -0.21224 0.07593 -0.24479 0.0669 -0.24557 0.05 C -0.24648 0.03287 -0.21523 0.01389 -0.18737 0.00949 C -0.14349 0.00324 -0.12786 0.01574 -0.12135 0.02431 L -0.11484 0.03588 C -0.10872 0.04421 -0.09362 0.05741 -0.05482 0.05139 C -0.02187 0.04653 0.0043 0.02824 0.00339 0.01111 Z " pathEditMode="relative" rAng="10500000" ptsTypes="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8674DD43-4CBE-6B7B-7C86-2E68D0D5D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26C12E5-510D-DE3E-E523-8C3199C51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23" t="33184" r="1278" b="24247"/>
          <a:stretch/>
        </p:blipFill>
        <p:spPr>
          <a:xfrm>
            <a:off x="9293157" y="2276272"/>
            <a:ext cx="2743200" cy="2918298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D0AC185-4551-0CC8-5B58-49F693F5F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6" t="41983" r="76223" b="24246"/>
          <a:stretch/>
        </p:blipFill>
        <p:spPr>
          <a:xfrm>
            <a:off x="155643" y="2879387"/>
            <a:ext cx="2743200" cy="231518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BACA89C-FB57-0710-C409-CB96E9022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8" b="24435"/>
          <a:stretch/>
        </p:blipFill>
        <p:spPr>
          <a:xfrm>
            <a:off x="0" y="132080"/>
            <a:ext cx="12192000" cy="5049520"/>
          </a:xfrm>
          <a:prstGeom prst="rect">
            <a:avLst/>
          </a:prstGeom>
        </p:spPr>
      </p:pic>
      <p:pic>
        <p:nvPicPr>
          <p:cNvPr id="7" name="Picture 6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7B3EAE0E-E08E-455F-EC65-C08E427863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6888580" y="1539778"/>
            <a:ext cx="1960880" cy="2395800"/>
          </a:xfrm>
          <a:prstGeom prst="rect">
            <a:avLst/>
          </a:prstGeom>
        </p:spPr>
      </p:pic>
      <p:pic>
        <p:nvPicPr>
          <p:cNvPr id="9" name="Picture 8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BED42DE7-E85A-B985-C91B-FD83C43A5C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 rot="2201856">
            <a:off x="4985387" y="2089170"/>
            <a:ext cx="1960880" cy="2395800"/>
          </a:xfrm>
          <a:prstGeom prst="rect">
            <a:avLst/>
          </a:prstGeom>
        </p:spPr>
      </p:pic>
      <p:pic>
        <p:nvPicPr>
          <p:cNvPr id="10" name="Picture 9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5DD97842-5382-6CA0-16CA-3C55909DAD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3676213" y="1641178"/>
            <a:ext cx="1960880" cy="23958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AC768F-AA35-F3AC-491D-67806147A7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67" t="53335" r="26437" b="35402"/>
          <a:stretch/>
        </p:blipFill>
        <p:spPr>
          <a:xfrm>
            <a:off x="3190239" y="3657600"/>
            <a:ext cx="5778661" cy="77216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7B24ED-C482-CB26-10DF-A92BC1CB9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839"/>
          <a:stretch/>
        </p:blipFill>
        <p:spPr>
          <a:xfrm>
            <a:off x="0" y="5544188"/>
            <a:ext cx="12194242" cy="13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454 C -0.02448 -0.00973 -0.00612 0.00254 0.01641 0.00254 C 0.04297 0.00254 0.05248 -0.01111 0.05664 -0.01922 L 0.06068 -0.0301 C 0.06472 -0.0382 0.075 -0.05162 0.10495 -0.05162 C 0.12409 -0.05162 0.14597 -0.03959 0.14597 -0.02454 C 0.14597 -0.00973 0.12409 0.00254 0.10495 0.00254 C 0.075 0.00254 0.06472 -0.01111 0.06068 -0.01922 L 0.05664 -0.0301 C 0.05248 -0.0382 0.04297 -0.05162 0.01641 -0.05162 C -0.00612 -0.05162 -0.02448 -0.03959 -0.02448 -0.02454 Z " pathEditMode="fixed" rAng="0" ptsTypes="AAAAAAAAAAA">
                                      <p:cBhvr>
                                        <p:cTn id="6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112 C 0.00209 -0.00578 -0.02552 -0.01574 -0.05846 -0.01041 C -0.09726 -0.00463 -0.11041 0.01297 -0.11601 0.02338 L -0.12135 0.03681 C -0.12682 0.04723 -0.14101 0.06598 -0.18476 0.07153 C -0.21276 0.07593 -0.24531 0.0669 -0.24609 0.05 C -0.247 0.03287 -0.21575 0.01389 -0.18789 0.00949 C -0.14401 0.00371 -0.12838 0.01574 -0.12187 0.02431 L -0.11536 0.03588 C -0.10937 0.04422 -0.09414 0.05741 -0.05534 0.05139 C -0.02239 0.04653 0.00378 0.02824 0.00287 0.01112 Z " pathEditMode="fixed" rAng="10500000" ptsTypes="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3102 C 0.00169 0.03009 0.01094 0.01967 0.03386 0.02037 C 0.06875 0.0213 0.08242 0.0287 0.11445 0.0213 C 0.13451 0.01713 0.15846 0.00579 0.17591 0.00602 C 0.21524 0.00648 0.22357 0.01782 0.22357 0.02847 C 0.22435 0.04352 0.17318 0.05602 0.11068 0.05764 C 0.04753 0.05833 -0.00456 0.04236 -0.00013 0.03102 Z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B0348A6-8189-909F-5EB2-F3B79C8E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3" name="Picture 2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03BD773-B16B-2D17-A0FB-DAE2BF35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66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1F44ED73-30CD-C2BE-0DDB-35447906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41E109A8-D926-5B95-EC89-518460AB2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3"/>
          <a:stretch/>
        </p:blipFill>
        <p:spPr>
          <a:xfrm>
            <a:off x="0" y="1260"/>
            <a:ext cx="12193744" cy="525321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6881F02-CE3E-1CC4-CAF4-3C195BB2D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83" t="32972" r="2736" b="23368"/>
          <a:stretch/>
        </p:blipFill>
        <p:spPr>
          <a:xfrm>
            <a:off x="9154145" y="2261691"/>
            <a:ext cx="2704290" cy="2993059"/>
          </a:xfrm>
          <a:prstGeom prst="rect">
            <a:avLst/>
          </a:prstGeom>
        </p:spPr>
      </p:pic>
      <p:pic>
        <p:nvPicPr>
          <p:cNvPr id="10" name="Picture 9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3B67602B-5E25-3184-19AA-6DA8F7C9E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32" t="40847" r="14787" b="23354"/>
          <a:stretch/>
        </p:blipFill>
        <p:spPr>
          <a:xfrm>
            <a:off x="7684850" y="2801566"/>
            <a:ext cx="2704289" cy="2454166"/>
          </a:xfrm>
          <a:prstGeom prst="rect">
            <a:avLst/>
          </a:prstGeom>
        </p:spPr>
      </p:pic>
      <p:pic>
        <p:nvPicPr>
          <p:cNvPr id="12" name="Picture 11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3D798575-FE92-62B2-2922-A5E9C1CCD0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" t="17289" r="71600" b="23368"/>
          <a:stretch/>
        </p:blipFill>
        <p:spPr>
          <a:xfrm>
            <a:off x="425193" y="1186774"/>
            <a:ext cx="3037854" cy="40689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AB2989-7AAE-406D-50FC-7640ED8AC7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150"/>
          <a:stretch/>
        </p:blipFill>
        <p:spPr>
          <a:xfrm>
            <a:off x="0" y="5496910"/>
            <a:ext cx="12194242" cy="13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84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6D5CFF9A-9BCB-E06B-D8D8-970AF18A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letter j with sad face&#10;&#10;Description automatically generated">
            <a:extLst>
              <a:ext uri="{FF2B5EF4-FFF2-40B4-BE49-F238E27FC236}">
                <a16:creationId xmlns:a16="http://schemas.microsoft.com/office/drawing/2014/main" id="{0FE87F31-10DC-C176-34F2-7B1B7D671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49" t="33179" r="16930" b="22557"/>
          <a:stretch/>
        </p:blipFill>
        <p:spPr>
          <a:xfrm>
            <a:off x="7334654" y="2276272"/>
            <a:ext cx="2795081" cy="3035030"/>
          </a:xfrm>
          <a:prstGeom prst="rect">
            <a:avLst/>
          </a:prstGeom>
        </p:spPr>
      </p:pic>
      <p:pic>
        <p:nvPicPr>
          <p:cNvPr id="6" name="Picture 5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50CE7D35-082D-422B-CF2A-86D9BC80BC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32" t="41415" r="29787" b="22543"/>
          <a:stretch/>
        </p:blipFill>
        <p:spPr>
          <a:xfrm>
            <a:off x="5697584" y="2840477"/>
            <a:ext cx="2862756" cy="2470825"/>
          </a:xfrm>
          <a:prstGeom prst="rect">
            <a:avLst/>
          </a:prstGeom>
        </p:spPr>
      </p:pic>
      <p:pic>
        <p:nvPicPr>
          <p:cNvPr id="8" name="Picture 7" descr="A pink circle with a black background&#10;&#10;Description automatically generated">
            <a:extLst>
              <a:ext uri="{FF2B5EF4-FFF2-40B4-BE49-F238E27FC236}">
                <a16:creationId xmlns:a16="http://schemas.microsoft.com/office/drawing/2014/main" id="{E14F6D08-BA96-AE2F-F6BD-7EF5FF143A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15" t="16442" r="56755" b="22543"/>
          <a:stretch/>
        </p:blipFill>
        <p:spPr>
          <a:xfrm>
            <a:off x="2062264" y="1128409"/>
            <a:ext cx="3210127" cy="418289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80737B-FEC6-38B4-54A9-A15E7DB8C6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778"/>
          <a:stretch/>
        </p:blipFill>
        <p:spPr>
          <a:xfrm>
            <a:off x="0" y="5538952"/>
            <a:ext cx="12191998" cy="13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0E5382A67AA46B45B4D952C5C435D" ma:contentTypeVersion="13" ma:contentTypeDescription="Create a new document." ma:contentTypeScope="" ma:versionID="51ddd19c906a4c044bb1096e0fb763f0">
  <xsd:schema xmlns:xsd="http://www.w3.org/2001/XMLSchema" xmlns:xs="http://www.w3.org/2001/XMLSchema" xmlns:p="http://schemas.microsoft.com/office/2006/metadata/properties" xmlns:ns2="7c299749-3f5e-4196-a21a-0eedc5ddba06" xmlns:ns3="1ee45288-59b2-43a8-840c-5e95452990ca" targetNamespace="http://schemas.microsoft.com/office/2006/metadata/properties" ma:root="true" ma:fieldsID="cdbd8a44386d90e23d995daac1cad52d" ns2:_="" ns3:_="">
    <xsd:import namespace="7c299749-3f5e-4196-a21a-0eedc5ddba06"/>
    <xsd:import namespace="1ee45288-59b2-43a8-840c-5e9545299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99749-3f5e-4196-a21a-0eedc5ddb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a56231d-6d57-4d01-be4e-eaa0c39de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45288-59b2-43a8-840c-5e95452990c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c38b48c-01d0-4702-98bf-d9d7d8bd9dc2}" ma:internalName="TaxCatchAll" ma:showField="CatchAllData" ma:web="1ee45288-59b2-43a8-840c-5e9545299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299749-3f5e-4196-a21a-0eedc5ddba06">
      <Terms xmlns="http://schemas.microsoft.com/office/infopath/2007/PartnerControls"/>
    </lcf76f155ced4ddcb4097134ff3c332f>
    <TaxCatchAll xmlns="1ee45288-59b2-43a8-840c-5e95452990ca" xsi:nil="true"/>
  </documentManagement>
</p:properties>
</file>

<file path=customXml/itemProps1.xml><?xml version="1.0" encoding="utf-8"?>
<ds:datastoreItem xmlns:ds="http://schemas.openxmlformats.org/officeDocument/2006/customXml" ds:itemID="{63CE39E5-7E33-45B9-B73F-97F6B1EAD96E}"/>
</file>

<file path=customXml/itemProps2.xml><?xml version="1.0" encoding="utf-8"?>
<ds:datastoreItem xmlns:ds="http://schemas.openxmlformats.org/officeDocument/2006/customXml" ds:itemID="{963A1F93-CA0C-4592-A6FF-F7FC9F8D299F}"/>
</file>

<file path=customXml/itemProps3.xml><?xml version="1.0" encoding="utf-8"?>
<ds:datastoreItem xmlns:ds="http://schemas.openxmlformats.org/officeDocument/2006/customXml" ds:itemID="{CF6D499B-7EF9-49E1-BBD3-989BDA36EDFE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323</Words>
  <Application>Microsoft Macintosh PowerPoint</Application>
  <PresentationFormat>Widescreen</PresentationFormat>
  <Paragraphs>36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Fira Sans</vt:lpstr>
      <vt:lpstr>Fira Sans SemiBold</vt:lpstr>
      <vt:lpstr>Lexend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MORRIS-LEY</dc:creator>
  <cp:lastModifiedBy>IMOGEN MORRIS-LEY</cp:lastModifiedBy>
  <cp:revision>10</cp:revision>
  <dcterms:created xsi:type="dcterms:W3CDTF">2023-10-04T09:22:12Z</dcterms:created>
  <dcterms:modified xsi:type="dcterms:W3CDTF">2023-11-17T00:41:34Z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0x0101001690E5382A67AA46B45B4D952C5C435D</vt:lpwstr>
  </property>
</Properties>
</file>